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sldIdLst>
    <p:sldId id="256" r:id="rId5"/>
    <p:sldId id="260" r:id="rId6"/>
    <p:sldId id="268" r:id="rId7"/>
    <p:sldId id="266" r:id="rId8"/>
    <p:sldId id="267" r:id="rId9"/>
    <p:sldId id="269" r:id="rId10"/>
    <p:sldId id="271" r:id="rId11"/>
    <p:sldId id="272" r:id="rId12"/>
    <p:sldId id="273" r:id="rId13"/>
    <p:sldId id="259" r:id="rId14"/>
    <p:sldId id="280" r:id="rId15"/>
    <p:sldId id="274" r:id="rId16"/>
    <p:sldId id="277" r:id="rId17"/>
    <p:sldId id="275" r:id="rId18"/>
    <p:sldId id="276" r:id="rId19"/>
    <p:sldId id="279" r:id="rId20"/>
    <p:sldId id="282" r:id="rId21"/>
    <p:sldId id="281" r:id="rId22"/>
    <p:sldId id="278" r:id="rId23"/>
    <p:sldId id="261" r:id="rId24"/>
    <p:sldId id="283" r:id="rId25"/>
    <p:sldId id="263" r:id="rId26"/>
    <p:sldId id="284" r:id="rId27"/>
    <p:sldId id="286" r:id="rId28"/>
    <p:sldId id="262" r:id="rId29"/>
    <p:sldId id="264" r:id="rId30"/>
    <p:sldId id="287" r:id="rId31"/>
    <p:sldId id="285" r:id="rId32"/>
    <p:sldId id="288" r:id="rId33"/>
    <p:sldId id="28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4fzDeqUAaAbhKiuiPzeyoQ==" hashData="hbSjTxGicBszsIE2qH70KRqcwiwlunpPAJKMU/xlwSDkGAAIRiPTk7nmOME7YsUFTMjnT0WGKD2jQE/gJQbIjA=="/>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AF9F26-2F9B-9F87-8E66-9027A43F5D90}" name="Chukwudi Barrah" initials="CB" userId="Chukwudi Barrah"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666FF"/>
    <a:srgbClr val="3333CC"/>
    <a:srgbClr val="006666"/>
    <a:srgbClr val="003366"/>
    <a:srgbClr val="FFFFCC"/>
    <a:srgbClr val="009999"/>
    <a:srgbClr val="006699"/>
    <a:srgbClr val="0000CC"/>
    <a:srgbClr val="336699"/>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007C1F-0F31-4A8A-AD0E-79EFDC9B3330}" v="14" dt="2022-09-06T09:02:26.087"/>
    <p1510:client id="{ED170781-3891-4DF2-BC37-7D76C979659B}" v="2163" dt="2022-09-06T09:14:05.1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a Morgan" userId="39ed17eb-1fe1-4e30-9f9d-69b034d5bc77" providerId="ADAL" clId="{ED170781-3891-4DF2-BC37-7D76C979659B}"/>
    <pc:docChg chg="undo custSel addSld delSld modSld sldOrd modMainMaster">
      <pc:chgData name="Erica Morgan" userId="39ed17eb-1fe1-4e30-9f9d-69b034d5bc77" providerId="ADAL" clId="{ED170781-3891-4DF2-BC37-7D76C979659B}" dt="2022-09-06T09:15:52.694" v="3731" actId="14100"/>
      <pc:docMkLst>
        <pc:docMk/>
      </pc:docMkLst>
      <pc:sldChg chg="addSp modSp mod setBg">
        <pc:chgData name="Erica Morgan" userId="39ed17eb-1fe1-4e30-9f9d-69b034d5bc77" providerId="ADAL" clId="{ED170781-3891-4DF2-BC37-7D76C979659B}" dt="2022-09-05T15:12:29.028" v="2255" actId="1076"/>
        <pc:sldMkLst>
          <pc:docMk/>
          <pc:sldMk cId="1455255997" sldId="256"/>
        </pc:sldMkLst>
        <pc:spChg chg="mod">
          <ac:chgData name="Erica Morgan" userId="39ed17eb-1fe1-4e30-9f9d-69b034d5bc77" providerId="ADAL" clId="{ED170781-3891-4DF2-BC37-7D76C979659B}" dt="2022-09-05T13:01:39.513" v="943" actId="113"/>
          <ac:spMkLst>
            <pc:docMk/>
            <pc:sldMk cId="1455255997" sldId="256"/>
            <ac:spMk id="3" creationId="{8A609794-1D40-AD9B-D3BE-6F60E01369D7}"/>
          </ac:spMkLst>
        </pc:spChg>
        <pc:spChg chg="add mod">
          <ac:chgData name="Erica Morgan" userId="39ed17eb-1fe1-4e30-9f9d-69b034d5bc77" providerId="ADAL" clId="{ED170781-3891-4DF2-BC37-7D76C979659B}" dt="2022-09-05T15:12:29.028" v="2255" actId="1076"/>
          <ac:spMkLst>
            <pc:docMk/>
            <pc:sldMk cId="1455255997" sldId="256"/>
            <ac:spMk id="6" creationId="{0D93CD20-347A-220F-7449-9E1941C67D7D}"/>
          </ac:spMkLst>
        </pc:spChg>
        <pc:picChg chg="mod">
          <ac:chgData name="Erica Morgan" userId="39ed17eb-1fe1-4e30-9f9d-69b034d5bc77" providerId="ADAL" clId="{ED170781-3891-4DF2-BC37-7D76C979659B}" dt="2022-09-05T13:00:33.197" v="925" actId="1076"/>
          <ac:picMkLst>
            <pc:docMk/>
            <pc:sldMk cId="1455255997" sldId="256"/>
            <ac:picMk id="5" creationId="{ED021904-2BDF-9A02-40C1-5CD98D6E3CE8}"/>
          </ac:picMkLst>
        </pc:picChg>
      </pc:sldChg>
      <pc:sldChg chg="modSp del mod setBg">
        <pc:chgData name="Erica Morgan" userId="39ed17eb-1fe1-4e30-9f9d-69b034d5bc77" providerId="ADAL" clId="{ED170781-3891-4DF2-BC37-7D76C979659B}" dt="2022-09-05T13:01:14.075" v="938" actId="47"/>
        <pc:sldMkLst>
          <pc:docMk/>
          <pc:sldMk cId="2713428747" sldId="257"/>
        </pc:sldMkLst>
        <pc:spChg chg="mod">
          <ac:chgData name="Erica Morgan" userId="39ed17eb-1fe1-4e30-9f9d-69b034d5bc77" providerId="ADAL" clId="{ED170781-3891-4DF2-BC37-7D76C979659B}" dt="2022-09-05T09:24:30.735" v="45" actId="2711"/>
          <ac:spMkLst>
            <pc:docMk/>
            <pc:sldMk cId="2713428747" sldId="257"/>
            <ac:spMk id="2" creationId="{3BCA2C22-FA77-F326-BC50-2EF9DB811D75}"/>
          </ac:spMkLst>
        </pc:spChg>
      </pc:sldChg>
      <pc:sldChg chg="addSp modSp mod setBg modAnim">
        <pc:chgData name="Erica Morgan" userId="39ed17eb-1fe1-4e30-9f9d-69b034d5bc77" providerId="ADAL" clId="{ED170781-3891-4DF2-BC37-7D76C979659B}" dt="2022-09-05T15:17:11.338" v="2278" actId="1076"/>
        <pc:sldMkLst>
          <pc:docMk/>
          <pc:sldMk cId="2437400383" sldId="259"/>
        </pc:sldMkLst>
        <pc:spChg chg="mod">
          <ac:chgData name="Erica Morgan" userId="39ed17eb-1fe1-4e30-9f9d-69b034d5bc77" providerId="ADAL" clId="{ED170781-3891-4DF2-BC37-7D76C979659B}" dt="2022-09-05T14:47:58.212" v="2098" actId="1076"/>
          <ac:spMkLst>
            <pc:docMk/>
            <pc:sldMk cId="2437400383" sldId="259"/>
            <ac:spMk id="2" creationId="{3BCA2C22-FA77-F326-BC50-2EF9DB811D75}"/>
          </ac:spMkLst>
        </pc:spChg>
        <pc:spChg chg="add mod">
          <ac:chgData name="Erica Morgan" userId="39ed17eb-1fe1-4e30-9f9d-69b034d5bc77" providerId="ADAL" clId="{ED170781-3891-4DF2-BC37-7D76C979659B}" dt="2022-09-05T15:17:11.338" v="2278" actId="1076"/>
          <ac:spMkLst>
            <pc:docMk/>
            <pc:sldMk cId="2437400383" sldId="259"/>
            <ac:spMk id="3" creationId="{1AC5BB4E-768E-9FD1-A9D8-339852C6B87D}"/>
          </ac:spMkLst>
        </pc:spChg>
        <pc:spChg chg="mod">
          <ac:chgData name="Erica Morgan" userId="39ed17eb-1fe1-4e30-9f9d-69b034d5bc77" providerId="ADAL" clId="{ED170781-3891-4DF2-BC37-7D76C979659B}" dt="2022-09-05T14:47:55.701" v="2097" actId="14100"/>
          <ac:spMkLst>
            <pc:docMk/>
            <pc:sldMk cId="2437400383" sldId="259"/>
            <ac:spMk id="24" creationId="{0B1EE8F2-D578-C7DA-D2AD-C828B0FC862D}"/>
          </ac:spMkLst>
        </pc:spChg>
      </pc:sldChg>
      <pc:sldChg chg="modSp mod ord setBg modAnim">
        <pc:chgData name="Erica Morgan" userId="39ed17eb-1fe1-4e30-9f9d-69b034d5bc77" providerId="ADAL" clId="{ED170781-3891-4DF2-BC37-7D76C979659B}" dt="2022-09-06T08:03:26.279" v="3430"/>
        <pc:sldMkLst>
          <pc:docMk/>
          <pc:sldMk cId="571758561" sldId="260"/>
        </pc:sldMkLst>
        <pc:spChg chg="mod">
          <ac:chgData name="Erica Morgan" userId="39ed17eb-1fe1-4e30-9f9d-69b034d5bc77" providerId="ADAL" clId="{ED170781-3891-4DF2-BC37-7D76C979659B}" dt="2022-09-06T08:03:26.279" v="3430"/>
          <ac:spMkLst>
            <pc:docMk/>
            <pc:sldMk cId="571758561" sldId="260"/>
            <ac:spMk id="2" creationId="{A457E9C6-2192-0074-6295-EE77BA33660E}"/>
          </ac:spMkLst>
        </pc:spChg>
        <pc:spChg chg="mod">
          <ac:chgData name="Erica Morgan" userId="39ed17eb-1fe1-4e30-9f9d-69b034d5bc77" providerId="ADAL" clId="{ED170781-3891-4DF2-BC37-7D76C979659B}" dt="2022-09-06T08:02:44.844" v="3429" actId="207"/>
          <ac:spMkLst>
            <pc:docMk/>
            <pc:sldMk cId="571758561" sldId="260"/>
            <ac:spMk id="16" creationId="{098B768F-37C2-1CF9-70F6-DBAAC1B3663A}"/>
          </ac:spMkLst>
        </pc:spChg>
      </pc:sldChg>
      <pc:sldChg chg="modSp mod setBg modAnim">
        <pc:chgData name="Erica Morgan" userId="39ed17eb-1fe1-4e30-9f9d-69b034d5bc77" providerId="ADAL" clId="{ED170781-3891-4DF2-BC37-7D76C979659B}" dt="2022-09-06T08:24:55.399" v="3584" actId="2711"/>
        <pc:sldMkLst>
          <pc:docMk/>
          <pc:sldMk cId="3632147826" sldId="261"/>
        </pc:sldMkLst>
        <pc:spChg chg="mod">
          <ac:chgData name="Erica Morgan" userId="39ed17eb-1fe1-4e30-9f9d-69b034d5bc77" providerId="ADAL" clId="{ED170781-3891-4DF2-BC37-7D76C979659B}" dt="2022-09-05T14:27:41.476" v="1302" actId="1076"/>
          <ac:spMkLst>
            <pc:docMk/>
            <pc:sldMk cId="3632147826" sldId="261"/>
            <ac:spMk id="2" creationId="{A457E9C6-2192-0074-6295-EE77BA33660E}"/>
          </ac:spMkLst>
        </pc:spChg>
        <pc:spChg chg="mod">
          <ac:chgData name="Erica Morgan" userId="39ed17eb-1fe1-4e30-9f9d-69b034d5bc77" providerId="ADAL" clId="{ED170781-3891-4DF2-BC37-7D76C979659B}" dt="2022-09-06T08:24:55.399" v="3584" actId="2711"/>
          <ac:spMkLst>
            <pc:docMk/>
            <pc:sldMk cId="3632147826" sldId="261"/>
            <ac:spMk id="16" creationId="{098B768F-37C2-1CF9-70F6-DBAAC1B3663A}"/>
          </ac:spMkLst>
        </pc:spChg>
      </pc:sldChg>
      <pc:sldChg chg="addSp delSp modSp mod setBg modAnim">
        <pc:chgData name="Erica Morgan" userId="39ed17eb-1fe1-4e30-9f9d-69b034d5bc77" providerId="ADAL" clId="{ED170781-3891-4DF2-BC37-7D76C979659B}" dt="2022-09-05T14:53:15.376" v="2176"/>
        <pc:sldMkLst>
          <pc:docMk/>
          <pc:sldMk cId="1823742374" sldId="262"/>
        </pc:sldMkLst>
        <pc:spChg chg="del mod">
          <ac:chgData name="Erica Morgan" userId="39ed17eb-1fe1-4e30-9f9d-69b034d5bc77" providerId="ADAL" clId="{ED170781-3891-4DF2-BC37-7D76C979659B}" dt="2022-09-05T14:52:05.414" v="2149" actId="478"/>
          <ac:spMkLst>
            <pc:docMk/>
            <pc:sldMk cId="1823742374" sldId="262"/>
            <ac:spMk id="2" creationId="{A457E9C6-2192-0074-6295-EE77BA33660E}"/>
          </ac:spMkLst>
        </pc:spChg>
        <pc:spChg chg="add del mod">
          <ac:chgData name="Erica Morgan" userId="39ed17eb-1fe1-4e30-9f9d-69b034d5bc77" providerId="ADAL" clId="{ED170781-3891-4DF2-BC37-7D76C979659B}" dt="2022-09-05T14:52:08" v="2150" actId="478"/>
          <ac:spMkLst>
            <pc:docMk/>
            <pc:sldMk cId="1823742374" sldId="262"/>
            <ac:spMk id="4" creationId="{5F0281C9-DFB4-E1D5-A410-D3F7B766EF05}"/>
          </ac:spMkLst>
        </pc:spChg>
        <pc:spChg chg="mod">
          <ac:chgData name="Erica Morgan" userId="39ed17eb-1fe1-4e30-9f9d-69b034d5bc77" providerId="ADAL" clId="{ED170781-3891-4DF2-BC37-7D76C979659B}" dt="2022-09-05T14:53:06.902" v="2174" actId="1076"/>
          <ac:spMkLst>
            <pc:docMk/>
            <pc:sldMk cId="1823742374" sldId="262"/>
            <ac:spMk id="16" creationId="{098B768F-37C2-1CF9-70F6-DBAAC1B3663A}"/>
          </ac:spMkLst>
        </pc:spChg>
      </pc:sldChg>
      <pc:sldChg chg="delSp modSp mod setBg modAnim delCm">
        <pc:chgData name="Erica Morgan" userId="39ed17eb-1fe1-4e30-9f9d-69b034d5bc77" providerId="ADAL" clId="{ED170781-3891-4DF2-BC37-7D76C979659B}" dt="2022-09-06T09:11:23.018" v="3636"/>
        <pc:sldMkLst>
          <pc:docMk/>
          <pc:sldMk cId="1295701894" sldId="263"/>
        </pc:sldMkLst>
        <pc:spChg chg="mod">
          <ac:chgData name="Erica Morgan" userId="39ed17eb-1fe1-4e30-9f9d-69b034d5bc77" providerId="ADAL" clId="{ED170781-3891-4DF2-BC37-7D76C979659B}" dt="2022-09-05T14:48:54.212" v="2110" actId="1076"/>
          <ac:spMkLst>
            <pc:docMk/>
            <pc:sldMk cId="1295701894" sldId="263"/>
            <ac:spMk id="2" creationId="{A457E9C6-2192-0074-6295-EE77BA33660E}"/>
          </ac:spMkLst>
        </pc:spChg>
        <pc:spChg chg="del mod">
          <ac:chgData name="Erica Morgan" userId="39ed17eb-1fe1-4e30-9f9d-69b034d5bc77" providerId="ADAL" clId="{ED170781-3891-4DF2-BC37-7D76C979659B}" dt="2022-09-05T09:58:01.639" v="63" actId="478"/>
          <ac:spMkLst>
            <pc:docMk/>
            <pc:sldMk cId="1295701894" sldId="263"/>
            <ac:spMk id="3" creationId="{8BB342BE-9230-BED4-8010-3853362C9813}"/>
          </ac:spMkLst>
        </pc:spChg>
        <pc:spChg chg="mod">
          <ac:chgData name="Erica Morgan" userId="39ed17eb-1fe1-4e30-9f9d-69b034d5bc77" providerId="ADAL" clId="{ED170781-3891-4DF2-BC37-7D76C979659B}" dt="2022-09-06T09:11:20.929" v="3635" actId="13926"/>
          <ac:spMkLst>
            <pc:docMk/>
            <pc:sldMk cId="1295701894" sldId="263"/>
            <ac:spMk id="16" creationId="{098B768F-37C2-1CF9-70F6-DBAAC1B3663A}"/>
          </ac:spMkLst>
        </pc:spChg>
        <pc:picChg chg="mod">
          <ac:chgData name="Erica Morgan" userId="39ed17eb-1fe1-4e30-9f9d-69b034d5bc77" providerId="ADAL" clId="{ED170781-3891-4DF2-BC37-7D76C979659B}" dt="2022-09-05T09:58:39.449" v="65" actId="1076"/>
          <ac:picMkLst>
            <pc:docMk/>
            <pc:sldMk cId="1295701894" sldId="263"/>
            <ac:picMk id="5" creationId="{D53B7FDC-FDF8-7CB8-06E5-83801AEE1FD9}"/>
          </ac:picMkLst>
        </pc:picChg>
      </pc:sldChg>
      <pc:sldChg chg="delSp modSp mod setBg modAnim">
        <pc:chgData name="Erica Morgan" userId="39ed17eb-1fe1-4e30-9f9d-69b034d5bc77" providerId="ADAL" clId="{ED170781-3891-4DF2-BC37-7D76C979659B}" dt="2022-09-05T15:02:49.372" v="2214"/>
        <pc:sldMkLst>
          <pc:docMk/>
          <pc:sldMk cId="3439666974" sldId="264"/>
        </pc:sldMkLst>
        <pc:spChg chg="mod">
          <ac:chgData name="Erica Morgan" userId="39ed17eb-1fe1-4e30-9f9d-69b034d5bc77" providerId="ADAL" clId="{ED170781-3891-4DF2-BC37-7D76C979659B}" dt="2022-09-05T14:59:22.242" v="2205" actId="1076"/>
          <ac:spMkLst>
            <pc:docMk/>
            <pc:sldMk cId="3439666974" sldId="264"/>
            <ac:spMk id="2" creationId="{A457E9C6-2192-0074-6295-EE77BA33660E}"/>
          </ac:spMkLst>
        </pc:spChg>
        <pc:spChg chg="del">
          <ac:chgData name="Erica Morgan" userId="39ed17eb-1fe1-4e30-9f9d-69b034d5bc77" providerId="ADAL" clId="{ED170781-3891-4DF2-BC37-7D76C979659B}" dt="2022-09-05T09:58:45.038" v="66" actId="478"/>
          <ac:spMkLst>
            <pc:docMk/>
            <pc:sldMk cId="3439666974" sldId="264"/>
            <ac:spMk id="3" creationId="{9E203BB0-F2D6-B61A-04AE-2465638AAF23}"/>
          </ac:spMkLst>
        </pc:spChg>
        <pc:spChg chg="mod">
          <ac:chgData name="Erica Morgan" userId="39ed17eb-1fe1-4e30-9f9d-69b034d5bc77" providerId="ADAL" clId="{ED170781-3891-4DF2-BC37-7D76C979659B}" dt="2022-09-05T15:01:43.461" v="2210" actId="2711"/>
          <ac:spMkLst>
            <pc:docMk/>
            <pc:sldMk cId="3439666974" sldId="264"/>
            <ac:spMk id="16" creationId="{098B768F-37C2-1CF9-70F6-DBAAC1B3663A}"/>
          </ac:spMkLst>
        </pc:spChg>
        <pc:picChg chg="mod">
          <ac:chgData name="Erica Morgan" userId="39ed17eb-1fe1-4e30-9f9d-69b034d5bc77" providerId="ADAL" clId="{ED170781-3891-4DF2-BC37-7D76C979659B}" dt="2022-09-05T09:58:52.586" v="67" actId="14826"/>
          <ac:picMkLst>
            <pc:docMk/>
            <pc:sldMk cId="3439666974" sldId="264"/>
            <ac:picMk id="5" creationId="{D53B7FDC-FDF8-7CB8-06E5-83801AEE1FD9}"/>
          </ac:picMkLst>
        </pc:picChg>
      </pc:sldChg>
      <pc:sldChg chg="addSp modSp mod setBg modAnim">
        <pc:chgData name="Erica Morgan" userId="39ed17eb-1fe1-4e30-9f9d-69b034d5bc77" providerId="ADAL" clId="{ED170781-3891-4DF2-BC37-7D76C979659B}" dt="2022-09-06T08:13:24.966" v="3504" actId="20577"/>
        <pc:sldMkLst>
          <pc:docMk/>
          <pc:sldMk cId="1007389618" sldId="266"/>
        </pc:sldMkLst>
        <pc:spChg chg="add mod">
          <ac:chgData name="Erica Morgan" userId="39ed17eb-1fe1-4e30-9f9d-69b034d5bc77" providerId="ADAL" clId="{ED170781-3891-4DF2-BC37-7D76C979659B}" dt="2022-09-06T08:13:24.966" v="3504" actId="20577"/>
          <ac:spMkLst>
            <pc:docMk/>
            <pc:sldMk cId="1007389618" sldId="266"/>
            <ac:spMk id="3" creationId="{8B3970DA-70BF-CC60-021D-AB92742475AE}"/>
          </ac:spMkLst>
        </pc:spChg>
        <pc:spChg chg="mod">
          <ac:chgData name="Erica Morgan" userId="39ed17eb-1fe1-4e30-9f9d-69b034d5bc77" providerId="ADAL" clId="{ED170781-3891-4DF2-BC37-7D76C979659B}" dt="2022-09-05T12:47:58.786" v="455" actId="207"/>
          <ac:spMkLst>
            <pc:docMk/>
            <pc:sldMk cId="1007389618" sldId="266"/>
            <ac:spMk id="24" creationId="{0B1EE8F2-D578-C7DA-D2AD-C828B0FC862D}"/>
          </ac:spMkLst>
        </pc:spChg>
        <pc:picChg chg="mod">
          <ac:chgData name="Erica Morgan" userId="39ed17eb-1fe1-4e30-9f9d-69b034d5bc77" providerId="ADAL" clId="{ED170781-3891-4DF2-BC37-7D76C979659B}" dt="2022-09-06T08:12:36.093" v="3459" actId="14826"/>
          <ac:picMkLst>
            <pc:docMk/>
            <pc:sldMk cId="1007389618" sldId="266"/>
            <ac:picMk id="5" creationId="{CA24A5B3-47BE-A7DF-2286-3A39B9FB8881}"/>
          </ac:picMkLst>
        </pc:picChg>
      </pc:sldChg>
      <pc:sldChg chg="addSp delSp modSp mod setBg modAnim">
        <pc:chgData name="Erica Morgan" userId="39ed17eb-1fe1-4e30-9f9d-69b034d5bc77" providerId="ADAL" clId="{ED170781-3891-4DF2-BC37-7D76C979659B}" dt="2022-09-06T08:05:20.512" v="3447" actId="21"/>
        <pc:sldMkLst>
          <pc:docMk/>
          <pc:sldMk cId="1262871522" sldId="267"/>
        </pc:sldMkLst>
        <pc:spChg chg="mod">
          <ac:chgData name="Erica Morgan" userId="39ed17eb-1fe1-4e30-9f9d-69b034d5bc77" providerId="ADAL" clId="{ED170781-3891-4DF2-BC37-7D76C979659B}" dt="2022-09-06T08:03:40.162" v="3432"/>
          <ac:spMkLst>
            <pc:docMk/>
            <pc:sldMk cId="1262871522" sldId="267"/>
            <ac:spMk id="2" creationId="{3BCA2C22-FA77-F326-BC50-2EF9DB811D75}"/>
          </ac:spMkLst>
        </pc:spChg>
        <pc:spChg chg="add mod">
          <ac:chgData name="Erica Morgan" userId="39ed17eb-1fe1-4e30-9f9d-69b034d5bc77" providerId="ADAL" clId="{ED170781-3891-4DF2-BC37-7D76C979659B}" dt="2022-09-05T15:16:11.316" v="2269" actId="1076"/>
          <ac:spMkLst>
            <pc:docMk/>
            <pc:sldMk cId="1262871522" sldId="267"/>
            <ac:spMk id="4" creationId="{C39DD14F-6FE2-CFDC-3C17-603B8C204C18}"/>
          </ac:spMkLst>
        </pc:spChg>
        <pc:spChg chg="mod">
          <ac:chgData name="Erica Morgan" userId="39ed17eb-1fe1-4e30-9f9d-69b034d5bc77" providerId="ADAL" clId="{ED170781-3891-4DF2-BC37-7D76C979659B}" dt="2022-09-05T12:48:23.948" v="462" actId="207"/>
          <ac:spMkLst>
            <pc:docMk/>
            <pc:sldMk cId="1262871522" sldId="267"/>
            <ac:spMk id="24" creationId="{0B1EE8F2-D578-C7DA-D2AD-C828B0FC862D}"/>
          </ac:spMkLst>
        </pc:spChg>
        <pc:picChg chg="add del mod">
          <ac:chgData name="Erica Morgan" userId="39ed17eb-1fe1-4e30-9f9d-69b034d5bc77" providerId="ADAL" clId="{ED170781-3891-4DF2-BC37-7D76C979659B}" dt="2022-09-06T08:05:20.512" v="3447" actId="21"/>
          <ac:picMkLst>
            <pc:docMk/>
            <pc:sldMk cId="1262871522" sldId="267"/>
            <ac:picMk id="3" creationId="{268BF68E-5C6B-6BB1-60D8-13FE851775FD}"/>
          </ac:picMkLst>
        </pc:picChg>
        <pc:picChg chg="mod">
          <ac:chgData name="Erica Morgan" userId="39ed17eb-1fe1-4e30-9f9d-69b034d5bc77" providerId="ADAL" clId="{ED170781-3891-4DF2-BC37-7D76C979659B}" dt="2022-08-24T10:07:52.591" v="1" actId="14826"/>
          <ac:picMkLst>
            <pc:docMk/>
            <pc:sldMk cId="1262871522" sldId="267"/>
            <ac:picMk id="5" creationId="{CA24A5B3-47BE-A7DF-2286-3A39B9FB8881}"/>
          </ac:picMkLst>
        </pc:picChg>
      </pc:sldChg>
      <pc:sldChg chg="addSp delSp modSp mod setBg modAnim">
        <pc:chgData name="Erica Morgan" userId="39ed17eb-1fe1-4e30-9f9d-69b034d5bc77" providerId="ADAL" clId="{ED170781-3891-4DF2-BC37-7D76C979659B}" dt="2022-09-06T08:06:28.923" v="3450" actId="207"/>
        <pc:sldMkLst>
          <pc:docMk/>
          <pc:sldMk cId="1779759552" sldId="268"/>
        </pc:sldMkLst>
        <pc:spChg chg="mod">
          <ac:chgData name="Erica Morgan" userId="39ed17eb-1fe1-4e30-9f9d-69b034d5bc77" providerId="ADAL" clId="{ED170781-3891-4DF2-BC37-7D76C979659B}" dt="2022-09-06T08:03:31.462" v="3431"/>
          <ac:spMkLst>
            <pc:docMk/>
            <pc:sldMk cId="1779759552" sldId="268"/>
            <ac:spMk id="2" creationId="{A457E9C6-2192-0074-6295-EE77BA33660E}"/>
          </ac:spMkLst>
        </pc:spChg>
        <pc:spChg chg="del mod">
          <ac:chgData name="Erica Morgan" userId="39ed17eb-1fe1-4e30-9f9d-69b034d5bc77" providerId="ADAL" clId="{ED170781-3891-4DF2-BC37-7D76C979659B}" dt="2022-09-05T11:19:39.520" v="72" actId="478"/>
          <ac:spMkLst>
            <pc:docMk/>
            <pc:sldMk cId="1779759552" sldId="268"/>
            <ac:spMk id="3" creationId="{78C418B5-CCA4-31EB-0D5E-6A3AEB764C50}"/>
          </ac:spMkLst>
        </pc:spChg>
        <pc:spChg chg="add mod">
          <ac:chgData name="Erica Morgan" userId="39ed17eb-1fe1-4e30-9f9d-69b034d5bc77" providerId="ADAL" clId="{ED170781-3891-4DF2-BC37-7D76C979659B}" dt="2022-09-05T15:15:23.912" v="2264" actId="207"/>
          <ac:spMkLst>
            <pc:docMk/>
            <pc:sldMk cId="1779759552" sldId="268"/>
            <ac:spMk id="6" creationId="{7B056DB3-044E-E691-9B97-F4694F827608}"/>
          </ac:spMkLst>
        </pc:spChg>
        <pc:spChg chg="mod">
          <ac:chgData name="Erica Morgan" userId="39ed17eb-1fe1-4e30-9f9d-69b034d5bc77" providerId="ADAL" clId="{ED170781-3891-4DF2-BC37-7D76C979659B}" dt="2022-09-06T08:06:28.923" v="3450" actId="207"/>
          <ac:spMkLst>
            <pc:docMk/>
            <pc:sldMk cId="1779759552" sldId="268"/>
            <ac:spMk id="16" creationId="{098B768F-37C2-1CF9-70F6-DBAAC1B3663A}"/>
          </ac:spMkLst>
        </pc:spChg>
        <pc:picChg chg="mod">
          <ac:chgData name="Erica Morgan" userId="39ed17eb-1fe1-4e30-9f9d-69b034d5bc77" providerId="ADAL" clId="{ED170781-3891-4DF2-BC37-7D76C979659B}" dt="2022-09-05T11:19:56.341" v="73" actId="14826"/>
          <ac:picMkLst>
            <pc:docMk/>
            <pc:sldMk cId="1779759552" sldId="268"/>
            <ac:picMk id="5" creationId="{D53B7FDC-FDF8-7CB8-06E5-83801AEE1FD9}"/>
          </ac:picMkLst>
        </pc:picChg>
      </pc:sldChg>
      <pc:sldChg chg="addSp modSp mod setBg modAnim">
        <pc:chgData name="Erica Morgan" userId="39ed17eb-1fe1-4e30-9f9d-69b034d5bc77" providerId="ADAL" clId="{ED170781-3891-4DF2-BC37-7D76C979659B}" dt="2022-09-06T08:03:48.312" v="3433"/>
        <pc:sldMkLst>
          <pc:docMk/>
          <pc:sldMk cId="1021245805" sldId="269"/>
        </pc:sldMkLst>
        <pc:spChg chg="mod">
          <ac:chgData name="Erica Morgan" userId="39ed17eb-1fe1-4e30-9f9d-69b034d5bc77" providerId="ADAL" clId="{ED170781-3891-4DF2-BC37-7D76C979659B}" dt="2022-09-06T08:03:48.312" v="3433"/>
          <ac:spMkLst>
            <pc:docMk/>
            <pc:sldMk cId="1021245805" sldId="269"/>
            <ac:spMk id="2" creationId="{3BCA2C22-FA77-F326-BC50-2EF9DB811D75}"/>
          </ac:spMkLst>
        </pc:spChg>
        <pc:spChg chg="add mod">
          <ac:chgData name="Erica Morgan" userId="39ed17eb-1fe1-4e30-9f9d-69b034d5bc77" providerId="ADAL" clId="{ED170781-3891-4DF2-BC37-7D76C979659B}" dt="2022-09-05T15:18:47.343" v="2294" actId="1076"/>
          <ac:spMkLst>
            <pc:docMk/>
            <pc:sldMk cId="1021245805" sldId="269"/>
            <ac:spMk id="4" creationId="{E8E898DC-E620-F823-7BB9-8EE869A4458D}"/>
          </ac:spMkLst>
        </pc:spChg>
        <pc:spChg chg="mod">
          <ac:chgData name="Erica Morgan" userId="39ed17eb-1fe1-4e30-9f9d-69b034d5bc77" providerId="ADAL" clId="{ED170781-3891-4DF2-BC37-7D76C979659B}" dt="2022-09-05T12:48:30.088" v="463" actId="207"/>
          <ac:spMkLst>
            <pc:docMk/>
            <pc:sldMk cId="1021245805" sldId="269"/>
            <ac:spMk id="24" creationId="{0B1EE8F2-D578-C7DA-D2AD-C828B0FC862D}"/>
          </ac:spMkLst>
        </pc:spChg>
        <pc:picChg chg="mod">
          <ac:chgData name="Erica Morgan" userId="39ed17eb-1fe1-4e30-9f9d-69b034d5bc77" providerId="ADAL" clId="{ED170781-3891-4DF2-BC37-7D76C979659B}" dt="2022-09-05T11:10:14.994" v="68" actId="14826"/>
          <ac:picMkLst>
            <pc:docMk/>
            <pc:sldMk cId="1021245805" sldId="269"/>
            <ac:picMk id="5" creationId="{CA24A5B3-47BE-A7DF-2286-3A39B9FB8881}"/>
          </ac:picMkLst>
        </pc:picChg>
      </pc:sldChg>
      <pc:sldChg chg="modSp del mod setBg">
        <pc:chgData name="Erica Morgan" userId="39ed17eb-1fe1-4e30-9f9d-69b034d5bc77" providerId="ADAL" clId="{ED170781-3891-4DF2-BC37-7D76C979659B}" dt="2022-09-05T12:33:39.944" v="198" actId="2696"/>
        <pc:sldMkLst>
          <pc:docMk/>
          <pc:sldMk cId="3558341918" sldId="270"/>
        </pc:sldMkLst>
        <pc:spChg chg="mod">
          <ac:chgData name="Erica Morgan" userId="39ed17eb-1fe1-4e30-9f9d-69b034d5bc77" providerId="ADAL" clId="{ED170781-3891-4DF2-BC37-7D76C979659B}" dt="2022-09-05T12:28:44.626" v="170" actId="1076"/>
          <ac:spMkLst>
            <pc:docMk/>
            <pc:sldMk cId="3558341918" sldId="270"/>
            <ac:spMk id="2" creationId="{3BCA2C22-FA77-F326-BC50-2EF9DB811D75}"/>
          </ac:spMkLst>
        </pc:spChg>
        <pc:spChg chg="mod">
          <ac:chgData name="Erica Morgan" userId="39ed17eb-1fe1-4e30-9f9d-69b034d5bc77" providerId="ADAL" clId="{ED170781-3891-4DF2-BC37-7D76C979659B}" dt="2022-09-05T12:28:46.775" v="171" actId="1076"/>
          <ac:spMkLst>
            <pc:docMk/>
            <pc:sldMk cId="3558341918" sldId="270"/>
            <ac:spMk id="24" creationId="{0B1EE8F2-D578-C7DA-D2AD-C828B0FC862D}"/>
          </ac:spMkLst>
        </pc:spChg>
        <pc:picChg chg="mod">
          <ac:chgData name="Erica Morgan" userId="39ed17eb-1fe1-4e30-9f9d-69b034d5bc77" providerId="ADAL" clId="{ED170781-3891-4DF2-BC37-7D76C979659B}" dt="2022-09-05T11:10:29.893" v="69" actId="14826"/>
          <ac:picMkLst>
            <pc:docMk/>
            <pc:sldMk cId="3558341918" sldId="270"/>
            <ac:picMk id="5" creationId="{CA24A5B3-47BE-A7DF-2286-3A39B9FB8881}"/>
          </ac:picMkLst>
        </pc:picChg>
      </pc:sldChg>
      <pc:sldChg chg="addSp modSp mod setBg modAnim">
        <pc:chgData name="Erica Morgan" userId="39ed17eb-1fe1-4e30-9f9d-69b034d5bc77" providerId="ADAL" clId="{ED170781-3891-4DF2-BC37-7D76C979659B}" dt="2022-09-06T08:08:46.573" v="3451" actId="2711"/>
        <pc:sldMkLst>
          <pc:docMk/>
          <pc:sldMk cId="721099430" sldId="271"/>
        </pc:sldMkLst>
        <pc:spChg chg="mod">
          <ac:chgData name="Erica Morgan" userId="39ed17eb-1fe1-4e30-9f9d-69b034d5bc77" providerId="ADAL" clId="{ED170781-3891-4DF2-BC37-7D76C979659B}" dt="2022-09-06T08:03:53.835" v="3434"/>
          <ac:spMkLst>
            <pc:docMk/>
            <pc:sldMk cId="721099430" sldId="271"/>
            <ac:spMk id="2" creationId="{3BCA2C22-FA77-F326-BC50-2EF9DB811D75}"/>
          </ac:spMkLst>
        </pc:spChg>
        <pc:spChg chg="add mod">
          <ac:chgData name="Erica Morgan" userId="39ed17eb-1fe1-4e30-9f9d-69b034d5bc77" providerId="ADAL" clId="{ED170781-3891-4DF2-BC37-7D76C979659B}" dt="2022-09-05T15:19:35.401" v="2301" actId="1076"/>
          <ac:spMkLst>
            <pc:docMk/>
            <pc:sldMk cId="721099430" sldId="271"/>
            <ac:spMk id="4" creationId="{37A8F79B-D46A-9370-2805-52389DC1478F}"/>
          </ac:spMkLst>
        </pc:spChg>
        <pc:spChg chg="mod">
          <ac:chgData name="Erica Morgan" userId="39ed17eb-1fe1-4e30-9f9d-69b034d5bc77" providerId="ADAL" clId="{ED170781-3891-4DF2-BC37-7D76C979659B}" dt="2022-09-06T08:08:46.573" v="3451" actId="2711"/>
          <ac:spMkLst>
            <pc:docMk/>
            <pc:sldMk cId="721099430" sldId="271"/>
            <ac:spMk id="24" creationId="{0B1EE8F2-D578-C7DA-D2AD-C828B0FC862D}"/>
          </ac:spMkLst>
        </pc:spChg>
        <pc:picChg chg="mod">
          <ac:chgData name="Erica Morgan" userId="39ed17eb-1fe1-4e30-9f9d-69b034d5bc77" providerId="ADAL" clId="{ED170781-3891-4DF2-BC37-7D76C979659B}" dt="2022-09-05T11:10:47.309" v="70" actId="14826"/>
          <ac:picMkLst>
            <pc:docMk/>
            <pc:sldMk cId="721099430" sldId="271"/>
            <ac:picMk id="5" creationId="{CA24A5B3-47BE-A7DF-2286-3A39B9FB8881}"/>
          </ac:picMkLst>
        </pc:picChg>
      </pc:sldChg>
      <pc:sldChg chg="addSp modSp mod setBg modAnim">
        <pc:chgData name="Erica Morgan" userId="39ed17eb-1fe1-4e30-9f9d-69b034d5bc77" providerId="ADAL" clId="{ED170781-3891-4DF2-BC37-7D76C979659B}" dt="2022-09-06T08:04:05.295" v="3437" actId="14100"/>
        <pc:sldMkLst>
          <pc:docMk/>
          <pc:sldMk cId="4021000252" sldId="272"/>
        </pc:sldMkLst>
        <pc:spChg chg="mod">
          <ac:chgData name="Erica Morgan" userId="39ed17eb-1fe1-4e30-9f9d-69b034d5bc77" providerId="ADAL" clId="{ED170781-3891-4DF2-BC37-7D76C979659B}" dt="2022-09-06T08:04:05.295" v="3437" actId="14100"/>
          <ac:spMkLst>
            <pc:docMk/>
            <pc:sldMk cId="4021000252" sldId="272"/>
            <ac:spMk id="2" creationId="{3BCA2C22-FA77-F326-BC50-2EF9DB811D75}"/>
          </ac:spMkLst>
        </pc:spChg>
        <pc:spChg chg="add mod">
          <ac:chgData name="Erica Morgan" userId="39ed17eb-1fe1-4e30-9f9d-69b034d5bc77" providerId="ADAL" clId="{ED170781-3891-4DF2-BC37-7D76C979659B}" dt="2022-09-05T15:20:05.743" v="2307" actId="14100"/>
          <ac:spMkLst>
            <pc:docMk/>
            <pc:sldMk cId="4021000252" sldId="272"/>
            <ac:spMk id="4" creationId="{5ADF4D4E-A7DF-9AE4-8C9F-7AD4A6511E1C}"/>
          </ac:spMkLst>
        </pc:spChg>
        <pc:spChg chg="mod">
          <ac:chgData name="Erica Morgan" userId="39ed17eb-1fe1-4e30-9f9d-69b034d5bc77" providerId="ADAL" clId="{ED170781-3891-4DF2-BC37-7D76C979659B}" dt="2022-09-05T12:48:59.446" v="469" actId="207"/>
          <ac:spMkLst>
            <pc:docMk/>
            <pc:sldMk cId="4021000252" sldId="272"/>
            <ac:spMk id="24" creationId="{0B1EE8F2-D578-C7DA-D2AD-C828B0FC862D}"/>
          </ac:spMkLst>
        </pc:spChg>
        <pc:picChg chg="mod">
          <ac:chgData name="Erica Morgan" userId="39ed17eb-1fe1-4e30-9f9d-69b034d5bc77" providerId="ADAL" clId="{ED170781-3891-4DF2-BC37-7D76C979659B}" dt="2022-09-05T12:33:36.364" v="197" actId="14826"/>
          <ac:picMkLst>
            <pc:docMk/>
            <pc:sldMk cId="4021000252" sldId="272"/>
            <ac:picMk id="5" creationId="{CA24A5B3-47BE-A7DF-2286-3A39B9FB8881}"/>
          </ac:picMkLst>
        </pc:picChg>
      </pc:sldChg>
      <pc:sldChg chg="addSp delSp modSp mod setBg modAnim">
        <pc:chgData name="Erica Morgan" userId="39ed17eb-1fe1-4e30-9f9d-69b034d5bc77" providerId="ADAL" clId="{ED170781-3891-4DF2-BC37-7D76C979659B}" dt="2022-09-06T08:18:15.710" v="3558" actId="1076"/>
        <pc:sldMkLst>
          <pc:docMk/>
          <pc:sldMk cId="2564964449" sldId="273"/>
        </pc:sldMkLst>
        <pc:spChg chg="del mod">
          <ac:chgData name="Erica Morgan" userId="39ed17eb-1fe1-4e30-9f9d-69b034d5bc77" providerId="ADAL" clId="{ED170781-3891-4DF2-BC37-7D76C979659B}" dt="2022-09-05T12:37:27.853" v="264" actId="478"/>
          <ac:spMkLst>
            <pc:docMk/>
            <pc:sldMk cId="2564964449" sldId="273"/>
            <ac:spMk id="2" creationId="{3BCA2C22-FA77-F326-BC50-2EF9DB811D75}"/>
          </ac:spMkLst>
        </pc:spChg>
        <pc:spChg chg="add mod">
          <ac:chgData name="Erica Morgan" userId="39ed17eb-1fe1-4e30-9f9d-69b034d5bc77" providerId="ADAL" clId="{ED170781-3891-4DF2-BC37-7D76C979659B}" dt="2022-09-06T08:18:15.710" v="3558" actId="1076"/>
          <ac:spMkLst>
            <pc:docMk/>
            <pc:sldMk cId="2564964449" sldId="273"/>
            <ac:spMk id="3" creationId="{9B5AFCC2-B6AC-35B5-DF46-738AE95BE933}"/>
          </ac:spMkLst>
        </pc:spChg>
        <pc:spChg chg="add del mod">
          <ac:chgData name="Erica Morgan" userId="39ed17eb-1fe1-4e30-9f9d-69b034d5bc77" providerId="ADAL" clId="{ED170781-3891-4DF2-BC37-7D76C979659B}" dt="2022-09-05T12:37:29.095" v="265" actId="478"/>
          <ac:spMkLst>
            <pc:docMk/>
            <pc:sldMk cId="2564964449" sldId="273"/>
            <ac:spMk id="4" creationId="{73C030F4-76A0-C899-5DC1-25068F2D9230}"/>
          </ac:spMkLst>
        </pc:spChg>
        <pc:spChg chg="add del mod">
          <ac:chgData name="Erica Morgan" userId="39ed17eb-1fe1-4e30-9f9d-69b034d5bc77" providerId="ADAL" clId="{ED170781-3891-4DF2-BC37-7D76C979659B}" dt="2022-09-06T08:16:42.234" v="3512" actId="478"/>
          <ac:spMkLst>
            <pc:docMk/>
            <pc:sldMk cId="2564964449" sldId="273"/>
            <ac:spMk id="6" creationId="{32A09E2D-66B0-49FB-3CB2-D15650E39AE2}"/>
          </ac:spMkLst>
        </pc:spChg>
        <pc:spChg chg="mod">
          <ac:chgData name="Erica Morgan" userId="39ed17eb-1fe1-4e30-9f9d-69b034d5bc77" providerId="ADAL" clId="{ED170781-3891-4DF2-BC37-7D76C979659B}" dt="2022-09-05T12:49:21.238" v="476" actId="207"/>
          <ac:spMkLst>
            <pc:docMk/>
            <pc:sldMk cId="2564964449" sldId="273"/>
            <ac:spMk id="24" creationId="{0B1EE8F2-D578-C7DA-D2AD-C828B0FC862D}"/>
          </ac:spMkLst>
        </pc:spChg>
        <pc:picChg chg="mod">
          <ac:chgData name="Erica Morgan" userId="39ed17eb-1fe1-4e30-9f9d-69b034d5bc77" providerId="ADAL" clId="{ED170781-3891-4DF2-BC37-7D76C979659B}" dt="2022-09-06T08:16:36.945" v="3511" actId="14826"/>
          <ac:picMkLst>
            <pc:docMk/>
            <pc:sldMk cId="2564964449" sldId="273"/>
            <ac:picMk id="5" creationId="{CA24A5B3-47BE-A7DF-2286-3A39B9FB8881}"/>
          </ac:picMkLst>
        </pc:picChg>
      </pc:sldChg>
      <pc:sldChg chg="addSp delSp modSp mod setBg modAnim">
        <pc:chgData name="Erica Morgan" userId="39ed17eb-1fe1-4e30-9f9d-69b034d5bc77" providerId="ADAL" clId="{ED170781-3891-4DF2-BC37-7D76C979659B}" dt="2022-09-06T08:19:29.115" v="3560" actId="207"/>
        <pc:sldMkLst>
          <pc:docMk/>
          <pc:sldMk cId="303955923" sldId="274"/>
        </pc:sldMkLst>
        <pc:spChg chg="del">
          <ac:chgData name="Erica Morgan" userId="39ed17eb-1fe1-4e30-9f9d-69b034d5bc77" providerId="ADAL" clId="{ED170781-3891-4DF2-BC37-7D76C979659B}" dt="2022-09-05T13:02:44.011" v="954" actId="478"/>
          <ac:spMkLst>
            <pc:docMk/>
            <pc:sldMk cId="303955923" sldId="274"/>
            <ac:spMk id="2" creationId="{3BCA2C22-FA77-F326-BC50-2EF9DB811D75}"/>
          </ac:spMkLst>
        </pc:spChg>
        <pc:spChg chg="add mod">
          <ac:chgData name="Erica Morgan" userId="39ed17eb-1fe1-4e30-9f9d-69b034d5bc77" providerId="ADAL" clId="{ED170781-3891-4DF2-BC37-7D76C979659B}" dt="2022-09-05T15:16:25.362" v="2271"/>
          <ac:spMkLst>
            <pc:docMk/>
            <pc:sldMk cId="303955923" sldId="274"/>
            <ac:spMk id="3" creationId="{B03F24C9-E2E2-6317-D1E5-93AD36D0EF4E}"/>
          </ac:spMkLst>
        </pc:spChg>
        <pc:spChg chg="mod">
          <ac:chgData name="Erica Morgan" userId="39ed17eb-1fe1-4e30-9f9d-69b034d5bc77" providerId="ADAL" clId="{ED170781-3891-4DF2-BC37-7D76C979659B}" dt="2022-09-06T08:19:29.115" v="3560" actId="207"/>
          <ac:spMkLst>
            <pc:docMk/>
            <pc:sldMk cId="303955923" sldId="274"/>
            <ac:spMk id="24" creationId="{0B1EE8F2-D578-C7DA-D2AD-C828B0FC862D}"/>
          </ac:spMkLst>
        </pc:spChg>
      </pc:sldChg>
      <pc:sldChg chg="addSp modSp mod setBg modAnim">
        <pc:chgData name="Erica Morgan" userId="39ed17eb-1fe1-4e30-9f9d-69b034d5bc77" providerId="ADAL" clId="{ED170781-3891-4DF2-BC37-7D76C979659B}" dt="2022-09-06T08:04:26.302" v="3439" actId="1076"/>
        <pc:sldMkLst>
          <pc:docMk/>
          <pc:sldMk cId="1048325803" sldId="275"/>
        </pc:sldMkLst>
        <pc:spChg chg="mod">
          <ac:chgData name="Erica Morgan" userId="39ed17eb-1fe1-4e30-9f9d-69b034d5bc77" providerId="ADAL" clId="{ED170781-3891-4DF2-BC37-7D76C979659B}" dt="2022-09-06T08:04:21.789" v="3438" actId="1076"/>
          <ac:spMkLst>
            <pc:docMk/>
            <pc:sldMk cId="1048325803" sldId="275"/>
            <ac:spMk id="2" creationId="{3BCA2C22-FA77-F326-BC50-2EF9DB811D75}"/>
          </ac:spMkLst>
        </pc:spChg>
        <pc:spChg chg="add mod">
          <ac:chgData name="Erica Morgan" userId="39ed17eb-1fe1-4e30-9f9d-69b034d5bc77" providerId="ADAL" clId="{ED170781-3891-4DF2-BC37-7D76C979659B}" dt="2022-09-05T15:20:39.924" v="2313" actId="14100"/>
          <ac:spMkLst>
            <pc:docMk/>
            <pc:sldMk cId="1048325803" sldId="275"/>
            <ac:spMk id="4" creationId="{BD32A943-A5A3-502B-1643-7018525C7B0C}"/>
          </ac:spMkLst>
        </pc:spChg>
        <pc:spChg chg="mod">
          <ac:chgData name="Erica Morgan" userId="39ed17eb-1fe1-4e30-9f9d-69b034d5bc77" providerId="ADAL" clId="{ED170781-3891-4DF2-BC37-7D76C979659B}" dt="2022-09-06T08:04:26.302" v="3439" actId="1076"/>
          <ac:spMkLst>
            <pc:docMk/>
            <pc:sldMk cId="1048325803" sldId="275"/>
            <ac:spMk id="24" creationId="{0B1EE8F2-D578-C7DA-D2AD-C828B0FC862D}"/>
          </ac:spMkLst>
        </pc:spChg>
        <pc:picChg chg="mod">
          <ac:chgData name="Erica Morgan" userId="39ed17eb-1fe1-4e30-9f9d-69b034d5bc77" providerId="ADAL" clId="{ED170781-3891-4DF2-BC37-7D76C979659B}" dt="2022-09-05T13:09:59.243" v="1048" actId="14826"/>
          <ac:picMkLst>
            <pc:docMk/>
            <pc:sldMk cId="1048325803" sldId="275"/>
            <ac:picMk id="5" creationId="{CA24A5B3-47BE-A7DF-2286-3A39B9FB8881}"/>
          </ac:picMkLst>
        </pc:picChg>
      </pc:sldChg>
      <pc:sldChg chg="addSp modSp mod setBg modAnim">
        <pc:chgData name="Erica Morgan" userId="39ed17eb-1fe1-4e30-9f9d-69b034d5bc77" providerId="ADAL" clId="{ED170781-3891-4DF2-BC37-7D76C979659B}" dt="2022-09-06T08:21:53.829" v="3564" actId="255"/>
        <pc:sldMkLst>
          <pc:docMk/>
          <pc:sldMk cId="3829579159" sldId="276"/>
        </pc:sldMkLst>
        <pc:spChg chg="mod">
          <ac:chgData name="Erica Morgan" userId="39ed17eb-1fe1-4e30-9f9d-69b034d5bc77" providerId="ADAL" clId="{ED170781-3891-4DF2-BC37-7D76C979659B}" dt="2022-09-05T13:22:26.992" v="1160" actId="1076"/>
          <ac:spMkLst>
            <pc:docMk/>
            <pc:sldMk cId="3829579159" sldId="276"/>
            <ac:spMk id="2" creationId="{3BCA2C22-FA77-F326-BC50-2EF9DB811D75}"/>
          </ac:spMkLst>
        </pc:spChg>
        <pc:spChg chg="add mod">
          <ac:chgData name="Erica Morgan" userId="39ed17eb-1fe1-4e30-9f9d-69b034d5bc77" providerId="ADAL" clId="{ED170781-3891-4DF2-BC37-7D76C979659B}" dt="2022-09-05T15:21:18.772" v="2322" actId="14100"/>
          <ac:spMkLst>
            <pc:docMk/>
            <pc:sldMk cId="3829579159" sldId="276"/>
            <ac:spMk id="4" creationId="{4DB6F0D1-1F45-A9AF-1D11-2BF310235703}"/>
          </ac:spMkLst>
        </pc:spChg>
        <pc:spChg chg="mod">
          <ac:chgData name="Erica Morgan" userId="39ed17eb-1fe1-4e30-9f9d-69b034d5bc77" providerId="ADAL" clId="{ED170781-3891-4DF2-BC37-7D76C979659B}" dt="2022-09-06T08:21:53.829" v="3564" actId="255"/>
          <ac:spMkLst>
            <pc:docMk/>
            <pc:sldMk cId="3829579159" sldId="276"/>
            <ac:spMk id="24" creationId="{0B1EE8F2-D578-C7DA-D2AD-C828B0FC862D}"/>
          </ac:spMkLst>
        </pc:spChg>
        <pc:picChg chg="mod">
          <ac:chgData name="Erica Morgan" userId="39ed17eb-1fe1-4e30-9f9d-69b034d5bc77" providerId="ADAL" clId="{ED170781-3891-4DF2-BC37-7D76C979659B}" dt="2022-09-05T13:10:12.392" v="1049" actId="14826"/>
          <ac:picMkLst>
            <pc:docMk/>
            <pc:sldMk cId="3829579159" sldId="276"/>
            <ac:picMk id="5" creationId="{CA24A5B3-47BE-A7DF-2286-3A39B9FB8881}"/>
          </ac:picMkLst>
        </pc:picChg>
      </pc:sldChg>
      <pc:sldChg chg="addSp delSp modSp mod ord setBg modAnim delCm">
        <pc:chgData name="Erica Morgan" userId="39ed17eb-1fe1-4e30-9f9d-69b034d5bc77" providerId="ADAL" clId="{ED170781-3891-4DF2-BC37-7D76C979659B}" dt="2022-09-06T09:10:55.271" v="3632" actId="20577"/>
        <pc:sldMkLst>
          <pc:docMk/>
          <pc:sldMk cId="505036580" sldId="277"/>
        </pc:sldMkLst>
        <pc:spChg chg="del">
          <ac:chgData name="Erica Morgan" userId="39ed17eb-1fe1-4e30-9f9d-69b034d5bc77" providerId="ADAL" clId="{ED170781-3891-4DF2-BC37-7D76C979659B}" dt="2022-09-05T13:06:17.268" v="990" actId="478"/>
          <ac:spMkLst>
            <pc:docMk/>
            <pc:sldMk cId="505036580" sldId="277"/>
            <ac:spMk id="2" creationId="{A457E9C6-2192-0074-6295-EE77BA33660E}"/>
          </ac:spMkLst>
        </pc:spChg>
        <pc:spChg chg="add del mod">
          <ac:chgData name="Erica Morgan" userId="39ed17eb-1fe1-4e30-9f9d-69b034d5bc77" providerId="ADAL" clId="{ED170781-3891-4DF2-BC37-7D76C979659B}" dt="2022-09-05T13:06:20.282" v="991" actId="478"/>
          <ac:spMkLst>
            <pc:docMk/>
            <pc:sldMk cId="505036580" sldId="277"/>
            <ac:spMk id="4" creationId="{2EB333B8-50B2-1131-6997-ECE4157657C3}"/>
          </ac:spMkLst>
        </pc:spChg>
        <pc:spChg chg="mod">
          <ac:chgData name="Erica Morgan" userId="39ed17eb-1fe1-4e30-9f9d-69b034d5bc77" providerId="ADAL" clId="{ED170781-3891-4DF2-BC37-7D76C979659B}" dt="2022-09-06T09:10:55.271" v="3632" actId="20577"/>
          <ac:spMkLst>
            <pc:docMk/>
            <pc:sldMk cId="505036580" sldId="277"/>
            <ac:spMk id="16" creationId="{098B768F-37C2-1CF9-70F6-DBAAC1B3663A}"/>
          </ac:spMkLst>
        </pc:spChg>
      </pc:sldChg>
      <pc:sldChg chg="modSp mod setBg modAnim">
        <pc:chgData name="Erica Morgan" userId="39ed17eb-1fe1-4e30-9f9d-69b034d5bc77" providerId="ADAL" clId="{ED170781-3891-4DF2-BC37-7D76C979659B}" dt="2022-09-05T15:28:38.837" v="2358" actId="2711"/>
        <pc:sldMkLst>
          <pc:docMk/>
          <pc:sldMk cId="1785775995" sldId="278"/>
        </pc:sldMkLst>
        <pc:spChg chg="mod">
          <ac:chgData name="Erica Morgan" userId="39ed17eb-1fe1-4e30-9f9d-69b034d5bc77" providerId="ADAL" clId="{ED170781-3891-4DF2-BC37-7D76C979659B}" dt="2022-09-05T15:28:38.837" v="2358" actId="2711"/>
          <ac:spMkLst>
            <pc:docMk/>
            <pc:sldMk cId="1785775995" sldId="278"/>
            <ac:spMk id="16" creationId="{098B768F-37C2-1CF9-70F6-DBAAC1B3663A}"/>
          </ac:spMkLst>
        </pc:spChg>
        <pc:picChg chg="mod">
          <ac:chgData name="Erica Morgan" userId="39ed17eb-1fe1-4e30-9f9d-69b034d5bc77" providerId="ADAL" clId="{ED170781-3891-4DF2-BC37-7D76C979659B}" dt="2022-09-05T14:20:39.637" v="1269" actId="14100"/>
          <ac:picMkLst>
            <pc:docMk/>
            <pc:sldMk cId="1785775995" sldId="278"/>
            <ac:picMk id="5" creationId="{D53B7FDC-FDF8-7CB8-06E5-83801AEE1FD9}"/>
          </ac:picMkLst>
        </pc:picChg>
      </pc:sldChg>
      <pc:sldChg chg="addSp delSp modSp add del mod ord setBg">
        <pc:chgData name="Erica Morgan" userId="39ed17eb-1fe1-4e30-9f9d-69b034d5bc77" providerId="ADAL" clId="{ED170781-3891-4DF2-BC37-7D76C979659B}" dt="2022-08-24T10:16:15.372" v="21" actId="47"/>
        <pc:sldMkLst>
          <pc:docMk/>
          <pc:sldMk cId="1764815349" sldId="279"/>
        </pc:sldMkLst>
        <pc:spChg chg="mod">
          <ac:chgData name="Erica Morgan" userId="39ed17eb-1fe1-4e30-9f9d-69b034d5bc77" providerId="ADAL" clId="{ED170781-3891-4DF2-BC37-7D76C979659B}" dt="2022-08-24T10:15:18.378" v="12" actId="26606"/>
          <ac:spMkLst>
            <pc:docMk/>
            <pc:sldMk cId="1764815349" sldId="279"/>
            <ac:spMk id="2" creationId="{3BCA2C22-FA77-F326-BC50-2EF9DB811D75}"/>
          </ac:spMkLst>
        </pc:spChg>
        <pc:spChg chg="del">
          <ac:chgData name="Erica Morgan" userId="39ed17eb-1fe1-4e30-9f9d-69b034d5bc77" providerId="ADAL" clId="{ED170781-3891-4DF2-BC37-7D76C979659B}" dt="2022-08-24T10:15:18.378" v="12" actId="26606"/>
          <ac:spMkLst>
            <pc:docMk/>
            <pc:sldMk cId="1764815349" sldId="279"/>
            <ac:spMk id="24" creationId="{0B1EE8F2-D578-C7DA-D2AD-C828B0FC862D}"/>
          </ac:spMkLst>
        </pc:spChg>
        <pc:spChg chg="del">
          <ac:chgData name="Erica Morgan" userId="39ed17eb-1fe1-4e30-9f9d-69b034d5bc77" providerId="ADAL" clId="{ED170781-3891-4DF2-BC37-7D76C979659B}" dt="2022-08-24T10:15:18.378" v="12" actId="26606"/>
          <ac:spMkLst>
            <pc:docMk/>
            <pc:sldMk cId="1764815349" sldId="279"/>
            <ac:spMk id="34" creationId="{987A0FBA-CC04-4256-A8EB-BB3C543E989C}"/>
          </ac:spMkLst>
        </pc:spChg>
        <pc:spChg chg="del">
          <ac:chgData name="Erica Morgan" userId="39ed17eb-1fe1-4e30-9f9d-69b034d5bc77" providerId="ADAL" clId="{ED170781-3891-4DF2-BC37-7D76C979659B}" dt="2022-08-24T10:15:18.378" v="12" actId="26606"/>
          <ac:spMkLst>
            <pc:docMk/>
            <pc:sldMk cId="1764815349" sldId="279"/>
            <ac:spMk id="36" creationId="{3362A0EA-3E81-4464-94B8-70BE5870EDC0}"/>
          </ac:spMkLst>
        </pc:spChg>
        <pc:spChg chg="add">
          <ac:chgData name="Erica Morgan" userId="39ed17eb-1fe1-4e30-9f9d-69b034d5bc77" providerId="ADAL" clId="{ED170781-3891-4DF2-BC37-7D76C979659B}" dt="2022-08-24T10:15:18.378" v="12" actId="26606"/>
          <ac:spMkLst>
            <pc:docMk/>
            <pc:sldMk cId="1764815349" sldId="279"/>
            <ac:spMk id="41" creationId="{A6EF5A53-0A64-4CA5-B9C7-1CB97CB5CF1C}"/>
          </ac:spMkLst>
        </pc:spChg>
        <pc:spChg chg="add">
          <ac:chgData name="Erica Morgan" userId="39ed17eb-1fe1-4e30-9f9d-69b034d5bc77" providerId="ADAL" clId="{ED170781-3891-4DF2-BC37-7D76C979659B}" dt="2022-08-24T10:15:18.378" v="12" actId="26606"/>
          <ac:spMkLst>
            <pc:docMk/>
            <pc:sldMk cId="1764815349" sldId="279"/>
            <ac:spMk id="43" creationId="{34ABFBEA-4EB0-4D02-A2C0-1733CD3D6F12}"/>
          </ac:spMkLst>
        </pc:spChg>
        <pc:spChg chg="add">
          <ac:chgData name="Erica Morgan" userId="39ed17eb-1fe1-4e30-9f9d-69b034d5bc77" providerId="ADAL" clId="{ED170781-3891-4DF2-BC37-7D76C979659B}" dt="2022-08-24T10:15:18.378" v="12" actId="26606"/>
          <ac:spMkLst>
            <pc:docMk/>
            <pc:sldMk cId="1764815349" sldId="279"/>
            <ac:spMk id="45" creationId="{19E083F6-57F4-487B-A766-EA0462B1EED8}"/>
          </ac:spMkLst>
        </pc:spChg>
        <pc:spChg chg="add">
          <ac:chgData name="Erica Morgan" userId="39ed17eb-1fe1-4e30-9f9d-69b034d5bc77" providerId="ADAL" clId="{ED170781-3891-4DF2-BC37-7D76C979659B}" dt="2022-08-24T10:15:18.378" v="12" actId="26606"/>
          <ac:spMkLst>
            <pc:docMk/>
            <pc:sldMk cId="1764815349" sldId="279"/>
            <ac:spMk id="47" creationId="{7A18C9FB-EC4C-4DAE-8F7D-C6E5AF607958}"/>
          </ac:spMkLst>
        </pc:spChg>
        <pc:spChg chg="add">
          <ac:chgData name="Erica Morgan" userId="39ed17eb-1fe1-4e30-9f9d-69b034d5bc77" providerId="ADAL" clId="{ED170781-3891-4DF2-BC37-7D76C979659B}" dt="2022-08-24T10:15:18.378" v="12" actId="26606"/>
          <ac:spMkLst>
            <pc:docMk/>
            <pc:sldMk cId="1764815349" sldId="279"/>
            <ac:spMk id="49" creationId="{5E698B96-C345-4CAB-9657-02BD17A19499}"/>
          </ac:spMkLst>
        </pc:spChg>
        <pc:picChg chg="mod">
          <ac:chgData name="Erica Morgan" userId="39ed17eb-1fe1-4e30-9f9d-69b034d5bc77" providerId="ADAL" clId="{ED170781-3891-4DF2-BC37-7D76C979659B}" dt="2022-08-24T10:15:18.378" v="12" actId="26606"/>
          <ac:picMkLst>
            <pc:docMk/>
            <pc:sldMk cId="1764815349" sldId="279"/>
            <ac:picMk id="5" creationId="{CA24A5B3-47BE-A7DF-2286-3A39B9FB8881}"/>
          </ac:picMkLst>
        </pc:picChg>
      </pc:sldChg>
      <pc:sldChg chg="addSp modSp add mod ord modAnim">
        <pc:chgData name="Erica Morgan" userId="39ed17eb-1fe1-4e30-9f9d-69b034d5bc77" providerId="ADAL" clId="{ED170781-3891-4DF2-BC37-7D76C979659B}" dt="2022-09-06T08:23:51.613" v="3583" actId="20577"/>
        <pc:sldMkLst>
          <pc:docMk/>
          <pc:sldMk cId="3867434823" sldId="279"/>
        </pc:sldMkLst>
        <pc:spChg chg="add mod">
          <ac:chgData name="Erica Morgan" userId="39ed17eb-1fe1-4e30-9f9d-69b034d5bc77" providerId="ADAL" clId="{ED170781-3891-4DF2-BC37-7D76C979659B}" dt="2022-09-05T15:17:00.424" v="2276" actId="1076"/>
          <ac:spMkLst>
            <pc:docMk/>
            <pc:sldMk cId="3867434823" sldId="279"/>
            <ac:spMk id="3" creationId="{1D11AD13-B4B6-45A1-BFF7-823AA5D9A523}"/>
          </ac:spMkLst>
        </pc:spChg>
        <pc:spChg chg="mod">
          <ac:chgData name="Erica Morgan" userId="39ed17eb-1fe1-4e30-9f9d-69b034d5bc77" providerId="ADAL" clId="{ED170781-3891-4DF2-BC37-7D76C979659B}" dt="2022-09-06T08:23:51.613" v="3583" actId="20577"/>
          <ac:spMkLst>
            <pc:docMk/>
            <pc:sldMk cId="3867434823" sldId="279"/>
            <ac:spMk id="24" creationId="{0B1EE8F2-D578-C7DA-D2AD-C828B0FC862D}"/>
          </ac:spMkLst>
        </pc:spChg>
      </pc:sldChg>
      <pc:sldChg chg="addSp delSp modSp new del mod setBg">
        <pc:chgData name="Erica Morgan" userId="39ed17eb-1fe1-4e30-9f9d-69b034d5bc77" providerId="ADAL" clId="{ED170781-3891-4DF2-BC37-7D76C979659B}" dt="2022-08-24T10:16:46.920" v="23" actId="2696"/>
        <pc:sldMkLst>
          <pc:docMk/>
          <pc:sldMk cId="959170242" sldId="280"/>
        </pc:sldMkLst>
        <pc:spChg chg="del">
          <ac:chgData name="Erica Morgan" userId="39ed17eb-1fe1-4e30-9f9d-69b034d5bc77" providerId="ADAL" clId="{ED170781-3891-4DF2-BC37-7D76C979659B}" dt="2022-08-24T10:16:05.014" v="20" actId="478"/>
          <ac:spMkLst>
            <pc:docMk/>
            <pc:sldMk cId="959170242" sldId="280"/>
            <ac:spMk id="2" creationId="{C7E072A0-2B07-85CD-E5AA-5C812773E233}"/>
          </ac:spMkLst>
        </pc:spChg>
        <pc:spChg chg="del">
          <ac:chgData name="Erica Morgan" userId="39ed17eb-1fe1-4e30-9f9d-69b034d5bc77" providerId="ADAL" clId="{ED170781-3891-4DF2-BC37-7D76C979659B}" dt="2022-08-24T10:15:42.095" v="14"/>
          <ac:spMkLst>
            <pc:docMk/>
            <pc:sldMk cId="959170242" sldId="280"/>
            <ac:spMk id="3" creationId="{FD381B8D-E930-8E1C-A214-080608AB3391}"/>
          </ac:spMkLst>
        </pc:spChg>
        <pc:spChg chg="add">
          <ac:chgData name="Erica Morgan" userId="39ed17eb-1fe1-4e30-9f9d-69b034d5bc77" providerId="ADAL" clId="{ED170781-3891-4DF2-BC37-7D76C979659B}" dt="2022-08-24T10:16:33" v="22" actId="26606"/>
          <ac:spMkLst>
            <pc:docMk/>
            <pc:sldMk cId="959170242" sldId="280"/>
            <ac:spMk id="9" creationId="{A6EF5A53-0A64-4CA5-B9C7-1CB97CB5CF1C}"/>
          </ac:spMkLst>
        </pc:spChg>
        <pc:spChg chg="add">
          <ac:chgData name="Erica Morgan" userId="39ed17eb-1fe1-4e30-9f9d-69b034d5bc77" providerId="ADAL" clId="{ED170781-3891-4DF2-BC37-7D76C979659B}" dt="2022-08-24T10:16:33" v="22" actId="26606"/>
          <ac:spMkLst>
            <pc:docMk/>
            <pc:sldMk cId="959170242" sldId="280"/>
            <ac:spMk id="11" creationId="{34ABFBEA-4EB0-4D02-A2C0-1733CD3D6F12}"/>
          </ac:spMkLst>
        </pc:spChg>
        <pc:spChg chg="add">
          <ac:chgData name="Erica Morgan" userId="39ed17eb-1fe1-4e30-9f9d-69b034d5bc77" providerId="ADAL" clId="{ED170781-3891-4DF2-BC37-7D76C979659B}" dt="2022-08-24T10:16:33" v="22" actId="26606"/>
          <ac:spMkLst>
            <pc:docMk/>
            <pc:sldMk cId="959170242" sldId="280"/>
            <ac:spMk id="13" creationId="{19E083F6-57F4-487B-A766-EA0462B1EED8}"/>
          </ac:spMkLst>
        </pc:spChg>
        <pc:spChg chg="add">
          <ac:chgData name="Erica Morgan" userId="39ed17eb-1fe1-4e30-9f9d-69b034d5bc77" providerId="ADAL" clId="{ED170781-3891-4DF2-BC37-7D76C979659B}" dt="2022-08-24T10:16:33" v="22" actId="26606"/>
          <ac:spMkLst>
            <pc:docMk/>
            <pc:sldMk cId="959170242" sldId="280"/>
            <ac:spMk id="15" creationId="{7A18C9FB-EC4C-4DAE-8F7D-C6E5AF607958}"/>
          </ac:spMkLst>
        </pc:spChg>
        <pc:spChg chg="add">
          <ac:chgData name="Erica Morgan" userId="39ed17eb-1fe1-4e30-9f9d-69b034d5bc77" providerId="ADAL" clId="{ED170781-3891-4DF2-BC37-7D76C979659B}" dt="2022-08-24T10:16:33" v="22" actId="26606"/>
          <ac:spMkLst>
            <pc:docMk/>
            <pc:sldMk cId="959170242" sldId="280"/>
            <ac:spMk id="17" creationId="{26C2F60D-36DC-4E6D-8544-3562BBABA872}"/>
          </ac:spMkLst>
        </pc:spChg>
        <pc:spChg chg="add">
          <ac:chgData name="Erica Morgan" userId="39ed17eb-1fe1-4e30-9f9d-69b034d5bc77" providerId="ADAL" clId="{ED170781-3891-4DF2-BC37-7D76C979659B}" dt="2022-08-24T10:16:33" v="22" actId="26606"/>
          <ac:spMkLst>
            <pc:docMk/>
            <pc:sldMk cId="959170242" sldId="280"/>
            <ac:spMk id="19" creationId="{FCFFC7D5-8758-4C87-A839-9FF78F54327B}"/>
          </ac:spMkLst>
        </pc:spChg>
        <pc:picChg chg="add mod ord">
          <ac:chgData name="Erica Morgan" userId="39ed17eb-1fe1-4e30-9f9d-69b034d5bc77" providerId="ADAL" clId="{ED170781-3891-4DF2-BC37-7D76C979659B}" dt="2022-08-24T10:16:33" v="22" actId="26606"/>
          <ac:picMkLst>
            <pc:docMk/>
            <pc:sldMk cId="959170242" sldId="280"/>
            <ac:picMk id="4" creationId="{DD93A008-8D67-C805-5BF3-FFB6494D9670}"/>
          </ac:picMkLst>
        </pc:picChg>
      </pc:sldChg>
      <pc:sldChg chg="addSp delSp modSp add mod ord">
        <pc:chgData name="Erica Morgan" userId="39ed17eb-1fe1-4e30-9f9d-69b034d5bc77" providerId="ADAL" clId="{ED170781-3891-4DF2-BC37-7D76C979659B}" dt="2022-09-05T15:16:49.414" v="2274"/>
        <pc:sldMkLst>
          <pc:docMk/>
          <pc:sldMk cId="4070110562" sldId="280"/>
        </pc:sldMkLst>
        <pc:spChg chg="mod">
          <ac:chgData name="Erica Morgan" userId="39ed17eb-1fe1-4e30-9f9d-69b034d5bc77" providerId="ADAL" clId="{ED170781-3891-4DF2-BC37-7D76C979659B}" dt="2022-09-05T13:02:35.559" v="953" actId="20577"/>
          <ac:spMkLst>
            <pc:docMk/>
            <pc:sldMk cId="4070110562" sldId="280"/>
            <ac:spMk id="2" creationId="{BF9802BF-3165-0911-59B9-72938A82161E}"/>
          </ac:spMkLst>
        </pc:spChg>
        <pc:spChg chg="del mod">
          <ac:chgData name="Erica Morgan" userId="39ed17eb-1fe1-4e30-9f9d-69b034d5bc77" providerId="ADAL" clId="{ED170781-3891-4DF2-BC37-7D76C979659B}" dt="2022-09-05T13:01:06.566" v="936" actId="478"/>
          <ac:spMkLst>
            <pc:docMk/>
            <pc:sldMk cId="4070110562" sldId="280"/>
            <ac:spMk id="3" creationId="{8A609794-1D40-AD9B-D3BE-6F60E01369D7}"/>
          </ac:spMkLst>
        </pc:spChg>
        <pc:spChg chg="add mod">
          <ac:chgData name="Erica Morgan" userId="39ed17eb-1fe1-4e30-9f9d-69b034d5bc77" providerId="ADAL" clId="{ED170781-3891-4DF2-BC37-7D76C979659B}" dt="2022-09-05T15:16:49.414" v="2274"/>
          <ac:spMkLst>
            <pc:docMk/>
            <pc:sldMk cId="4070110562" sldId="280"/>
            <ac:spMk id="4" creationId="{C94162B9-865A-D95E-E18D-ABF0691E30F4}"/>
          </ac:spMkLst>
        </pc:spChg>
      </pc:sldChg>
      <pc:sldChg chg="modSp add mod modAnim">
        <pc:chgData name="Erica Morgan" userId="39ed17eb-1fe1-4e30-9f9d-69b034d5bc77" providerId="ADAL" clId="{ED170781-3891-4DF2-BC37-7D76C979659B}" dt="2022-09-06T08:04:35.862" v="3440"/>
        <pc:sldMkLst>
          <pc:docMk/>
          <pc:sldMk cId="563182083" sldId="281"/>
        </pc:sldMkLst>
        <pc:spChg chg="mod">
          <ac:chgData name="Erica Morgan" userId="39ed17eb-1fe1-4e30-9f9d-69b034d5bc77" providerId="ADAL" clId="{ED170781-3891-4DF2-BC37-7D76C979659B}" dt="2022-09-06T08:04:35.862" v="3440"/>
          <ac:spMkLst>
            <pc:docMk/>
            <pc:sldMk cId="563182083" sldId="281"/>
            <ac:spMk id="2" creationId="{A457E9C6-2192-0074-6295-EE77BA33660E}"/>
          </ac:spMkLst>
        </pc:spChg>
        <pc:spChg chg="mod">
          <ac:chgData name="Erica Morgan" userId="39ed17eb-1fe1-4e30-9f9d-69b034d5bc77" providerId="ADAL" clId="{ED170781-3891-4DF2-BC37-7D76C979659B}" dt="2022-09-05T15:28:46.194" v="2359" actId="14100"/>
          <ac:spMkLst>
            <pc:docMk/>
            <pc:sldMk cId="563182083" sldId="281"/>
            <ac:spMk id="16" creationId="{098B768F-37C2-1CF9-70F6-DBAAC1B3663A}"/>
          </ac:spMkLst>
        </pc:spChg>
      </pc:sldChg>
      <pc:sldChg chg="addSp modSp add mod ord">
        <pc:chgData name="Erica Morgan" userId="39ed17eb-1fe1-4e30-9f9d-69b034d5bc77" providerId="ADAL" clId="{ED170781-3891-4DF2-BC37-7D76C979659B}" dt="2022-09-05T15:17:03.799" v="2277"/>
        <pc:sldMkLst>
          <pc:docMk/>
          <pc:sldMk cId="1861822830" sldId="282"/>
        </pc:sldMkLst>
        <pc:spChg chg="mod">
          <ac:chgData name="Erica Morgan" userId="39ed17eb-1fe1-4e30-9f9d-69b034d5bc77" providerId="ADAL" clId="{ED170781-3891-4DF2-BC37-7D76C979659B}" dt="2022-09-05T14:20:24.100" v="1267" actId="20577"/>
          <ac:spMkLst>
            <pc:docMk/>
            <pc:sldMk cId="1861822830" sldId="282"/>
            <ac:spMk id="2" creationId="{BF9802BF-3165-0911-59B9-72938A82161E}"/>
          </ac:spMkLst>
        </pc:spChg>
        <pc:spChg chg="add mod">
          <ac:chgData name="Erica Morgan" userId="39ed17eb-1fe1-4e30-9f9d-69b034d5bc77" providerId="ADAL" clId="{ED170781-3891-4DF2-BC37-7D76C979659B}" dt="2022-09-05T15:17:03.799" v="2277"/>
          <ac:spMkLst>
            <pc:docMk/>
            <pc:sldMk cId="1861822830" sldId="282"/>
            <ac:spMk id="3" creationId="{1511E718-067B-374D-0600-882F817E9203}"/>
          </ac:spMkLst>
        </pc:spChg>
      </pc:sldChg>
      <pc:sldChg chg="addSp delSp modSp add mod modAnim">
        <pc:chgData name="Erica Morgan" userId="39ed17eb-1fe1-4e30-9f9d-69b034d5bc77" providerId="ADAL" clId="{ED170781-3891-4DF2-BC37-7D76C979659B}" dt="2022-09-05T14:34:11.900" v="1399" actId="1076"/>
        <pc:sldMkLst>
          <pc:docMk/>
          <pc:sldMk cId="1949141245" sldId="283"/>
        </pc:sldMkLst>
        <pc:spChg chg="del">
          <ac:chgData name="Erica Morgan" userId="39ed17eb-1fe1-4e30-9f9d-69b034d5bc77" providerId="ADAL" clId="{ED170781-3891-4DF2-BC37-7D76C979659B}" dt="2022-09-05T14:27:48.767" v="1303" actId="21"/>
          <ac:spMkLst>
            <pc:docMk/>
            <pc:sldMk cId="1949141245" sldId="283"/>
            <ac:spMk id="2" creationId="{A457E9C6-2192-0074-6295-EE77BA33660E}"/>
          </ac:spMkLst>
        </pc:spChg>
        <pc:spChg chg="add del mod">
          <ac:chgData name="Erica Morgan" userId="39ed17eb-1fe1-4e30-9f9d-69b034d5bc77" providerId="ADAL" clId="{ED170781-3891-4DF2-BC37-7D76C979659B}" dt="2022-09-05T14:27:53.456" v="1304" actId="478"/>
          <ac:spMkLst>
            <pc:docMk/>
            <pc:sldMk cId="1949141245" sldId="283"/>
            <ac:spMk id="4" creationId="{D178CA21-504F-6F06-B1E2-AE6B9F2F018C}"/>
          </ac:spMkLst>
        </pc:spChg>
        <pc:spChg chg="mod">
          <ac:chgData name="Erica Morgan" userId="39ed17eb-1fe1-4e30-9f9d-69b034d5bc77" providerId="ADAL" clId="{ED170781-3891-4DF2-BC37-7D76C979659B}" dt="2022-09-05T14:34:11.900" v="1399" actId="1076"/>
          <ac:spMkLst>
            <pc:docMk/>
            <pc:sldMk cId="1949141245" sldId="283"/>
            <ac:spMk id="16" creationId="{098B768F-37C2-1CF9-70F6-DBAAC1B3663A}"/>
          </ac:spMkLst>
        </pc:spChg>
      </pc:sldChg>
      <pc:sldChg chg="delSp modSp add mod modAnim">
        <pc:chgData name="Erica Morgan" userId="39ed17eb-1fe1-4e30-9f9d-69b034d5bc77" providerId="ADAL" clId="{ED170781-3891-4DF2-BC37-7D76C979659B}" dt="2022-09-06T09:15:52.694" v="3731" actId="14100"/>
        <pc:sldMkLst>
          <pc:docMk/>
          <pc:sldMk cId="4195100327" sldId="284"/>
        </pc:sldMkLst>
        <pc:spChg chg="del mod">
          <ac:chgData name="Erica Morgan" userId="39ed17eb-1fe1-4e30-9f9d-69b034d5bc77" providerId="ADAL" clId="{ED170781-3891-4DF2-BC37-7D76C979659B}" dt="2022-09-05T14:33:00.003" v="1376" actId="478"/>
          <ac:spMkLst>
            <pc:docMk/>
            <pc:sldMk cId="4195100327" sldId="284"/>
            <ac:spMk id="2" creationId="{A457E9C6-2192-0074-6295-EE77BA33660E}"/>
          </ac:spMkLst>
        </pc:spChg>
        <pc:spChg chg="mod">
          <ac:chgData name="Erica Morgan" userId="39ed17eb-1fe1-4e30-9f9d-69b034d5bc77" providerId="ADAL" clId="{ED170781-3891-4DF2-BC37-7D76C979659B}" dt="2022-09-06T09:15:52.694" v="3731" actId="14100"/>
          <ac:spMkLst>
            <pc:docMk/>
            <pc:sldMk cId="4195100327" sldId="284"/>
            <ac:spMk id="16" creationId="{098B768F-37C2-1CF9-70F6-DBAAC1B3663A}"/>
          </ac:spMkLst>
        </pc:spChg>
      </pc:sldChg>
      <pc:sldChg chg="addSp modSp add mod ord modAnim delCm">
        <pc:chgData name="Erica Morgan" userId="39ed17eb-1fe1-4e30-9f9d-69b034d5bc77" providerId="ADAL" clId="{ED170781-3891-4DF2-BC37-7D76C979659B}" dt="2022-09-06T09:13:01.818" v="3651"/>
        <pc:sldMkLst>
          <pc:docMk/>
          <pc:sldMk cId="2340513398" sldId="285"/>
        </pc:sldMkLst>
        <pc:spChg chg="add mod">
          <ac:chgData name="Erica Morgan" userId="39ed17eb-1fe1-4e30-9f9d-69b034d5bc77" providerId="ADAL" clId="{ED170781-3891-4DF2-BC37-7D76C979659B}" dt="2022-09-05T15:17:25.906" v="2280" actId="1076"/>
          <ac:spMkLst>
            <pc:docMk/>
            <pc:sldMk cId="2340513398" sldId="285"/>
            <ac:spMk id="3" creationId="{0736FC94-91C8-F47E-7AAB-9276B19BFEB1}"/>
          </ac:spMkLst>
        </pc:spChg>
        <pc:spChg chg="mod">
          <ac:chgData name="Erica Morgan" userId="39ed17eb-1fe1-4e30-9f9d-69b034d5bc77" providerId="ADAL" clId="{ED170781-3891-4DF2-BC37-7D76C979659B}" dt="2022-09-06T09:12:59.777" v="3650" actId="13926"/>
          <ac:spMkLst>
            <pc:docMk/>
            <pc:sldMk cId="2340513398" sldId="285"/>
            <ac:spMk id="24" creationId="{0B1EE8F2-D578-C7DA-D2AD-C828B0FC862D}"/>
          </ac:spMkLst>
        </pc:spChg>
      </pc:sldChg>
      <pc:sldChg chg="modSp add mod ord modAnim delCm">
        <pc:chgData name="Erica Morgan" userId="39ed17eb-1fe1-4e30-9f9d-69b034d5bc77" providerId="ADAL" clId="{ED170781-3891-4DF2-BC37-7D76C979659B}" dt="2022-09-06T09:14:05.166" v="3730" actId="20577"/>
        <pc:sldMkLst>
          <pc:docMk/>
          <pc:sldMk cId="854540636" sldId="286"/>
        </pc:sldMkLst>
        <pc:spChg chg="mod">
          <ac:chgData name="Erica Morgan" userId="39ed17eb-1fe1-4e30-9f9d-69b034d5bc77" providerId="ADAL" clId="{ED170781-3891-4DF2-BC37-7D76C979659B}" dt="2022-09-05T14:50:39.013" v="2138" actId="1076"/>
          <ac:spMkLst>
            <pc:docMk/>
            <pc:sldMk cId="854540636" sldId="286"/>
            <ac:spMk id="2" creationId="{A457E9C6-2192-0074-6295-EE77BA33660E}"/>
          </ac:spMkLst>
        </pc:spChg>
        <pc:spChg chg="mod">
          <ac:chgData name="Erica Morgan" userId="39ed17eb-1fe1-4e30-9f9d-69b034d5bc77" providerId="ADAL" clId="{ED170781-3891-4DF2-BC37-7D76C979659B}" dt="2022-09-06T09:14:05.166" v="3730" actId="20577"/>
          <ac:spMkLst>
            <pc:docMk/>
            <pc:sldMk cId="854540636" sldId="286"/>
            <ac:spMk id="16" creationId="{098B768F-37C2-1CF9-70F6-DBAAC1B3663A}"/>
          </ac:spMkLst>
        </pc:spChg>
      </pc:sldChg>
      <pc:sldChg chg="addSp delSp modSp add mod modAnim">
        <pc:chgData name="Erica Morgan" userId="39ed17eb-1fe1-4e30-9f9d-69b034d5bc77" providerId="ADAL" clId="{ED170781-3891-4DF2-BC37-7D76C979659B}" dt="2022-09-05T15:04:47.557" v="2242" actId="1076"/>
        <pc:sldMkLst>
          <pc:docMk/>
          <pc:sldMk cId="842157232" sldId="287"/>
        </pc:sldMkLst>
        <pc:spChg chg="del">
          <ac:chgData name="Erica Morgan" userId="39ed17eb-1fe1-4e30-9f9d-69b034d5bc77" providerId="ADAL" clId="{ED170781-3891-4DF2-BC37-7D76C979659B}" dt="2022-09-05T15:03:01.864" v="2215" actId="478"/>
          <ac:spMkLst>
            <pc:docMk/>
            <pc:sldMk cId="842157232" sldId="287"/>
            <ac:spMk id="2" creationId="{A457E9C6-2192-0074-6295-EE77BA33660E}"/>
          </ac:spMkLst>
        </pc:spChg>
        <pc:spChg chg="add del mod">
          <ac:chgData name="Erica Morgan" userId="39ed17eb-1fe1-4e30-9f9d-69b034d5bc77" providerId="ADAL" clId="{ED170781-3891-4DF2-BC37-7D76C979659B}" dt="2022-09-05T15:03:03.825" v="2216" actId="478"/>
          <ac:spMkLst>
            <pc:docMk/>
            <pc:sldMk cId="842157232" sldId="287"/>
            <ac:spMk id="4" creationId="{3FB9673F-A4C9-9EE2-2F47-E0244EE8E776}"/>
          </ac:spMkLst>
        </pc:spChg>
        <pc:spChg chg="mod">
          <ac:chgData name="Erica Morgan" userId="39ed17eb-1fe1-4e30-9f9d-69b034d5bc77" providerId="ADAL" clId="{ED170781-3891-4DF2-BC37-7D76C979659B}" dt="2022-09-05T15:04:47.557" v="2242" actId="1076"/>
          <ac:spMkLst>
            <pc:docMk/>
            <pc:sldMk cId="842157232" sldId="287"/>
            <ac:spMk id="16" creationId="{098B768F-37C2-1CF9-70F6-DBAAC1B3663A}"/>
          </ac:spMkLst>
        </pc:spChg>
      </pc:sldChg>
      <pc:sldChg chg="addSp delSp modSp add mod delAnim modAnim">
        <pc:chgData name="Erica Morgan" userId="39ed17eb-1fe1-4e30-9f9d-69b034d5bc77" providerId="ADAL" clId="{ED170781-3891-4DF2-BC37-7D76C979659B}" dt="2022-09-06T09:06:20.668" v="3592" actId="207"/>
        <pc:sldMkLst>
          <pc:docMk/>
          <pc:sldMk cId="1017113422" sldId="288"/>
        </pc:sldMkLst>
        <pc:spChg chg="del">
          <ac:chgData name="Erica Morgan" userId="39ed17eb-1fe1-4e30-9f9d-69b034d5bc77" providerId="ADAL" clId="{ED170781-3891-4DF2-BC37-7D76C979659B}" dt="2022-09-05T15:06:45.395" v="2246" actId="478"/>
          <ac:spMkLst>
            <pc:docMk/>
            <pc:sldMk cId="1017113422" sldId="288"/>
            <ac:spMk id="2" creationId="{3BCA2C22-FA77-F326-BC50-2EF9DB811D75}"/>
          </ac:spMkLst>
        </pc:spChg>
        <pc:spChg chg="add del mod">
          <ac:chgData name="Erica Morgan" userId="39ed17eb-1fe1-4e30-9f9d-69b034d5bc77" providerId="ADAL" clId="{ED170781-3891-4DF2-BC37-7D76C979659B}" dt="2022-09-05T15:06:46.917" v="2247" actId="478"/>
          <ac:spMkLst>
            <pc:docMk/>
            <pc:sldMk cId="1017113422" sldId="288"/>
            <ac:spMk id="4" creationId="{9510335B-0DE2-C2BD-6B3F-B2FDB49DFA99}"/>
          </ac:spMkLst>
        </pc:spChg>
        <pc:spChg chg="add mod">
          <ac:chgData name="Erica Morgan" userId="39ed17eb-1fe1-4e30-9f9d-69b034d5bc77" providerId="ADAL" clId="{ED170781-3891-4DF2-BC37-7D76C979659B}" dt="2022-09-06T08:02:07.299" v="3428" actId="207"/>
          <ac:spMkLst>
            <pc:docMk/>
            <pc:sldMk cId="1017113422" sldId="288"/>
            <ac:spMk id="14" creationId="{52982102-5067-1E0E-CA4D-E09F92936EF0}"/>
          </ac:spMkLst>
        </pc:spChg>
        <pc:spChg chg="add mod">
          <ac:chgData name="Erica Morgan" userId="39ed17eb-1fe1-4e30-9f9d-69b034d5bc77" providerId="ADAL" clId="{ED170781-3891-4DF2-BC37-7D76C979659B}" dt="2022-09-06T09:06:20.668" v="3592" actId="207"/>
          <ac:spMkLst>
            <pc:docMk/>
            <pc:sldMk cId="1017113422" sldId="288"/>
            <ac:spMk id="15" creationId="{AEEB6FA1-49D6-5C57-DAC9-8F7FE17E79BE}"/>
          </ac:spMkLst>
        </pc:spChg>
        <pc:spChg chg="add mod">
          <ac:chgData name="Erica Morgan" userId="39ed17eb-1fe1-4e30-9f9d-69b034d5bc77" providerId="ADAL" clId="{ED170781-3891-4DF2-BC37-7D76C979659B}" dt="2022-09-06T08:02:03.938" v="3427" actId="207"/>
          <ac:spMkLst>
            <pc:docMk/>
            <pc:sldMk cId="1017113422" sldId="288"/>
            <ac:spMk id="16" creationId="{A069EE65-D5FC-57E8-DB54-4F342219B249}"/>
          </ac:spMkLst>
        </pc:spChg>
        <pc:spChg chg="add mod">
          <ac:chgData name="Erica Morgan" userId="39ed17eb-1fe1-4e30-9f9d-69b034d5bc77" providerId="ADAL" clId="{ED170781-3891-4DF2-BC37-7D76C979659B}" dt="2022-09-06T07:59:00.238" v="3423" actId="207"/>
          <ac:spMkLst>
            <pc:docMk/>
            <pc:sldMk cId="1017113422" sldId="288"/>
            <ac:spMk id="17" creationId="{15C508A3-F082-986C-7EE7-14D959A6BBCD}"/>
          </ac:spMkLst>
        </pc:spChg>
        <pc:spChg chg="del mod">
          <ac:chgData name="Erica Morgan" userId="39ed17eb-1fe1-4e30-9f9d-69b034d5bc77" providerId="ADAL" clId="{ED170781-3891-4DF2-BC37-7D76C979659B}" dt="2022-09-05T15:06:47.890" v="2248" actId="478"/>
          <ac:spMkLst>
            <pc:docMk/>
            <pc:sldMk cId="1017113422" sldId="288"/>
            <ac:spMk id="24" creationId="{0B1EE8F2-D578-C7DA-D2AD-C828B0FC862D}"/>
          </ac:spMkLst>
        </pc:spChg>
        <pc:picChg chg="del">
          <ac:chgData name="Erica Morgan" userId="39ed17eb-1fe1-4e30-9f9d-69b034d5bc77" providerId="ADAL" clId="{ED170781-3891-4DF2-BC37-7D76C979659B}" dt="2022-09-05T15:36:19.016" v="3249" actId="21"/>
          <ac:picMkLst>
            <pc:docMk/>
            <pc:sldMk cId="1017113422" sldId="288"/>
            <ac:picMk id="5" creationId="{CA24A5B3-47BE-A7DF-2286-3A39B9FB8881}"/>
          </ac:picMkLst>
        </pc:picChg>
        <pc:picChg chg="add mod">
          <ac:chgData name="Erica Morgan" userId="39ed17eb-1fe1-4e30-9f9d-69b034d5bc77" providerId="ADAL" clId="{ED170781-3891-4DF2-BC37-7D76C979659B}" dt="2022-09-06T08:00:14.006" v="3426"/>
          <ac:picMkLst>
            <pc:docMk/>
            <pc:sldMk cId="1017113422" sldId="288"/>
            <ac:picMk id="7" creationId="{4F13445A-50B9-77AF-E701-6734413689F6}"/>
          </ac:picMkLst>
        </pc:picChg>
        <pc:picChg chg="add mod">
          <ac:chgData name="Erica Morgan" userId="39ed17eb-1fe1-4e30-9f9d-69b034d5bc77" providerId="ADAL" clId="{ED170781-3891-4DF2-BC37-7D76C979659B}" dt="2022-09-06T09:06:14.166" v="3591"/>
          <ac:picMkLst>
            <pc:docMk/>
            <pc:sldMk cId="1017113422" sldId="288"/>
            <ac:picMk id="9" creationId="{C6B83A9A-B1BA-2B42-E8A9-C6CC4C70EBEB}"/>
          </ac:picMkLst>
        </pc:picChg>
        <pc:picChg chg="add mod">
          <ac:chgData name="Erica Morgan" userId="39ed17eb-1fe1-4e30-9f9d-69b034d5bc77" providerId="ADAL" clId="{ED170781-3891-4DF2-BC37-7D76C979659B}" dt="2022-09-06T07:59:44.956" v="3425"/>
          <ac:picMkLst>
            <pc:docMk/>
            <pc:sldMk cId="1017113422" sldId="288"/>
            <ac:picMk id="11" creationId="{8CAC1038-AFD0-7E78-3D4B-4CE24D6B2B6F}"/>
          </ac:picMkLst>
        </pc:picChg>
        <pc:picChg chg="add mod">
          <ac:chgData name="Erica Morgan" userId="39ed17eb-1fe1-4e30-9f9d-69b034d5bc77" providerId="ADAL" clId="{ED170781-3891-4DF2-BC37-7D76C979659B}" dt="2022-09-06T07:59:08.736" v="3424"/>
          <ac:picMkLst>
            <pc:docMk/>
            <pc:sldMk cId="1017113422" sldId="288"/>
            <ac:picMk id="13" creationId="{658A58D8-7BD7-F3D6-2A27-2A3F2D83F6C4}"/>
          </ac:picMkLst>
        </pc:picChg>
      </pc:sldChg>
      <pc:sldChg chg="addSp delSp modSp add mod">
        <pc:chgData name="Erica Morgan" userId="39ed17eb-1fe1-4e30-9f9d-69b034d5bc77" providerId="ADAL" clId="{ED170781-3891-4DF2-BC37-7D76C979659B}" dt="2022-09-05T15:48:02.016" v="3422" actId="1076"/>
        <pc:sldMkLst>
          <pc:docMk/>
          <pc:sldMk cId="2163342898" sldId="289"/>
        </pc:sldMkLst>
        <pc:picChg chg="add mod">
          <ac:chgData name="Erica Morgan" userId="39ed17eb-1fe1-4e30-9f9d-69b034d5bc77" providerId="ADAL" clId="{ED170781-3891-4DF2-BC37-7D76C979659B}" dt="2022-09-05T15:46:20.134" v="3395" actId="1076"/>
          <ac:picMkLst>
            <pc:docMk/>
            <pc:sldMk cId="2163342898" sldId="289"/>
            <ac:picMk id="3" creationId="{4190F2FF-FFE4-EF14-508F-91924F785751}"/>
          </ac:picMkLst>
        </pc:picChg>
        <pc:picChg chg="add mod">
          <ac:chgData name="Erica Morgan" userId="39ed17eb-1fe1-4e30-9f9d-69b034d5bc77" providerId="ADAL" clId="{ED170781-3891-4DF2-BC37-7D76C979659B}" dt="2022-09-05T15:46:50.341" v="3400" actId="1076"/>
          <ac:picMkLst>
            <pc:docMk/>
            <pc:sldMk cId="2163342898" sldId="289"/>
            <ac:picMk id="5" creationId="{53657B0C-694F-A00E-CEC3-77597FDE2446}"/>
          </ac:picMkLst>
        </pc:picChg>
        <pc:picChg chg="del">
          <ac:chgData name="Erica Morgan" userId="39ed17eb-1fe1-4e30-9f9d-69b034d5bc77" providerId="ADAL" clId="{ED170781-3891-4DF2-BC37-7D76C979659B}" dt="2022-09-05T15:36:54.099" v="3256" actId="478"/>
          <ac:picMkLst>
            <pc:docMk/>
            <pc:sldMk cId="2163342898" sldId="289"/>
            <ac:picMk id="7" creationId="{4F13445A-50B9-77AF-E701-6734413689F6}"/>
          </ac:picMkLst>
        </pc:picChg>
        <pc:picChg chg="add mod">
          <ac:chgData name="Erica Morgan" userId="39ed17eb-1fe1-4e30-9f9d-69b034d5bc77" providerId="ADAL" clId="{ED170781-3891-4DF2-BC37-7D76C979659B}" dt="2022-09-05T15:47:09.288" v="3407" actId="1076"/>
          <ac:picMkLst>
            <pc:docMk/>
            <pc:sldMk cId="2163342898" sldId="289"/>
            <ac:picMk id="8" creationId="{A12B0B84-AAB6-CA71-8E25-D34D4A23310B}"/>
          </ac:picMkLst>
        </pc:picChg>
        <pc:picChg chg="add mod">
          <ac:chgData name="Erica Morgan" userId="39ed17eb-1fe1-4e30-9f9d-69b034d5bc77" providerId="ADAL" clId="{ED170781-3891-4DF2-BC37-7D76C979659B}" dt="2022-09-05T15:47:31.496" v="3412" actId="1076"/>
          <ac:picMkLst>
            <pc:docMk/>
            <pc:sldMk cId="2163342898" sldId="289"/>
            <ac:picMk id="10" creationId="{BBD5D623-7CCF-7236-BD2A-7198776262B1}"/>
          </ac:picMkLst>
        </pc:picChg>
        <pc:picChg chg="add mod">
          <ac:chgData name="Erica Morgan" userId="39ed17eb-1fe1-4e30-9f9d-69b034d5bc77" providerId="ADAL" clId="{ED170781-3891-4DF2-BC37-7D76C979659B}" dt="2022-09-05T15:47:45.745" v="3417" actId="1076"/>
          <ac:picMkLst>
            <pc:docMk/>
            <pc:sldMk cId="2163342898" sldId="289"/>
            <ac:picMk id="12" creationId="{E4AB6748-EF20-0008-5BE2-473DC11126A6}"/>
          </ac:picMkLst>
        </pc:picChg>
        <pc:picChg chg="add mod">
          <ac:chgData name="Erica Morgan" userId="39ed17eb-1fe1-4e30-9f9d-69b034d5bc77" providerId="ADAL" clId="{ED170781-3891-4DF2-BC37-7D76C979659B}" dt="2022-09-05T15:48:02.016" v="3422" actId="1076"/>
          <ac:picMkLst>
            <pc:docMk/>
            <pc:sldMk cId="2163342898" sldId="289"/>
            <ac:picMk id="14" creationId="{3100D3CE-C432-BE00-75C3-2C958D792A47}"/>
          </ac:picMkLst>
        </pc:picChg>
      </pc:sldChg>
      <pc:sldMasterChg chg="setBg modSldLayout">
        <pc:chgData name="Erica Morgan" userId="39ed17eb-1fe1-4e30-9f9d-69b034d5bc77" providerId="ADAL" clId="{ED170781-3891-4DF2-BC37-7D76C979659B}" dt="2022-09-05T12:40:46.217" v="405"/>
        <pc:sldMasterMkLst>
          <pc:docMk/>
          <pc:sldMasterMk cId="2531264738" sldId="2147483686"/>
        </pc:sldMasterMkLst>
        <pc:sldLayoutChg chg="setBg">
          <pc:chgData name="Erica Morgan" userId="39ed17eb-1fe1-4e30-9f9d-69b034d5bc77" providerId="ADAL" clId="{ED170781-3891-4DF2-BC37-7D76C979659B}" dt="2022-09-05T12:40:46.217" v="405"/>
          <pc:sldLayoutMkLst>
            <pc:docMk/>
            <pc:sldMasterMk cId="2531264738" sldId="2147483686"/>
            <pc:sldLayoutMk cId="2462806373" sldId="2147483675"/>
          </pc:sldLayoutMkLst>
        </pc:sldLayoutChg>
        <pc:sldLayoutChg chg="setBg">
          <pc:chgData name="Erica Morgan" userId="39ed17eb-1fe1-4e30-9f9d-69b034d5bc77" providerId="ADAL" clId="{ED170781-3891-4DF2-BC37-7D76C979659B}" dt="2022-09-05T12:40:46.217" v="405"/>
          <pc:sldLayoutMkLst>
            <pc:docMk/>
            <pc:sldMasterMk cId="2531264738" sldId="2147483686"/>
            <pc:sldLayoutMk cId="2111664598" sldId="2147483676"/>
          </pc:sldLayoutMkLst>
        </pc:sldLayoutChg>
        <pc:sldLayoutChg chg="setBg">
          <pc:chgData name="Erica Morgan" userId="39ed17eb-1fe1-4e30-9f9d-69b034d5bc77" providerId="ADAL" clId="{ED170781-3891-4DF2-BC37-7D76C979659B}" dt="2022-09-05T12:40:46.217" v="405"/>
          <pc:sldLayoutMkLst>
            <pc:docMk/>
            <pc:sldMasterMk cId="2531264738" sldId="2147483686"/>
            <pc:sldLayoutMk cId="4136174369" sldId="2147483677"/>
          </pc:sldLayoutMkLst>
        </pc:sldLayoutChg>
        <pc:sldLayoutChg chg="setBg">
          <pc:chgData name="Erica Morgan" userId="39ed17eb-1fe1-4e30-9f9d-69b034d5bc77" providerId="ADAL" clId="{ED170781-3891-4DF2-BC37-7D76C979659B}" dt="2022-09-05T12:40:46.217" v="405"/>
          <pc:sldLayoutMkLst>
            <pc:docMk/>
            <pc:sldMasterMk cId="2531264738" sldId="2147483686"/>
            <pc:sldLayoutMk cId="1575265406" sldId="2147483678"/>
          </pc:sldLayoutMkLst>
        </pc:sldLayoutChg>
        <pc:sldLayoutChg chg="setBg">
          <pc:chgData name="Erica Morgan" userId="39ed17eb-1fe1-4e30-9f9d-69b034d5bc77" providerId="ADAL" clId="{ED170781-3891-4DF2-BC37-7D76C979659B}" dt="2022-09-05T12:40:46.217" v="405"/>
          <pc:sldLayoutMkLst>
            <pc:docMk/>
            <pc:sldMasterMk cId="2531264738" sldId="2147483686"/>
            <pc:sldLayoutMk cId="1152100481" sldId="2147483679"/>
          </pc:sldLayoutMkLst>
        </pc:sldLayoutChg>
        <pc:sldLayoutChg chg="setBg">
          <pc:chgData name="Erica Morgan" userId="39ed17eb-1fe1-4e30-9f9d-69b034d5bc77" providerId="ADAL" clId="{ED170781-3891-4DF2-BC37-7D76C979659B}" dt="2022-09-05T12:40:46.217" v="405"/>
          <pc:sldLayoutMkLst>
            <pc:docMk/>
            <pc:sldMasterMk cId="2531264738" sldId="2147483686"/>
            <pc:sldLayoutMk cId="2085922673" sldId="2147483680"/>
          </pc:sldLayoutMkLst>
        </pc:sldLayoutChg>
        <pc:sldLayoutChg chg="setBg">
          <pc:chgData name="Erica Morgan" userId="39ed17eb-1fe1-4e30-9f9d-69b034d5bc77" providerId="ADAL" clId="{ED170781-3891-4DF2-BC37-7D76C979659B}" dt="2022-09-05T12:40:46.217" v="405"/>
          <pc:sldLayoutMkLst>
            <pc:docMk/>
            <pc:sldMasterMk cId="2531264738" sldId="2147483686"/>
            <pc:sldLayoutMk cId="1833298155" sldId="2147483681"/>
          </pc:sldLayoutMkLst>
        </pc:sldLayoutChg>
        <pc:sldLayoutChg chg="setBg">
          <pc:chgData name="Erica Morgan" userId="39ed17eb-1fe1-4e30-9f9d-69b034d5bc77" providerId="ADAL" clId="{ED170781-3891-4DF2-BC37-7D76C979659B}" dt="2022-09-05T12:40:46.217" v="405"/>
          <pc:sldLayoutMkLst>
            <pc:docMk/>
            <pc:sldMasterMk cId="2531264738" sldId="2147483686"/>
            <pc:sldLayoutMk cId="4187639982" sldId="2147483682"/>
          </pc:sldLayoutMkLst>
        </pc:sldLayoutChg>
        <pc:sldLayoutChg chg="setBg">
          <pc:chgData name="Erica Morgan" userId="39ed17eb-1fe1-4e30-9f9d-69b034d5bc77" providerId="ADAL" clId="{ED170781-3891-4DF2-BC37-7D76C979659B}" dt="2022-09-05T12:40:46.217" v="405"/>
          <pc:sldLayoutMkLst>
            <pc:docMk/>
            <pc:sldMasterMk cId="2531264738" sldId="2147483686"/>
            <pc:sldLayoutMk cId="510435888" sldId="2147483683"/>
          </pc:sldLayoutMkLst>
        </pc:sldLayoutChg>
        <pc:sldLayoutChg chg="setBg">
          <pc:chgData name="Erica Morgan" userId="39ed17eb-1fe1-4e30-9f9d-69b034d5bc77" providerId="ADAL" clId="{ED170781-3891-4DF2-BC37-7D76C979659B}" dt="2022-09-05T12:40:46.217" v="405"/>
          <pc:sldLayoutMkLst>
            <pc:docMk/>
            <pc:sldMasterMk cId="2531264738" sldId="2147483686"/>
            <pc:sldLayoutMk cId="1748364207" sldId="2147483684"/>
          </pc:sldLayoutMkLst>
        </pc:sldLayoutChg>
        <pc:sldLayoutChg chg="setBg">
          <pc:chgData name="Erica Morgan" userId="39ed17eb-1fe1-4e30-9f9d-69b034d5bc77" providerId="ADAL" clId="{ED170781-3891-4DF2-BC37-7D76C979659B}" dt="2022-09-05T12:40:46.217" v="405"/>
          <pc:sldLayoutMkLst>
            <pc:docMk/>
            <pc:sldMasterMk cId="2531264738" sldId="2147483686"/>
            <pc:sldLayoutMk cId="632512983" sldId="2147483685"/>
          </pc:sldLayoutMkLst>
        </pc:sldLayoutChg>
      </pc:sldMasterChg>
    </pc:docChg>
  </pc:docChgLst>
  <pc:docChgLst>
    <pc:chgData name="Chukwudi Barrah" userId="b26bf355-5429-4a25-a985-6d6be7fa6deb" providerId="ADAL" clId="{27007C1F-0F31-4A8A-AD0E-79EFDC9B3330}"/>
    <pc:docChg chg="modSld">
      <pc:chgData name="Chukwudi Barrah" userId="b26bf355-5429-4a25-a985-6d6be7fa6deb" providerId="ADAL" clId="{27007C1F-0F31-4A8A-AD0E-79EFDC9B3330}" dt="2022-09-06T09:03:07.954" v="18"/>
      <pc:docMkLst>
        <pc:docMk/>
      </pc:docMkLst>
      <pc:sldChg chg="modSp addCm">
        <pc:chgData name="Chukwudi Barrah" userId="b26bf355-5429-4a25-a985-6d6be7fa6deb" providerId="ADAL" clId="{27007C1F-0F31-4A8A-AD0E-79EFDC9B3330}" dt="2022-09-06T08:57:18.930" v="8"/>
        <pc:sldMkLst>
          <pc:docMk/>
          <pc:sldMk cId="1295701894" sldId="263"/>
        </pc:sldMkLst>
        <pc:spChg chg="mod">
          <ac:chgData name="Chukwudi Barrah" userId="b26bf355-5429-4a25-a985-6d6be7fa6deb" providerId="ADAL" clId="{27007C1F-0F31-4A8A-AD0E-79EFDC9B3330}" dt="2022-09-06T08:57:04.623" v="7" actId="13926"/>
          <ac:spMkLst>
            <pc:docMk/>
            <pc:sldMk cId="1295701894" sldId="263"/>
            <ac:spMk id="16" creationId="{098B768F-37C2-1CF9-70F6-DBAAC1B3663A}"/>
          </ac:spMkLst>
        </pc:spChg>
      </pc:sldChg>
      <pc:sldChg chg="modSp">
        <pc:chgData name="Chukwudi Barrah" userId="b26bf355-5429-4a25-a985-6d6be7fa6deb" providerId="ADAL" clId="{27007C1F-0F31-4A8A-AD0E-79EFDC9B3330}" dt="2022-09-06T08:54:45.128" v="6" actId="20577"/>
        <pc:sldMkLst>
          <pc:docMk/>
          <pc:sldMk cId="3829579159" sldId="276"/>
        </pc:sldMkLst>
        <pc:spChg chg="mod">
          <ac:chgData name="Chukwudi Barrah" userId="b26bf355-5429-4a25-a985-6d6be7fa6deb" providerId="ADAL" clId="{27007C1F-0F31-4A8A-AD0E-79EFDC9B3330}" dt="2022-09-06T08:54:45.128" v="6" actId="20577"/>
          <ac:spMkLst>
            <pc:docMk/>
            <pc:sldMk cId="3829579159" sldId="276"/>
            <ac:spMk id="24" creationId="{0B1EE8F2-D578-C7DA-D2AD-C828B0FC862D}"/>
          </ac:spMkLst>
        </pc:spChg>
      </pc:sldChg>
      <pc:sldChg chg="modSp addCm">
        <pc:chgData name="Chukwudi Barrah" userId="b26bf355-5429-4a25-a985-6d6be7fa6deb" providerId="ADAL" clId="{27007C1F-0F31-4A8A-AD0E-79EFDC9B3330}" dt="2022-09-06T08:53:21.738" v="1"/>
        <pc:sldMkLst>
          <pc:docMk/>
          <pc:sldMk cId="505036580" sldId="277"/>
        </pc:sldMkLst>
        <pc:spChg chg="mod">
          <ac:chgData name="Chukwudi Barrah" userId="b26bf355-5429-4a25-a985-6d6be7fa6deb" providerId="ADAL" clId="{27007C1F-0F31-4A8A-AD0E-79EFDC9B3330}" dt="2022-09-06T08:53:00.326" v="0" actId="13926"/>
          <ac:spMkLst>
            <pc:docMk/>
            <pc:sldMk cId="505036580" sldId="277"/>
            <ac:spMk id="16" creationId="{098B768F-37C2-1CF9-70F6-DBAAC1B3663A}"/>
          </ac:spMkLst>
        </pc:spChg>
      </pc:sldChg>
      <pc:sldChg chg="modSp addCm">
        <pc:chgData name="Chukwudi Barrah" userId="b26bf355-5429-4a25-a985-6d6be7fa6deb" providerId="ADAL" clId="{27007C1F-0F31-4A8A-AD0E-79EFDC9B3330}" dt="2022-09-06T09:03:07.954" v="18"/>
        <pc:sldMkLst>
          <pc:docMk/>
          <pc:sldMk cId="2340513398" sldId="285"/>
        </pc:sldMkLst>
        <pc:spChg chg="mod">
          <ac:chgData name="Chukwudi Barrah" userId="b26bf355-5429-4a25-a985-6d6be7fa6deb" providerId="ADAL" clId="{27007C1F-0F31-4A8A-AD0E-79EFDC9B3330}" dt="2022-09-06T09:02:26.083" v="16" actId="13926"/>
          <ac:spMkLst>
            <pc:docMk/>
            <pc:sldMk cId="2340513398" sldId="285"/>
            <ac:spMk id="24" creationId="{0B1EE8F2-D578-C7DA-D2AD-C828B0FC862D}"/>
          </ac:spMkLst>
        </pc:spChg>
      </pc:sldChg>
      <pc:sldChg chg="modSp addCm">
        <pc:chgData name="Chukwudi Barrah" userId="b26bf355-5429-4a25-a985-6d6be7fa6deb" providerId="ADAL" clId="{27007C1F-0F31-4A8A-AD0E-79EFDC9B3330}" dt="2022-09-06T09:02:46.252" v="17"/>
        <pc:sldMkLst>
          <pc:docMk/>
          <pc:sldMk cId="854540636" sldId="286"/>
        </pc:sldMkLst>
        <pc:spChg chg="mod">
          <ac:chgData name="Chukwudi Barrah" userId="b26bf355-5429-4a25-a985-6d6be7fa6deb" providerId="ADAL" clId="{27007C1F-0F31-4A8A-AD0E-79EFDC9B3330}" dt="2022-09-06T09:00:02.594" v="15" actId="13926"/>
          <ac:spMkLst>
            <pc:docMk/>
            <pc:sldMk cId="854540636" sldId="286"/>
            <ac:spMk id="16" creationId="{098B768F-37C2-1CF9-70F6-DBAAC1B3663A}"/>
          </ac:spMkLst>
        </pc:spChg>
      </pc:sldChg>
    </pc:docChg>
  </pc:docChgLst>
  <pc:docChgLst>
    <pc:chgData name="Erica Morgan" userId="39ed17eb-1fe1-4e30-9f9d-69b034d5bc77" providerId="ADAL" clId="{0DB3A3A3-DC03-4604-A784-12082C090F75}"/>
    <pc:docChg chg="undo custSel addSld delSld modSld sldOrd">
      <pc:chgData name="Erica Morgan" userId="39ed17eb-1fe1-4e30-9f9d-69b034d5bc77" providerId="ADAL" clId="{0DB3A3A3-DC03-4604-A784-12082C090F75}" dt="2022-08-16T12:24:45.595" v="822" actId="20577"/>
      <pc:docMkLst>
        <pc:docMk/>
      </pc:docMkLst>
      <pc:sldChg chg="modSp mod ord">
        <pc:chgData name="Erica Morgan" userId="39ed17eb-1fe1-4e30-9f9d-69b034d5bc77" providerId="ADAL" clId="{0DB3A3A3-DC03-4604-A784-12082C090F75}" dt="2022-08-16T12:19:09.755" v="687" actId="20577"/>
        <pc:sldMkLst>
          <pc:docMk/>
          <pc:sldMk cId="2713428747" sldId="257"/>
        </pc:sldMkLst>
        <pc:spChg chg="mod">
          <ac:chgData name="Erica Morgan" userId="39ed17eb-1fe1-4e30-9f9d-69b034d5bc77" providerId="ADAL" clId="{0DB3A3A3-DC03-4604-A784-12082C090F75}" dt="2022-08-16T12:19:09.755" v="687" actId="20577"/>
          <ac:spMkLst>
            <pc:docMk/>
            <pc:sldMk cId="2713428747" sldId="257"/>
            <ac:spMk id="2" creationId="{3BCA2C22-FA77-F326-BC50-2EF9DB811D75}"/>
          </ac:spMkLst>
        </pc:spChg>
      </pc:sldChg>
      <pc:sldChg chg="addSp delSp modSp del mod ord setBg">
        <pc:chgData name="Erica Morgan" userId="39ed17eb-1fe1-4e30-9f9d-69b034d5bc77" providerId="ADAL" clId="{0DB3A3A3-DC03-4604-A784-12082C090F75}" dt="2022-08-16T11:53:17.262" v="322" actId="47"/>
        <pc:sldMkLst>
          <pc:docMk/>
          <pc:sldMk cId="697576636" sldId="258"/>
        </pc:sldMkLst>
        <pc:spChg chg="del">
          <ac:chgData name="Erica Morgan" userId="39ed17eb-1fe1-4e30-9f9d-69b034d5bc77" providerId="ADAL" clId="{0DB3A3A3-DC03-4604-A784-12082C090F75}" dt="2022-08-15T15:08:54.665" v="219" actId="478"/>
          <ac:spMkLst>
            <pc:docMk/>
            <pc:sldMk cId="697576636" sldId="258"/>
            <ac:spMk id="2" creationId="{3BCA2C22-FA77-F326-BC50-2EF9DB811D75}"/>
          </ac:spMkLst>
        </pc:spChg>
        <pc:spChg chg="add mod">
          <ac:chgData name="Erica Morgan" userId="39ed17eb-1fe1-4e30-9f9d-69b034d5bc77" providerId="ADAL" clId="{0DB3A3A3-DC03-4604-A784-12082C090F75}" dt="2022-08-15T15:16:15.237" v="291" actId="207"/>
          <ac:spMkLst>
            <pc:docMk/>
            <pc:sldMk cId="697576636" sldId="258"/>
            <ac:spMk id="3" creationId="{CB5A885F-2EEC-9D7D-0CD0-B9E8855A34CC}"/>
          </ac:spMkLst>
        </pc:spChg>
        <pc:spChg chg="add mod">
          <ac:chgData name="Erica Morgan" userId="39ed17eb-1fe1-4e30-9f9d-69b034d5bc77" providerId="ADAL" clId="{0DB3A3A3-DC03-4604-A784-12082C090F75}" dt="2022-08-15T15:17:16.089" v="300" actId="14100"/>
          <ac:spMkLst>
            <pc:docMk/>
            <pc:sldMk cId="697576636" sldId="258"/>
            <ac:spMk id="4" creationId="{30FF4F16-CFD3-FBB9-9382-07997DC52F9F}"/>
          </ac:spMkLst>
        </pc:spChg>
        <pc:spChg chg="del">
          <ac:chgData name="Erica Morgan" userId="39ed17eb-1fe1-4e30-9f9d-69b034d5bc77" providerId="ADAL" clId="{0DB3A3A3-DC03-4604-A784-12082C090F75}" dt="2022-08-15T15:08:56.638" v="220" actId="478"/>
          <ac:spMkLst>
            <pc:docMk/>
            <pc:sldMk cId="697576636" sldId="258"/>
            <ac:spMk id="24" creationId="{0B1EE8F2-D578-C7DA-D2AD-C828B0FC862D}"/>
          </ac:spMkLst>
        </pc:spChg>
      </pc:sldChg>
      <pc:sldChg chg="ord">
        <pc:chgData name="Erica Morgan" userId="39ed17eb-1fe1-4e30-9f9d-69b034d5bc77" providerId="ADAL" clId="{0DB3A3A3-DC03-4604-A784-12082C090F75}" dt="2022-08-15T14:52:19.599" v="19"/>
        <pc:sldMkLst>
          <pc:docMk/>
          <pc:sldMk cId="2437400383" sldId="259"/>
        </pc:sldMkLst>
      </pc:sldChg>
      <pc:sldChg chg="addSp delSp modSp mod setBg">
        <pc:chgData name="Erica Morgan" userId="39ed17eb-1fe1-4e30-9f9d-69b034d5bc77" providerId="ADAL" clId="{0DB3A3A3-DC03-4604-A784-12082C090F75}" dt="2022-08-16T11:53:01.960" v="321" actId="207"/>
        <pc:sldMkLst>
          <pc:docMk/>
          <pc:sldMk cId="571758561" sldId="260"/>
        </pc:sldMkLst>
        <pc:spChg chg="mod">
          <ac:chgData name="Erica Morgan" userId="39ed17eb-1fe1-4e30-9f9d-69b034d5bc77" providerId="ADAL" clId="{0DB3A3A3-DC03-4604-A784-12082C090F75}" dt="2022-08-16T11:52:18.170" v="317" actId="255"/>
          <ac:spMkLst>
            <pc:docMk/>
            <pc:sldMk cId="571758561" sldId="260"/>
            <ac:spMk id="2" creationId="{A457E9C6-2192-0074-6295-EE77BA33660E}"/>
          </ac:spMkLst>
        </pc:spChg>
        <pc:spChg chg="add del mod">
          <ac:chgData name="Erica Morgan" userId="39ed17eb-1fe1-4e30-9f9d-69b034d5bc77" providerId="ADAL" clId="{0DB3A3A3-DC03-4604-A784-12082C090F75}" dt="2022-08-16T11:53:01.960" v="321" actId="207"/>
          <ac:spMkLst>
            <pc:docMk/>
            <pc:sldMk cId="571758561" sldId="260"/>
            <ac:spMk id="16" creationId="{098B768F-37C2-1CF9-70F6-DBAAC1B3663A}"/>
          </ac:spMkLst>
        </pc:spChg>
        <pc:spChg chg="add del">
          <ac:chgData name="Erica Morgan" userId="39ed17eb-1fe1-4e30-9f9d-69b034d5bc77" providerId="ADAL" clId="{0DB3A3A3-DC03-4604-A784-12082C090F75}" dt="2022-08-16T11:51:30.247" v="307" actId="26606"/>
          <ac:spMkLst>
            <pc:docMk/>
            <pc:sldMk cId="571758561" sldId="260"/>
            <ac:spMk id="19" creationId="{987A0FBA-CC04-4256-A8EB-BB3C543E989C}"/>
          </ac:spMkLst>
        </pc:spChg>
        <pc:spChg chg="add del">
          <ac:chgData name="Erica Morgan" userId="39ed17eb-1fe1-4e30-9f9d-69b034d5bc77" providerId="ADAL" clId="{0DB3A3A3-DC03-4604-A784-12082C090F75}" dt="2022-08-16T11:51:30.247" v="307" actId="26606"/>
          <ac:spMkLst>
            <pc:docMk/>
            <pc:sldMk cId="571758561" sldId="260"/>
            <ac:spMk id="21" creationId="{E633B38B-B87A-4288-A20F-0223A6C27A5A}"/>
          </ac:spMkLst>
        </pc:spChg>
        <pc:spChg chg="add del">
          <ac:chgData name="Erica Morgan" userId="39ed17eb-1fe1-4e30-9f9d-69b034d5bc77" providerId="ADAL" clId="{0DB3A3A3-DC03-4604-A784-12082C090F75}" dt="2022-08-16T11:51:25.996" v="305" actId="26606"/>
          <ac:spMkLst>
            <pc:docMk/>
            <pc:sldMk cId="571758561" sldId="260"/>
            <ac:spMk id="28" creationId="{987A0FBA-CC04-4256-A8EB-BB3C543E989C}"/>
          </ac:spMkLst>
        </pc:spChg>
        <pc:spChg chg="add del">
          <ac:chgData name="Erica Morgan" userId="39ed17eb-1fe1-4e30-9f9d-69b034d5bc77" providerId="ADAL" clId="{0DB3A3A3-DC03-4604-A784-12082C090F75}" dt="2022-08-16T11:51:25.996" v="305" actId="26606"/>
          <ac:spMkLst>
            <pc:docMk/>
            <pc:sldMk cId="571758561" sldId="260"/>
            <ac:spMk id="30" creationId="{3362A0EA-3E81-4464-94B8-70BE5870EDC0}"/>
          </ac:spMkLst>
        </pc:spChg>
        <pc:spChg chg="add del">
          <ac:chgData name="Erica Morgan" userId="39ed17eb-1fe1-4e30-9f9d-69b034d5bc77" providerId="ADAL" clId="{0DB3A3A3-DC03-4604-A784-12082C090F75}" dt="2022-08-16T11:51:30.247" v="307" actId="26606"/>
          <ac:spMkLst>
            <pc:docMk/>
            <pc:sldMk cId="571758561" sldId="260"/>
            <ac:spMk id="32" creationId="{987A0FBA-CC04-4256-A8EB-BB3C543E989C}"/>
          </ac:spMkLst>
        </pc:spChg>
        <pc:spChg chg="add del">
          <ac:chgData name="Erica Morgan" userId="39ed17eb-1fe1-4e30-9f9d-69b034d5bc77" providerId="ADAL" clId="{0DB3A3A3-DC03-4604-A784-12082C090F75}" dt="2022-08-16T11:51:30.247" v="307" actId="26606"/>
          <ac:spMkLst>
            <pc:docMk/>
            <pc:sldMk cId="571758561" sldId="260"/>
            <ac:spMk id="33" creationId="{E633B38B-B87A-4288-A20F-0223A6C27A5A}"/>
          </ac:spMkLst>
        </pc:spChg>
        <pc:graphicFrameChg chg="add del mod ord modGraphic">
          <ac:chgData name="Erica Morgan" userId="39ed17eb-1fe1-4e30-9f9d-69b034d5bc77" providerId="ADAL" clId="{0DB3A3A3-DC03-4604-A784-12082C090F75}" dt="2022-08-16T11:51:30.931" v="308" actId="26606"/>
          <ac:graphicFrameMkLst>
            <pc:docMk/>
            <pc:sldMk cId="571758561" sldId="260"/>
            <ac:graphicFrameMk id="23" creationId="{E0FD570B-B348-DC9B-75E6-1C31059E6531}"/>
          </ac:graphicFrameMkLst>
        </pc:graphicFrameChg>
        <pc:picChg chg="mod">
          <ac:chgData name="Erica Morgan" userId="39ed17eb-1fe1-4e30-9f9d-69b034d5bc77" providerId="ADAL" clId="{0DB3A3A3-DC03-4604-A784-12082C090F75}" dt="2022-08-16T11:51:25.996" v="305" actId="26606"/>
          <ac:picMkLst>
            <pc:docMk/>
            <pc:sldMk cId="571758561" sldId="260"/>
            <ac:picMk id="5" creationId="{D53B7FDC-FDF8-7CB8-06E5-83801AEE1FD9}"/>
          </ac:picMkLst>
        </pc:picChg>
      </pc:sldChg>
      <pc:sldChg chg="modSp mod">
        <pc:chgData name="Erica Morgan" userId="39ed17eb-1fe1-4e30-9f9d-69b034d5bc77" providerId="ADAL" clId="{0DB3A3A3-DC03-4604-A784-12082C090F75}" dt="2022-08-16T12:22:27.397" v="756" actId="1076"/>
        <pc:sldMkLst>
          <pc:docMk/>
          <pc:sldMk cId="3632147826" sldId="261"/>
        </pc:sldMkLst>
        <pc:spChg chg="mod">
          <ac:chgData name="Erica Morgan" userId="39ed17eb-1fe1-4e30-9f9d-69b034d5bc77" providerId="ADAL" clId="{0DB3A3A3-DC03-4604-A784-12082C090F75}" dt="2022-08-16T12:22:27.397" v="756" actId="1076"/>
          <ac:spMkLst>
            <pc:docMk/>
            <pc:sldMk cId="3632147826" sldId="261"/>
            <ac:spMk id="2" creationId="{A457E9C6-2192-0074-6295-EE77BA33660E}"/>
          </ac:spMkLst>
        </pc:spChg>
        <pc:spChg chg="mod">
          <ac:chgData name="Erica Morgan" userId="39ed17eb-1fe1-4e30-9f9d-69b034d5bc77" providerId="ADAL" clId="{0DB3A3A3-DC03-4604-A784-12082C090F75}" dt="2022-08-16T12:22:22.055" v="754" actId="27636"/>
          <ac:spMkLst>
            <pc:docMk/>
            <pc:sldMk cId="3632147826" sldId="261"/>
            <ac:spMk id="16" creationId="{098B768F-37C2-1CF9-70F6-DBAAC1B3663A}"/>
          </ac:spMkLst>
        </pc:spChg>
      </pc:sldChg>
      <pc:sldChg chg="modSp mod">
        <pc:chgData name="Erica Morgan" userId="39ed17eb-1fe1-4e30-9f9d-69b034d5bc77" providerId="ADAL" clId="{0DB3A3A3-DC03-4604-A784-12082C090F75}" dt="2022-08-16T12:24:19.771" v="801" actId="27636"/>
        <pc:sldMkLst>
          <pc:docMk/>
          <pc:sldMk cId="1823742374" sldId="262"/>
        </pc:sldMkLst>
        <pc:spChg chg="mod">
          <ac:chgData name="Erica Morgan" userId="39ed17eb-1fe1-4e30-9f9d-69b034d5bc77" providerId="ADAL" clId="{0DB3A3A3-DC03-4604-A784-12082C090F75}" dt="2022-08-16T12:24:00.305" v="798" actId="20577"/>
          <ac:spMkLst>
            <pc:docMk/>
            <pc:sldMk cId="1823742374" sldId="262"/>
            <ac:spMk id="2" creationId="{A457E9C6-2192-0074-6295-EE77BA33660E}"/>
          </ac:spMkLst>
        </pc:spChg>
        <pc:spChg chg="mod">
          <ac:chgData name="Erica Morgan" userId="39ed17eb-1fe1-4e30-9f9d-69b034d5bc77" providerId="ADAL" clId="{0DB3A3A3-DC03-4604-A784-12082C090F75}" dt="2022-08-16T12:24:19.771" v="801" actId="27636"/>
          <ac:spMkLst>
            <pc:docMk/>
            <pc:sldMk cId="1823742374" sldId="262"/>
            <ac:spMk id="16" creationId="{098B768F-37C2-1CF9-70F6-DBAAC1B3663A}"/>
          </ac:spMkLst>
        </pc:spChg>
      </pc:sldChg>
      <pc:sldChg chg="addSp modSp mod ord">
        <pc:chgData name="Erica Morgan" userId="39ed17eb-1fe1-4e30-9f9d-69b034d5bc77" providerId="ADAL" clId="{0DB3A3A3-DC03-4604-A784-12082C090F75}" dt="2022-08-16T12:23:42.622" v="793" actId="27636"/>
        <pc:sldMkLst>
          <pc:docMk/>
          <pc:sldMk cId="1295701894" sldId="263"/>
        </pc:sldMkLst>
        <pc:spChg chg="mod">
          <ac:chgData name="Erica Morgan" userId="39ed17eb-1fe1-4e30-9f9d-69b034d5bc77" providerId="ADAL" clId="{0DB3A3A3-DC03-4604-A784-12082C090F75}" dt="2022-08-16T12:22:54.547" v="765" actId="20577"/>
          <ac:spMkLst>
            <pc:docMk/>
            <pc:sldMk cId="1295701894" sldId="263"/>
            <ac:spMk id="2" creationId="{A457E9C6-2192-0074-6295-EE77BA33660E}"/>
          </ac:spMkLst>
        </pc:spChg>
        <pc:spChg chg="add mod">
          <ac:chgData name="Erica Morgan" userId="39ed17eb-1fe1-4e30-9f9d-69b034d5bc77" providerId="ADAL" clId="{0DB3A3A3-DC03-4604-A784-12082C090F75}" dt="2022-08-16T12:23:19.063" v="788" actId="1076"/>
          <ac:spMkLst>
            <pc:docMk/>
            <pc:sldMk cId="1295701894" sldId="263"/>
            <ac:spMk id="3" creationId="{8BB342BE-9230-BED4-8010-3853362C9813}"/>
          </ac:spMkLst>
        </pc:spChg>
        <pc:spChg chg="mod">
          <ac:chgData name="Erica Morgan" userId="39ed17eb-1fe1-4e30-9f9d-69b034d5bc77" providerId="ADAL" clId="{0DB3A3A3-DC03-4604-A784-12082C090F75}" dt="2022-08-16T12:23:42.622" v="793" actId="27636"/>
          <ac:spMkLst>
            <pc:docMk/>
            <pc:sldMk cId="1295701894" sldId="263"/>
            <ac:spMk id="16" creationId="{098B768F-37C2-1CF9-70F6-DBAAC1B3663A}"/>
          </ac:spMkLst>
        </pc:spChg>
      </pc:sldChg>
      <pc:sldChg chg="addSp modSp mod">
        <pc:chgData name="Erica Morgan" userId="39ed17eb-1fe1-4e30-9f9d-69b034d5bc77" providerId="ADAL" clId="{0DB3A3A3-DC03-4604-A784-12082C090F75}" dt="2022-08-16T12:24:45.595" v="822" actId="20577"/>
        <pc:sldMkLst>
          <pc:docMk/>
          <pc:sldMk cId="3439666974" sldId="264"/>
        </pc:sldMkLst>
        <pc:spChg chg="mod">
          <ac:chgData name="Erica Morgan" userId="39ed17eb-1fe1-4e30-9f9d-69b034d5bc77" providerId="ADAL" clId="{0DB3A3A3-DC03-4604-A784-12082C090F75}" dt="2022-08-16T12:24:45.595" v="822" actId="20577"/>
          <ac:spMkLst>
            <pc:docMk/>
            <pc:sldMk cId="3439666974" sldId="264"/>
            <ac:spMk id="2" creationId="{A457E9C6-2192-0074-6295-EE77BA33660E}"/>
          </ac:spMkLst>
        </pc:spChg>
        <pc:spChg chg="add mod">
          <ac:chgData name="Erica Morgan" userId="39ed17eb-1fe1-4e30-9f9d-69b034d5bc77" providerId="ADAL" clId="{0DB3A3A3-DC03-4604-A784-12082C090F75}" dt="2022-08-16T12:23:25.899" v="789"/>
          <ac:spMkLst>
            <pc:docMk/>
            <pc:sldMk cId="3439666974" sldId="264"/>
            <ac:spMk id="3" creationId="{9E203BB0-F2D6-B61A-04AE-2465638AAF23}"/>
          </ac:spMkLst>
        </pc:spChg>
        <pc:spChg chg="mod">
          <ac:chgData name="Erica Morgan" userId="39ed17eb-1fe1-4e30-9f9d-69b034d5bc77" providerId="ADAL" clId="{0DB3A3A3-DC03-4604-A784-12082C090F75}" dt="2022-08-16T12:24:40.448" v="821" actId="27636"/>
          <ac:spMkLst>
            <pc:docMk/>
            <pc:sldMk cId="3439666974" sldId="264"/>
            <ac:spMk id="16" creationId="{098B768F-37C2-1CF9-70F6-DBAAC1B3663A}"/>
          </ac:spMkLst>
        </pc:spChg>
      </pc:sldChg>
      <pc:sldChg chg="modSp add del">
        <pc:chgData name="Erica Morgan" userId="39ed17eb-1fe1-4e30-9f9d-69b034d5bc77" providerId="ADAL" clId="{0DB3A3A3-DC03-4604-A784-12082C090F75}" dt="2022-08-15T14:52:25.861" v="20" actId="47"/>
        <pc:sldMkLst>
          <pc:docMk/>
          <pc:sldMk cId="905270772" sldId="265"/>
        </pc:sldMkLst>
        <pc:picChg chg="mod">
          <ac:chgData name="Erica Morgan" userId="39ed17eb-1fe1-4e30-9f9d-69b034d5bc77" providerId="ADAL" clId="{0DB3A3A3-DC03-4604-A784-12082C090F75}" dt="2022-08-15T14:37:38.133" v="11" actId="14826"/>
          <ac:picMkLst>
            <pc:docMk/>
            <pc:sldMk cId="905270772" sldId="265"/>
            <ac:picMk id="5" creationId="{CA24A5B3-47BE-A7DF-2286-3A39B9FB8881}"/>
          </ac:picMkLst>
        </pc:picChg>
      </pc:sldChg>
      <pc:sldChg chg="delSp modSp add del mod ord">
        <pc:chgData name="Erica Morgan" userId="39ed17eb-1fe1-4e30-9f9d-69b034d5bc77" providerId="ADAL" clId="{0DB3A3A3-DC03-4604-A784-12082C090F75}" dt="2022-08-15T14:37:14.995" v="8" actId="2696"/>
        <pc:sldMkLst>
          <pc:docMk/>
          <pc:sldMk cId="3492189503" sldId="265"/>
        </pc:sldMkLst>
        <pc:picChg chg="del mod">
          <ac:chgData name="Erica Morgan" userId="39ed17eb-1fe1-4e30-9f9d-69b034d5bc77" providerId="ADAL" clId="{0DB3A3A3-DC03-4604-A784-12082C090F75}" dt="2022-08-15T14:37:08.181" v="7" actId="21"/>
          <ac:picMkLst>
            <pc:docMk/>
            <pc:sldMk cId="3492189503" sldId="265"/>
            <ac:picMk id="5" creationId="{CA24A5B3-47BE-A7DF-2286-3A39B9FB8881}"/>
          </ac:picMkLst>
        </pc:picChg>
      </pc:sldChg>
      <pc:sldChg chg="delSp modSp add mod">
        <pc:chgData name="Erica Morgan" userId="39ed17eb-1fe1-4e30-9f9d-69b034d5bc77" providerId="ADAL" clId="{0DB3A3A3-DC03-4604-A784-12082C090F75}" dt="2022-08-16T12:02:24.950" v="474" actId="1076"/>
        <pc:sldMkLst>
          <pc:docMk/>
          <pc:sldMk cId="1007389618" sldId="266"/>
        </pc:sldMkLst>
        <pc:spChg chg="del mod">
          <ac:chgData name="Erica Morgan" userId="39ed17eb-1fe1-4e30-9f9d-69b034d5bc77" providerId="ADAL" clId="{0DB3A3A3-DC03-4604-A784-12082C090F75}" dt="2022-08-16T12:02:21.505" v="473" actId="478"/>
          <ac:spMkLst>
            <pc:docMk/>
            <pc:sldMk cId="1007389618" sldId="266"/>
            <ac:spMk id="2" creationId="{3BCA2C22-FA77-F326-BC50-2EF9DB811D75}"/>
          </ac:spMkLst>
        </pc:spChg>
        <pc:spChg chg="mod">
          <ac:chgData name="Erica Morgan" userId="39ed17eb-1fe1-4e30-9f9d-69b034d5bc77" providerId="ADAL" clId="{0DB3A3A3-DC03-4604-A784-12082C090F75}" dt="2022-08-16T12:02:24.950" v="474" actId="1076"/>
          <ac:spMkLst>
            <pc:docMk/>
            <pc:sldMk cId="1007389618" sldId="266"/>
            <ac:spMk id="24" creationId="{0B1EE8F2-D578-C7DA-D2AD-C828B0FC862D}"/>
          </ac:spMkLst>
        </pc:spChg>
      </pc:sldChg>
      <pc:sldChg chg="modSp add mod">
        <pc:chgData name="Erica Morgan" userId="39ed17eb-1fe1-4e30-9f9d-69b034d5bc77" providerId="ADAL" clId="{0DB3A3A3-DC03-4604-A784-12082C090F75}" dt="2022-08-16T12:05:48.341" v="538" actId="207"/>
        <pc:sldMkLst>
          <pc:docMk/>
          <pc:sldMk cId="1262871522" sldId="267"/>
        </pc:sldMkLst>
        <pc:spChg chg="mod">
          <ac:chgData name="Erica Morgan" userId="39ed17eb-1fe1-4e30-9f9d-69b034d5bc77" providerId="ADAL" clId="{0DB3A3A3-DC03-4604-A784-12082C090F75}" dt="2022-08-16T12:04:44.803" v="529" actId="1076"/>
          <ac:spMkLst>
            <pc:docMk/>
            <pc:sldMk cId="1262871522" sldId="267"/>
            <ac:spMk id="2" creationId="{3BCA2C22-FA77-F326-BC50-2EF9DB811D75}"/>
          </ac:spMkLst>
        </pc:spChg>
        <pc:spChg chg="mod">
          <ac:chgData name="Erica Morgan" userId="39ed17eb-1fe1-4e30-9f9d-69b034d5bc77" providerId="ADAL" clId="{0DB3A3A3-DC03-4604-A784-12082C090F75}" dt="2022-08-16T12:05:48.341" v="538" actId="207"/>
          <ac:spMkLst>
            <pc:docMk/>
            <pc:sldMk cId="1262871522" sldId="267"/>
            <ac:spMk id="24" creationId="{0B1EE8F2-D578-C7DA-D2AD-C828B0FC862D}"/>
          </ac:spMkLst>
        </pc:spChg>
      </pc:sldChg>
      <pc:sldChg chg="addSp modSp add mod">
        <pc:chgData name="Erica Morgan" userId="39ed17eb-1fe1-4e30-9f9d-69b034d5bc77" providerId="ADAL" clId="{0DB3A3A3-DC03-4604-A784-12082C090F75}" dt="2022-08-16T11:59:51.230" v="439" actId="1076"/>
        <pc:sldMkLst>
          <pc:docMk/>
          <pc:sldMk cId="1779759552" sldId="268"/>
        </pc:sldMkLst>
        <pc:spChg chg="mod">
          <ac:chgData name="Erica Morgan" userId="39ed17eb-1fe1-4e30-9f9d-69b034d5bc77" providerId="ADAL" clId="{0DB3A3A3-DC03-4604-A784-12082C090F75}" dt="2022-08-16T11:59:51.230" v="439" actId="1076"/>
          <ac:spMkLst>
            <pc:docMk/>
            <pc:sldMk cId="1779759552" sldId="268"/>
            <ac:spMk id="2" creationId="{A457E9C6-2192-0074-6295-EE77BA33660E}"/>
          </ac:spMkLst>
        </pc:spChg>
        <pc:spChg chg="add mod">
          <ac:chgData name="Erica Morgan" userId="39ed17eb-1fe1-4e30-9f9d-69b034d5bc77" providerId="ADAL" clId="{0DB3A3A3-DC03-4604-A784-12082C090F75}" dt="2022-08-16T11:59:43.804" v="438" actId="20577"/>
          <ac:spMkLst>
            <pc:docMk/>
            <pc:sldMk cId="1779759552" sldId="268"/>
            <ac:spMk id="3" creationId="{78C418B5-CCA4-31EB-0D5E-6A3AEB764C50}"/>
          </ac:spMkLst>
        </pc:spChg>
        <pc:spChg chg="mod">
          <ac:chgData name="Erica Morgan" userId="39ed17eb-1fe1-4e30-9f9d-69b034d5bc77" providerId="ADAL" clId="{0DB3A3A3-DC03-4604-A784-12082C090F75}" dt="2022-08-16T11:56:31.022" v="366" actId="207"/>
          <ac:spMkLst>
            <pc:docMk/>
            <pc:sldMk cId="1779759552" sldId="268"/>
            <ac:spMk id="16" creationId="{098B768F-37C2-1CF9-70F6-DBAAC1B3663A}"/>
          </ac:spMkLst>
        </pc:spChg>
      </pc:sldChg>
      <pc:sldChg chg="modSp add mod">
        <pc:chgData name="Erica Morgan" userId="39ed17eb-1fe1-4e30-9f9d-69b034d5bc77" providerId="ADAL" clId="{0DB3A3A3-DC03-4604-A784-12082C090F75}" dt="2022-08-16T12:08:05.818" v="571" actId="121"/>
        <pc:sldMkLst>
          <pc:docMk/>
          <pc:sldMk cId="1021245805" sldId="269"/>
        </pc:sldMkLst>
        <pc:spChg chg="mod">
          <ac:chgData name="Erica Morgan" userId="39ed17eb-1fe1-4e30-9f9d-69b034d5bc77" providerId="ADAL" clId="{0DB3A3A3-DC03-4604-A784-12082C090F75}" dt="2022-08-16T12:07:48.041" v="570" actId="1076"/>
          <ac:spMkLst>
            <pc:docMk/>
            <pc:sldMk cId="1021245805" sldId="269"/>
            <ac:spMk id="2" creationId="{3BCA2C22-FA77-F326-BC50-2EF9DB811D75}"/>
          </ac:spMkLst>
        </pc:spChg>
        <pc:spChg chg="mod">
          <ac:chgData name="Erica Morgan" userId="39ed17eb-1fe1-4e30-9f9d-69b034d5bc77" providerId="ADAL" clId="{0DB3A3A3-DC03-4604-A784-12082C090F75}" dt="2022-08-16T12:08:05.818" v="571" actId="121"/>
          <ac:spMkLst>
            <pc:docMk/>
            <pc:sldMk cId="1021245805" sldId="269"/>
            <ac:spMk id="24" creationId="{0B1EE8F2-D578-C7DA-D2AD-C828B0FC862D}"/>
          </ac:spMkLst>
        </pc:spChg>
      </pc:sldChg>
      <pc:sldChg chg="modSp add mod">
        <pc:chgData name="Erica Morgan" userId="39ed17eb-1fe1-4e30-9f9d-69b034d5bc77" providerId="ADAL" clId="{0DB3A3A3-DC03-4604-A784-12082C090F75}" dt="2022-08-16T12:16:08.314" v="591" actId="255"/>
        <pc:sldMkLst>
          <pc:docMk/>
          <pc:sldMk cId="3558341918" sldId="270"/>
        </pc:sldMkLst>
        <pc:spChg chg="mod">
          <ac:chgData name="Erica Morgan" userId="39ed17eb-1fe1-4e30-9f9d-69b034d5bc77" providerId="ADAL" clId="{0DB3A3A3-DC03-4604-A784-12082C090F75}" dt="2022-08-16T12:15:46.287" v="587" actId="20577"/>
          <ac:spMkLst>
            <pc:docMk/>
            <pc:sldMk cId="3558341918" sldId="270"/>
            <ac:spMk id="2" creationId="{3BCA2C22-FA77-F326-BC50-2EF9DB811D75}"/>
          </ac:spMkLst>
        </pc:spChg>
        <pc:spChg chg="mod">
          <ac:chgData name="Erica Morgan" userId="39ed17eb-1fe1-4e30-9f9d-69b034d5bc77" providerId="ADAL" clId="{0DB3A3A3-DC03-4604-A784-12082C090F75}" dt="2022-08-16T12:16:08.314" v="591" actId="255"/>
          <ac:spMkLst>
            <pc:docMk/>
            <pc:sldMk cId="3558341918" sldId="270"/>
            <ac:spMk id="24" creationId="{0B1EE8F2-D578-C7DA-D2AD-C828B0FC862D}"/>
          </ac:spMkLst>
        </pc:spChg>
      </pc:sldChg>
      <pc:sldChg chg="modSp add mod">
        <pc:chgData name="Erica Morgan" userId="39ed17eb-1fe1-4e30-9f9d-69b034d5bc77" providerId="ADAL" clId="{0DB3A3A3-DC03-4604-A784-12082C090F75}" dt="2022-08-16T12:16:52.563" v="617" actId="207"/>
        <pc:sldMkLst>
          <pc:docMk/>
          <pc:sldMk cId="721099430" sldId="271"/>
        </pc:sldMkLst>
        <pc:spChg chg="mod">
          <ac:chgData name="Erica Morgan" userId="39ed17eb-1fe1-4e30-9f9d-69b034d5bc77" providerId="ADAL" clId="{0DB3A3A3-DC03-4604-A784-12082C090F75}" dt="2022-08-16T12:16:32.631" v="611" actId="20577"/>
          <ac:spMkLst>
            <pc:docMk/>
            <pc:sldMk cId="721099430" sldId="271"/>
            <ac:spMk id="2" creationId="{3BCA2C22-FA77-F326-BC50-2EF9DB811D75}"/>
          </ac:spMkLst>
        </pc:spChg>
        <pc:spChg chg="mod">
          <ac:chgData name="Erica Morgan" userId="39ed17eb-1fe1-4e30-9f9d-69b034d5bc77" providerId="ADAL" clId="{0DB3A3A3-DC03-4604-A784-12082C090F75}" dt="2022-08-16T12:16:52.563" v="617" actId="207"/>
          <ac:spMkLst>
            <pc:docMk/>
            <pc:sldMk cId="721099430" sldId="271"/>
            <ac:spMk id="24" creationId="{0B1EE8F2-D578-C7DA-D2AD-C828B0FC862D}"/>
          </ac:spMkLst>
        </pc:spChg>
      </pc:sldChg>
      <pc:sldChg chg="modSp add mod">
        <pc:chgData name="Erica Morgan" userId="39ed17eb-1fe1-4e30-9f9d-69b034d5bc77" providerId="ADAL" clId="{0DB3A3A3-DC03-4604-A784-12082C090F75}" dt="2022-08-16T12:17:35.355" v="653" actId="948"/>
        <pc:sldMkLst>
          <pc:docMk/>
          <pc:sldMk cId="4021000252" sldId="272"/>
        </pc:sldMkLst>
        <pc:spChg chg="mod">
          <ac:chgData name="Erica Morgan" userId="39ed17eb-1fe1-4e30-9f9d-69b034d5bc77" providerId="ADAL" clId="{0DB3A3A3-DC03-4604-A784-12082C090F75}" dt="2022-08-16T12:17:13.343" v="647" actId="20577"/>
          <ac:spMkLst>
            <pc:docMk/>
            <pc:sldMk cId="4021000252" sldId="272"/>
            <ac:spMk id="2" creationId="{3BCA2C22-FA77-F326-BC50-2EF9DB811D75}"/>
          </ac:spMkLst>
        </pc:spChg>
        <pc:spChg chg="mod">
          <ac:chgData name="Erica Morgan" userId="39ed17eb-1fe1-4e30-9f9d-69b034d5bc77" providerId="ADAL" clId="{0DB3A3A3-DC03-4604-A784-12082C090F75}" dt="2022-08-16T12:17:35.355" v="653" actId="948"/>
          <ac:spMkLst>
            <pc:docMk/>
            <pc:sldMk cId="4021000252" sldId="272"/>
            <ac:spMk id="24" creationId="{0B1EE8F2-D578-C7DA-D2AD-C828B0FC862D}"/>
          </ac:spMkLst>
        </pc:spChg>
      </pc:sldChg>
      <pc:sldChg chg="modSp add mod">
        <pc:chgData name="Erica Morgan" userId="39ed17eb-1fe1-4e30-9f9d-69b034d5bc77" providerId="ADAL" clId="{0DB3A3A3-DC03-4604-A784-12082C090F75}" dt="2022-08-16T12:18:34.236" v="666" actId="948"/>
        <pc:sldMkLst>
          <pc:docMk/>
          <pc:sldMk cId="2564964449" sldId="273"/>
        </pc:sldMkLst>
        <pc:spChg chg="mod">
          <ac:chgData name="Erica Morgan" userId="39ed17eb-1fe1-4e30-9f9d-69b034d5bc77" providerId="ADAL" clId="{0DB3A3A3-DC03-4604-A784-12082C090F75}" dt="2022-08-16T12:18:34.236" v="666" actId="948"/>
          <ac:spMkLst>
            <pc:docMk/>
            <pc:sldMk cId="2564964449" sldId="273"/>
            <ac:spMk id="24" creationId="{0B1EE8F2-D578-C7DA-D2AD-C828B0FC862D}"/>
          </ac:spMkLst>
        </pc:spChg>
      </pc:sldChg>
      <pc:sldChg chg="modSp add mod ord">
        <pc:chgData name="Erica Morgan" userId="39ed17eb-1fe1-4e30-9f9d-69b034d5bc77" providerId="ADAL" clId="{0DB3A3A3-DC03-4604-A784-12082C090F75}" dt="2022-08-16T12:19:47.504" v="693" actId="20577"/>
        <pc:sldMkLst>
          <pc:docMk/>
          <pc:sldMk cId="303955923" sldId="274"/>
        </pc:sldMkLst>
        <pc:spChg chg="mod">
          <ac:chgData name="Erica Morgan" userId="39ed17eb-1fe1-4e30-9f9d-69b034d5bc77" providerId="ADAL" clId="{0DB3A3A3-DC03-4604-A784-12082C090F75}" dt="2022-08-16T12:19:47.504" v="693" actId="20577"/>
          <ac:spMkLst>
            <pc:docMk/>
            <pc:sldMk cId="303955923" sldId="274"/>
            <ac:spMk id="2" creationId="{3BCA2C22-FA77-F326-BC50-2EF9DB811D75}"/>
          </ac:spMkLst>
        </pc:spChg>
        <pc:spChg chg="mod">
          <ac:chgData name="Erica Morgan" userId="39ed17eb-1fe1-4e30-9f9d-69b034d5bc77" providerId="ADAL" clId="{0DB3A3A3-DC03-4604-A784-12082C090F75}" dt="2022-08-16T12:19:43.707" v="692" actId="27636"/>
          <ac:spMkLst>
            <pc:docMk/>
            <pc:sldMk cId="303955923" sldId="274"/>
            <ac:spMk id="24" creationId="{0B1EE8F2-D578-C7DA-D2AD-C828B0FC862D}"/>
          </ac:spMkLst>
        </pc:spChg>
      </pc:sldChg>
      <pc:sldChg chg="modSp add mod">
        <pc:chgData name="Erica Morgan" userId="39ed17eb-1fe1-4e30-9f9d-69b034d5bc77" providerId="ADAL" clId="{0DB3A3A3-DC03-4604-A784-12082C090F75}" dt="2022-08-16T12:20:04.512" v="696" actId="27636"/>
        <pc:sldMkLst>
          <pc:docMk/>
          <pc:sldMk cId="1048325803" sldId="275"/>
        </pc:sldMkLst>
        <pc:spChg chg="mod">
          <ac:chgData name="Erica Morgan" userId="39ed17eb-1fe1-4e30-9f9d-69b034d5bc77" providerId="ADAL" clId="{0DB3A3A3-DC03-4604-A784-12082C090F75}" dt="2022-08-16T12:20:04.512" v="696" actId="27636"/>
          <ac:spMkLst>
            <pc:docMk/>
            <pc:sldMk cId="1048325803" sldId="275"/>
            <ac:spMk id="24" creationId="{0B1EE8F2-D578-C7DA-D2AD-C828B0FC862D}"/>
          </ac:spMkLst>
        </pc:spChg>
      </pc:sldChg>
      <pc:sldChg chg="modSp add mod">
        <pc:chgData name="Erica Morgan" userId="39ed17eb-1fe1-4e30-9f9d-69b034d5bc77" providerId="ADAL" clId="{0DB3A3A3-DC03-4604-A784-12082C090F75}" dt="2022-08-16T12:20:22.790" v="699" actId="27636"/>
        <pc:sldMkLst>
          <pc:docMk/>
          <pc:sldMk cId="3829579159" sldId="276"/>
        </pc:sldMkLst>
        <pc:spChg chg="mod">
          <ac:chgData name="Erica Morgan" userId="39ed17eb-1fe1-4e30-9f9d-69b034d5bc77" providerId="ADAL" clId="{0DB3A3A3-DC03-4604-A784-12082C090F75}" dt="2022-08-16T12:20:22.790" v="699" actId="27636"/>
          <ac:spMkLst>
            <pc:docMk/>
            <pc:sldMk cId="3829579159" sldId="276"/>
            <ac:spMk id="24" creationId="{0B1EE8F2-D578-C7DA-D2AD-C828B0FC862D}"/>
          </ac:spMkLst>
        </pc:spChg>
      </pc:sldChg>
      <pc:sldChg chg="modSp add mod ord">
        <pc:chgData name="Erica Morgan" userId="39ed17eb-1fe1-4e30-9f9d-69b034d5bc77" providerId="ADAL" clId="{0DB3A3A3-DC03-4604-A784-12082C090F75}" dt="2022-08-16T12:21:37.151" v="737" actId="27636"/>
        <pc:sldMkLst>
          <pc:docMk/>
          <pc:sldMk cId="505036580" sldId="277"/>
        </pc:sldMkLst>
        <pc:spChg chg="mod">
          <ac:chgData name="Erica Morgan" userId="39ed17eb-1fe1-4e30-9f9d-69b034d5bc77" providerId="ADAL" clId="{0DB3A3A3-DC03-4604-A784-12082C090F75}" dt="2022-08-16T12:21:27.618" v="735" actId="27636"/>
          <ac:spMkLst>
            <pc:docMk/>
            <pc:sldMk cId="505036580" sldId="277"/>
            <ac:spMk id="2" creationId="{A457E9C6-2192-0074-6295-EE77BA33660E}"/>
          </ac:spMkLst>
        </pc:spChg>
        <pc:spChg chg="mod">
          <ac:chgData name="Erica Morgan" userId="39ed17eb-1fe1-4e30-9f9d-69b034d5bc77" providerId="ADAL" clId="{0DB3A3A3-DC03-4604-A784-12082C090F75}" dt="2022-08-16T12:21:37.151" v="737" actId="27636"/>
          <ac:spMkLst>
            <pc:docMk/>
            <pc:sldMk cId="505036580" sldId="277"/>
            <ac:spMk id="16" creationId="{098B768F-37C2-1CF9-70F6-DBAAC1B3663A}"/>
          </ac:spMkLst>
        </pc:spChg>
      </pc:sldChg>
      <pc:sldChg chg="addSp delSp modSp add mod">
        <pc:chgData name="Erica Morgan" userId="39ed17eb-1fe1-4e30-9f9d-69b034d5bc77" providerId="ADAL" clId="{0DB3A3A3-DC03-4604-A784-12082C090F75}" dt="2022-08-16T12:21:50.895" v="743" actId="27636"/>
        <pc:sldMkLst>
          <pc:docMk/>
          <pc:sldMk cId="1785775995" sldId="278"/>
        </pc:sldMkLst>
        <pc:spChg chg="del">
          <ac:chgData name="Erica Morgan" userId="39ed17eb-1fe1-4e30-9f9d-69b034d5bc77" providerId="ADAL" clId="{0DB3A3A3-DC03-4604-A784-12082C090F75}" dt="2022-08-16T12:21:46.737" v="740" actId="478"/>
          <ac:spMkLst>
            <pc:docMk/>
            <pc:sldMk cId="1785775995" sldId="278"/>
            <ac:spMk id="2" creationId="{A457E9C6-2192-0074-6295-EE77BA33660E}"/>
          </ac:spMkLst>
        </pc:spChg>
        <pc:spChg chg="add del mod">
          <ac:chgData name="Erica Morgan" userId="39ed17eb-1fe1-4e30-9f9d-69b034d5bc77" providerId="ADAL" clId="{0DB3A3A3-DC03-4604-A784-12082C090F75}" dt="2022-08-16T12:21:48.707" v="741" actId="478"/>
          <ac:spMkLst>
            <pc:docMk/>
            <pc:sldMk cId="1785775995" sldId="278"/>
            <ac:spMk id="4" creationId="{17A1CAC4-8B5F-5835-16AD-E587E558AA75}"/>
          </ac:spMkLst>
        </pc:spChg>
        <pc:spChg chg="mod">
          <ac:chgData name="Erica Morgan" userId="39ed17eb-1fe1-4e30-9f9d-69b034d5bc77" providerId="ADAL" clId="{0DB3A3A3-DC03-4604-A784-12082C090F75}" dt="2022-08-16T12:21:50.895" v="743" actId="27636"/>
          <ac:spMkLst>
            <pc:docMk/>
            <pc:sldMk cId="1785775995" sldId="278"/>
            <ac:spMk id="16" creationId="{098B768F-37C2-1CF9-70F6-DBAAC1B3663A}"/>
          </ac:spMkLst>
        </pc:spChg>
        <pc:picChg chg="mod">
          <ac:chgData name="Erica Morgan" userId="39ed17eb-1fe1-4e30-9f9d-69b034d5bc77" providerId="ADAL" clId="{0DB3A3A3-DC03-4604-A784-12082C090F75}" dt="2022-08-16T12:21:14.094" v="710" actId="14100"/>
          <ac:picMkLst>
            <pc:docMk/>
            <pc:sldMk cId="1785775995" sldId="278"/>
            <ac:picMk id="5" creationId="{D53B7FDC-FDF8-7CB8-06E5-83801AEE1FD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6969C88-B244-455D-A017-012B25B1ACDD}" type="datetimeFigureOut">
              <a:rPr lang="en-US" smtClean="0"/>
              <a:t>9/6/2022</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833298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2BB8-59E0-4EB2-B3BE-59D8641EE133}"/>
              </a:ext>
            </a:extLst>
          </p:cNvPr>
          <p:cNvSpPr>
            <a:spLocks noGrp="1"/>
          </p:cNvSpPr>
          <p:nvPr>
            <p:ph type="dt" sz="half" idx="10"/>
          </p:nvPr>
        </p:nvSpPr>
        <p:spPr/>
        <p:txBody>
          <a:bodyPr/>
          <a:lstStyle/>
          <a:p>
            <a:fld id="{76969C88-B244-455D-A017-012B25B1ACDD}" type="datetimeFigureOut">
              <a:rPr lang="en-US" smtClean="0"/>
              <a:t>9/6/2022</a:t>
            </a:fld>
            <a:endParaRPr lang="en-US"/>
          </a:p>
        </p:txBody>
      </p:sp>
      <p:sp>
        <p:nvSpPr>
          <p:cNvPr id="5" name="Footer Placeholder 4">
            <a:extLst>
              <a:ext uri="{FF2B5EF4-FFF2-40B4-BE49-F238E27FC236}">
                <a16:creationId xmlns:a16="http://schemas.microsoft.com/office/drawing/2014/main"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E7C03-68D3-445E-A5A2-8A935CFC97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575265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1F0D7-112D-48B1-B32B-170B1AA2B51E}"/>
              </a:ext>
            </a:extLst>
          </p:cNvPr>
          <p:cNvSpPr>
            <a:spLocks noGrp="1"/>
          </p:cNvSpPr>
          <p:nvPr>
            <p:ph type="title" orient="vert"/>
          </p:nvPr>
        </p:nvSpPr>
        <p:spPr>
          <a:xfrm>
            <a:off x="9143998" y="761999"/>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7A7C1-8E5B-41DA-9802-F242D382B66B}"/>
              </a:ext>
            </a:extLst>
          </p:cNvPr>
          <p:cNvSpPr>
            <a:spLocks noGrp="1"/>
          </p:cNvSpPr>
          <p:nvPr>
            <p:ph type="body" orient="vert" idx="1"/>
          </p:nvPr>
        </p:nvSpPr>
        <p:spPr>
          <a:xfrm>
            <a:off x="762001" y="761999"/>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61CC7-F5B1-464A-8127-60645FB21081}"/>
              </a:ext>
            </a:extLst>
          </p:cNvPr>
          <p:cNvSpPr>
            <a:spLocks noGrp="1"/>
          </p:cNvSpPr>
          <p:nvPr>
            <p:ph type="dt" sz="half" idx="10"/>
          </p:nvPr>
        </p:nvSpPr>
        <p:spPr/>
        <p:txBody>
          <a:bodyPr/>
          <a:lstStyle/>
          <a:p>
            <a:fld id="{76969C88-B244-455D-A017-012B25B1ACDD}" type="datetimeFigureOut">
              <a:rPr lang="en-US" smtClean="0"/>
              <a:t>9/6/2022</a:t>
            </a:fld>
            <a:endParaRPr lang="en-US"/>
          </a:p>
        </p:txBody>
      </p:sp>
      <p:sp>
        <p:nvSpPr>
          <p:cNvPr id="5" name="Footer Placeholder 4">
            <a:extLst>
              <a:ext uri="{FF2B5EF4-FFF2-40B4-BE49-F238E27FC236}">
                <a16:creationId xmlns:a16="http://schemas.microsoft.com/office/drawing/2014/main"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07151-541F-4104-B989-83A9DCA6E61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085922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011-A499-4054-89BF-A4800A68F60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B9DB-9E62-4292-915C-1DD4134740DB}"/>
              </a:ext>
            </a:extLst>
          </p:cNvPr>
          <p:cNvSpPr>
            <a:spLocks noGrp="1"/>
          </p:cNvSpPr>
          <p:nvPr>
            <p:ph type="dt" sz="half" idx="10"/>
          </p:nvPr>
        </p:nvSpPr>
        <p:spPr/>
        <p:txBody>
          <a:bodyPr/>
          <a:lstStyle/>
          <a:p>
            <a:fld id="{76969C88-B244-455D-A017-012B25B1ACDD}" type="datetimeFigureOut">
              <a:rPr lang="en-US" smtClean="0"/>
              <a:t>9/6/2022</a:t>
            </a:fld>
            <a:endParaRPr lang="en-US"/>
          </a:p>
        </p:txBody>
      </p:sp>
      <p:sp>
        <p:nvSpPr>
          <p:cNvPr id="5" name="Footer Placeholder 4">
            <a:extLst>
              <a:ext uri="{FF2B5EF4-FFF2-40B4-BE49-F238E27FC236}">
                <a16:creationId xmlns:a16="http://schemas.microsoft.com/office/drawing/2014/main"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2EE8A-96DF-4D7D-B434-778324756D0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18763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453A-F2B4-4EDB-B8FA-150267BC1A9A}"/>
              </a:ext>
            </a:extLst>
          </p:cNvPr>
          <p:cNvSpPr>
            <a:spLocks noGrp="1"/>
          </p:cNvSpPr>
          <p:nvPr>
            <p:ph type="title"/>
          </p:nvPr>
        </p:nvSpPr>
        <p:spPr>
          <a:xfrm>
            <a:off x="762000" y="1524000"/>
            <a:ext cx="10668000" cy="3038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C46C51-ADF1-48FC-A4D9-38C369E78304}"/>
              </a:ext>
            </a:extLst>
          </p:cNvPr>
          <p:cNvSpPr>
            <a:spLocks noGrp="1"/>
          </p:cNvSpPr>
          <p:nvPr>
            <p:ph type="body" idx="1"/>
          </p:nvPr>
        </p:nvSpPr>
        <p:spPr>
          <a:xfrm>
            <a:off x="762000" y="4589463"/>
            <a:ext cx="10668000" cy="15065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3B56-4DC7-490B-AEFD-55ED1ECFF82E}"/>
              </a:ext>
            </a:extLst>
          </p:cNvPr>
          <p:cNvSpPr>
            <a:spLocks noGrp="1"/>
          </p:cNvSpPr>
          <p:nvPr>
            <p:ph type="dt" sz="half" idx="10"/>
          </p:nvPr>
        </p:nvSpPr>
        <p:spPr/>
        <p:txBody>
          <a:bodyPr/>
          <a:lstStyle/>
          <a:p>
            <a:fld id="{76969C88-B244-455D-A017-012B25B1ACDD}" type="datetimeFigureOut">
              <a:rPr lang="en-US" smtClean="0"/>
              <a:t>9/6/2022</a:t>
            </a:fld>
            <a:endParaRPr lang="en-US"/>
          </a:p>
        </p:txBody>
      </p:sp>
      <p:sp>
        <p:nvSpPr>
          <p:cNvPr id="5" name="Footer Placeholder 4">
            <a:extLst>
              <a:ext uri="{FF2B5EF4-FFF2-40B4-BE49-F238E27FC236}">
                <a16:creationId xmlns:a16="http://schemas.microsoft.com/office/drawing/2014/main"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43D49-23F8-4C4B-9C30-EDC030EE6F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510435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747A5-C962-477F-89AA-A32385D57996}"/>
              </a:ext>
            </a:extLst>
          </p:cNvPr>
          <p:cNvSpPr>
            <a:spLocks noGrp="1"/>
          </p:cNvSpPr>
          <p:nvPr>
            <p:ph sz="half" idx="1"/>
          </p:nvPr>
        </p:nvSpPr>
        <p:spPr>
          <a:xfrm>
            <a:off x="762000" y="2285999"/>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08312-30FC-44D8-B2A9-B5CAAD9F066F}"/>
              </a:ext>
            </a:extLst>
          </p:cNvPr>
          <p:cNvSpPr>
            <a:spLocks noGrp="1"/>
          </p:cNvSpPr>
          <p:nvPr>
            <p:ph sz="half" idx="2"/>
          </p:nvPr>
        </p:nvSpPr>
        <p:spPr>
          <a:xfrm>
            <a:off x="6278879" y="2285999"/>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D84EB-AF90-4F19-A376-0FE5E50F9EA5}"/>
              </a:ext>
            </a:extLst>
          </p:cNvPr>
          <p:cNvSpPr>
            <a:spLocks noGrp="1"/>
          </p:cNvSpPr>
          <p:nvPr>
            <p:ph type="dt" sz="half" idx="10"/>
          </p:nvPr>
        </p:nvSpPr>
        <p:spPr/>
        <p:txBody>
          <a:bodyPr/>
          <a:lstStyle/>
          <a:p>
            <a:fld id="{76969C88-B244-455D-A017-012B25B1ACDD}" type="datetimeFigureOut">
              <a:rPr lang="en-US" smtClean="0"/>
              <a:t>9/6/2022</a:t>
            </a:fld>
            <a:endParaRPr lang="en-US"/>
          </a:p>
        </p:txBody>
      </p:sp>
      <p:sp>
        <p:nvSpPr>
          <p:cNvPr id="6" name="Footer Placeholder 5">
            <a:extLst>
              <a:ext uri="{FF2B5EF4-FFF2-40B4-BE49-F238E27FC236}">
                <a16:creationId xmlns:a16="http://schemas.microsoft.com/office/drawing/2014/main"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21A83-6D60-45F0-9173-5F6D2438BC3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748364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C5A5-E184-46B6-8AB5-C8E132D3624B}"/>
              </a:ext>
            </a:extLst>
          </p:cNvPr>
          <p:cNvSpPr>
            <a:spLocks noGrp="1"/>
          </p:cNvSpPr>
          <p:nvPr>
            <p:ph type="body" idx="1"/>
          </p:nvPr>
        </p:nvSpPr>
        <p:spPr>
          <a:xfrm>
            <a:off x="762000" y="2285999"/>
            <a:ext cx="5151119"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FE87-5D80-45CB-9D13-DFC9AFCEC7F9}"/>
              </a:ext>
            </a:extLst>
          </p:cNvPr>
          <p:cNvSpPr>
            <a:spLocks noGrp="1"/>
          </p:cNvSpPr>
          <p:nvPr>
            <p:ph sz="half" idx="2"/>
          </p:nvPr>
        </p:nvSpPr>
        <p:spPr>
          <a:xfrm>
            <a:off x="762000"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C1E5A-8423-4749-8EDA-E13425F69658}"/>
              </a:ext>
            </a:extLst>
          </p:cNvPr>
          <p:cNvSpPr>
            <a:spLocks noGrp="1"/>
          </p:cNvSpPr>
          <p:nvPr>
            <p:ph type="body" sz="quarter" idx="3"/>
          </p:nvPr>
        </p:nvSpPr>
        <p:spPr>
          <a:xfrm>
            <a:off x="6278878" y="2286000"/>
            <a:ext cx="5151122"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32AAA-4BB8-4A3D-9C79-516F82F8001D}"/>
              </a:ext>
            </a:extLst>
          </p:cNvPr>
          <p:cNvSpPr>
            <a:spLocks noGrp="1"/>
          </p:cNvSpPr>
          <p:nvPr>
            <p:ph sz="quarter" idx="4"/>
          </p:nvPr>
        </p:nvSpPr>
        <p:spPr>
          <a:xfrm>
            <a:off x="6278878" y="3048000"/>
            <a:ext cx="5151122"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EC63-51D3-4C70-B804-BE9EF765AD21}"/>
              </a:ext>
            </a:extLst>
          </p:cNvPr>
          <p:cNvSpPr>
            <a:spLocks noGrp="1"/>
          </p:cNvSpPr>
          <p:nvPr>
            <p:ph type="dt" sz="half" idx="10"/>
          </p:nvPr>
        </p:nvSpPr>
        <p:spPr/>
        <p:txBody>
          <a:bodyPr/>
          <a:lstStyle/>
          <a:p>
            <a:fld id="{76969C88-B244-455D-A017-012B25B1ACDD}" type="datetimeFigureOut">
              <a:rPr lang="en-US" smtClean="0"/>
              <a:t>9/6/2022</a:t>
            </a:fld>
            <a:endParaRPr lang="en-US"/>
          </a:p>
        </p:txBody>
      </p:sp>
      <p:sp>
        <p:nvSpPr>
          <p:cNvPr id="8" name="Footer Placeholder 7">
            <a:extLst>
              <a:ext uri="{FF2B5EF4-FFF2-40B4-BE49-F238E27FC236}">
                <a16:creationId xmlns:a16="http://schemas.microsoft.com/office/drawing/2014/main"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A5918-109D-4342-84C0-9774A52C9E7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632512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fld id="{76969C88-B244-455D-A017-012B25B1ACDD}" type="datetimeFigureOut">
              <a:rPr lang="en-US" smtClean="0"/>
              <a:t>9/6/2022</a:t>
            </a:fld>
            <a:endParaRPr lang="en-US"/>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152100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AE8D9-9B42-438E-ADA6-CCFE45788460}"/>
              </a:ext>
            </a:extLst>
          </p:cNvPr>
          <p:cNvSpPr>
            <a:spLocks noGrp="1"/>
          </p:cNvSpPr>
          <p:nvPr>
            <p:ph type="dt" sz="half" idx="10"/>
          </p:nvPr>
        </p:nvSpPr>
        <p:spPr/>
        <p:txBody>
          <a:bodyPr/>
          <a:lstStyle/>
          <a:p>
            <a:fld id="{76969C88-B244-455D-A017-012B25B1ACDD}" type="datetimeFigureOut">
              <a:rPr lang="en-US" smtClean="0"/>
              <a:t>9/6/2022</a:t>
            </a:fld>
            <a:endParaRPr lang="en-US"/>
          </a:p>
        </p:txBody>
      </p:sp>
      <p:sp>
        <p:nvSpPr>
          <p:cNvPr id="3" name="Footer Placeholder 2">
            <a:extLst>
              <a:ext uri="{FF2B5EF4-FFF2-40B4-BE49-F238E27FC236}">
                <a16:creationId xmlns:a16="http://schemas.microsoft.com/office/drawing/2014/main"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A2CF6-DBC5-4491-B213-B3CD09D3130C}"/>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462806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7076-58C8-494C-B6B1-DC86F62DDC24}"/>
              </a:ext>
            </a:extLst>
          </p:cNvPr>
          <p:cNvSpPr>
            <a:spLocks noGrp="1"/>
          </p:cNvSpPr>
          <p:nvPr>
            <p:ph type="title"/>
          </p:nvPr>
        </p:nvSpPr>
        <p:spPr>
          <a:xfrm>
            <a:off x="762000" y="761998"/>
            <a:ext cx="3810000" cy="1524002"/>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29E36-0340-452F-8D0A-1BC3F3A388CF}"/>
              </a:ext>
            </a:extLst>
          </p:cNvPr>
          <p:cNvSpPr>
            <a:spLocks noGrp="1"/>
          </p:cNvSpPr>
          <p:nvPr>
            <p:ph idx="1"/>
          </p:nvPr>
        </p:nvSpPr>
        <p:spPr>
          <a:xfrm>
            <a:off x="5334000" y="762001"/>
            <a:ext cx="6096000"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51C2E-E587-45E8-BDB1-DFF2F2791BF6}"/>
              </a:ext>
            </a:extLst>
          </p:cNvPr>
          <p:cNvSpPr>
            <a:spLocks noGrp="1"/>
          </p:cNvSpPr>
          <p:nvPr>
            <p:ph type="body" sz="half" idx="2"/>
          </p:nvPr>
        </p:nvSpPr>
        <p:spPr>
          <a:xfrm>
            <a:off x="762000" y="2286000"/>
            <a:ext cx="3810000" cy="3810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1D993-DEDD-470E-B48B-CB053A55A119}"/>
              </a:ext>
            </a:extLst>
          </p:cNvPr>
          <p:cNvSpPr>
            <a:spLocks noGrp="1"/>
          </p:cNvSpPr>
          <p:nvPr>
            <p:ph type="dt" sz="half" idx="10"/>
          </p:nvPr>
        </p:nvSpPr>
        <p:spPr/>
        <p:txBody>
          <a:bodyPr/>
          <a:lstStyle/>
          <a:p>
            <a:fld id="{76969C88-B244-455D-A017-012B25B1ACDD}" type="datetimeFigureOut">
              <a:rPr lang="en-US" smtClean="0"/>
              <a:t>9/6/2022</a:t>
            </a:fld>
            <a:endParaRPr lang="en-US"/>
          </a:p>
        </p:txBody>
      </p:sp>
      <p:sp>
        <p:nvSpPr>
          <p:cNvPr id="6" name="Footer Placeholder 5">
            <a:extLst>
              <a:ext uri="{FF2B5EF4-FFF2-40B4-BE49-F238E27FC236}">
                <a16:creationId xmlns:a16="http://schemas.microsoft.com/office/drawing/2014/main"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08F41-F1F6-431C-9B45-8A447F188CB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111664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4FB-422C-4023-9381-EB12F1582D44}"/>
              </a:ext>
            </a:extLst>
          </p:cNvPr>
          <p:cNvSpPr>
            <a:spLocks noGrp="1"/>
          </p:cNvSpPr>
          <p:nvPr>
            <p:ph type="title"/>
          </p:nvPr>
        </p:nvSpPr>
        <p:spPr>
          <a:xfrm>
            <a:off x="762001" y="762000"/>
            <a:ext cx="3809999" cy="1524000"/>
          </a:xfrm>
        </p:spPr>
        <p:txBody>
          <a:bodyPr anchor="t"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DBA3AA-DE44-4B1F-91D1-09F67B89B941}"/>
              </a:ext>
            </a:extLst>
          </p:cNvPr>
          <p:cNvSpPr>
            <a:spLocks noGrp="1"/>
          </p:cNvSpPr>
          <p:nvPr>
            <p:ph type="pic" idx="1"/>
          </p:nvPr>
        </p:nvSpPr>
        <p:spPr>
          <a:xfrm>
            <a:off x="5334000" y="762001"/>
            <a:ext cx="6021388"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A27B131-5117-4106-80DB-2AB208C4C953}"/>
              </a:ext>
            </a:extLst>
          </p:cNvPr>
          <p:cNvSpPr>
            <a:spLocks noGrp="1"/>
          </p:cNvSpPr>
          <p:nvPr>
            <p:ph type="body" sz="half" idx="2"/>
          </p:nvPr>
        </p:nvSpPr>
        <p:spPr>
          <a:xfrm>
            <a:off x="762001" y="2286000"/>
            <a:ext cx="3809999" cy="381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13918A-7F23-4C72-8E80-591324A3046C}"/>
              </a:ext>
            </a:extLst>
          </p:cNvPr>
          <p:cNvSpPr>
            <a:spLocks noGrp="1"/>
          </p:cNvSpPr>
          <p:nvPr>
            <p:ph type="dt" sz="half" idx="10"/>
          </p:nvPr>
        </p:nvSpPr>
        <p:spPr/>
        <p:txBody>
          <a:bodyPr/>
          <a:lstStyle/>
          <a:p>
            <a:fld id="{76969C88-B244-455D-A017-012B25B1ACDD}" type="datetimeFigureOut">
              <a:rPr lang="en-US" smtClean="0"/>
              <a:t>9/6/2022</a:t>
            </a:fld>
            <a:endParaRPr lang="en-US"/>
          </a:p>
        </p:txBody>
      </p:sp>
      <p:sp>
        <p:nvSpPr>
          <p:cNvPr id="6" name="Footer Placeholder 5">
            <a:extLst>
              <a:ext uri="{FF2B5EF4-FFF2-40B4-BE49-F238E27FC236}">
                <a16:creationId xmlns:a16="http://schemas.microsoft.com/office/drawing/2014/main"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3681A-6F29-48FC-9409-319ED3E96635}"/>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136174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alpha val="41000"/>
          </a:srgb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Lst>
          </p:cNvPr>
          <p:cNvSpPr/>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Lst>
          </p:cNvPr>
          <p:cNvSpPr/>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Lst>
          </p:cNvPr>
          <p:cNvSpPr/>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762000" y="2286000"/>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9389165" y="194320"/>
            <a:ext cx="2040835"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76969C88-B244-455D-A017-012B25B1ACDD}" type="datetimeFigureOut">
              <a:rPr lang="en-US" smtClean="0"/>
              <a:pPr/>
              <a:t>9/6/2022</a:t>
            </a:fld>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761999" y="6356350"/>
            <a:ext cx="6612835" cy="365125"/>
          </a:xfrm>
          <a:prstGeom prst="rect">
            <a:avLst/>
          </a:prstGeom>
        </p:spPr>
        <p:txBody>
          <a:bodyPr vert="horz" lIns="91440" tIns="45720" rIns="91440" bIns="45720" rtlCol="0" anchor="ctr"/>
          <a:lstStyle>
            <a:lvl1pPr algn="l">
              <a:defRPr sz="1200">
                <a:solidFill>
                  <a:schemeClr val="tx1">
                    <a:tint val="75000"/>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482C8119-73F6-4713-9AD3-3628DCDFB8F2}"/>
              </a:ext>
            </a:extLst>
          </p:cNvPr>
          <p:cNvSpPr>
            <a:spLocks noGrp="1"/>
          </p:cNvSpPr>
          <p:nvPr>
            <p:ph type="sldNum" sz="quarter" idx="4"/>
          </p:nvPr>
        </p:nvSpPr>
        <p:spPr>
          <a:xfrm>
            <a:off x="9906000" y="6356350"/>
            <a:ext cx="1524000"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2531264738"/>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www.the-scientist.com/" TargetMode="External"/><Relationship Id="rId3" Type="http://schemas.openxmlformats.org/officeDocument/2006/relationships/hyperlink" Target="http://www.sheffield.ac.uk/schools" TargetMode="External"/><Relationship Id="rId7" Type="http://schemas.openxmlformats.org/officeDocument/2006/relationships/hyperlink" Target="http://www.raeng.org.uk/education/this-is-engineering" TargetMode="Externa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hyperlink" Target="http://www.icheme.org/education" TargetMode="External"/><Relationship Id="rId5" Type="http://schemas.openxmlformats.org/officeDocument/2006/relationships/hyperlink" Target="http://www.thechemicalengineer.com/" TargetMode="External"/><Relationship Id="rId4" Type="http://schemas.openxmlformats.org/officeDocument/2006/relationships/hyperlink" Target="http://www.builtwithbiology.com/read-biology" TargetMode="External"/><Relationship Id="rId9" Type="http://schemas.openxmlformats.org/officeDocument/2006/relationships/hyperlink" Target="http://www.prospects.ac.uk/job-profiles/biotechnologist#salary"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nationalcareers.service.gov.uk/job-profiles/%20biotechnologist"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nus.edu.sg/"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www.caltech.edu/"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raeng.org.uk/"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sheffield.ac.uk/cbe/people/academic-staff/tuck-seng-wong"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www.sheffield.ac.uk/"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www.futurumcareers.com/the-engineering-behind-evolutor.mp4" TargetMode="External"/><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hyperlink" Target="http://www.futurumcareers.com/the-engineering-behind-evolutor" TargetMode="External"/><Relationship Id="rId1" Type="http://schemas.openxmlformats.org/officeDocument/2006/relationships/slideLayout" Target="../slideLayouts/slideLayout2.xml"/><Relationship Id="rId6" Type="http://schemas.openxmlformats.org/officeDocument/2006/relationships/hyperlink" Target="http://www.futurumcareers.com/Tuck-Wong-Article-Mandarin.pdf" TargetMode="External"/><Relationship Id="rId5" Type="http://schemas.openxmlformats.org/officeDocument/2006/relationships/image" Target="../media/image17.png"/><Relationship Id="rId4" Type="http://schemas.openxmlformats.org/officeDocument/2006/relationships/hyperlink" Target="http://www.futurumcareers.com/Tuck-Wong-Activity-Sheet.pdf" TargetMode="External"/><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hyperlink" Target="https://stock.adobe.com/uk/contributor/202813614/nickolae?load_type=author&amp;prev_url=detail"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5" name="Picture 4" descr="A picture containing engine&#10;&#10;Description automatically generated">
            <a:extLst>
              <a:ext uri="{FF2B5EF4-FFF2-40B4-BE49-F238E27FC236}">
                <a16:creationId xmlns:a16="http://schemas.microsoft.com/office/drawing/2014/main" id="{ED021904-2BDF-9A02-40C1-5CD98D6E3CE8}"/>
              </a:ext>
            </a:extLst>
          </p:cNvPr>
          <p:cNvPicPr>
            <a:picLocks noChangeAspect="1"/>
          </p:cNvPicPr>
          <p:nvPr/>
        </p:nvPicPr>
        <p:blipFill rotWithShape="1">
          <a:blip r:embed="rId2">
            <a:extLst>
              <a:ext uri="{28A0092B-C50C-407E-A947-70E740481C1C}">
                <a14:useLocalDpi xmlns:a14="http://schemas.microsoft.com/office/drawing/2010/main" val="0"/>
              </a:ext>
            </a:extLst>
          </a:blip>
          <a:srcRect t="1844" b="13992"/>
          <a:stretch/>
        </p:blipFill>
        <p:spPr>
          <a:xfrm>
            <a:off x="-15220" y="10"/>
            <a:ext cx="12207220" cy="6857990"/>
          </a:xfrm>
          <a:prstGeom prst="rect">
            <a:avLst/>
          </a:prstGeom>
        </p:spPr>
      </p:pic>
      <p:sp>
        <p:nvSpPr>
          <p:cNvPr id="19" name="Freeform: Shape 18">
            <a:extLst>
              <a:ext uri="{FF2B5EF4-FFF2-40B4-BE49-F238E27FC236}">
                <a16:creationId xmlns:a16="http://schemas.microsoft.com/office/drawing/2014/main" id="{26C2F60D-36DC-4E6D-8544-3562BBABA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116827" y="1782827"/>
            <a:ext cx="4332910" cy="5817436"/>
          </a:xfrm>
          <a:custGeom>
            <a:avLst/>
            <a:gdLst>
              <a:gd name="connsiteX0" fmla="*/ 3175347 w 4332910"/>
              <a:gd name="connsiteY0" fmla="*/ 710 h 5817436"/>
              <a:gd name="connsiteX1" fmla="*/ 3972229 w 4332910"/>
              <a:gd name="connsiteY1" fmla="*/ 94304 h 5817436"/>
              <a:gd name="connsiteX2" fmla="*/ 4332910 w 4332910"/>
              <a:gd name="connsiteY2" fmla="*/ 180296 h 5817436"/>
              <a:gd name="connsiteX3" fmla="*/ 4332910 w 4332910"/>
              <a:gd name="connsiteY3" fmla="*/ 5817436 h 5817436"/>
              <a:gd name="connsiteX4" fmla="*/ 1006557 w 4332910"/>
              <a:gd name="connsiteY4" fmla="*/ 5817436 h 5817436"/>
              <a:gd name="connsiteX5" fmla="*/ 866510 w 4332910"/>
              <a:gd name="connsiteY5" fmla="*/ 5609583 h 5817436"/>
              <a:gd name="connsiteX6" fmla="*/ 351747 w 4332910"/>
              <a:gd name="connsiteY6" fmla="*/ 2263621 h 5817436"/>
              <a:gd name="connsiteX7" fmla="*/ 1381666 w 4332910"/>
              <a:gd name="connsiteY7" fmla="*/ 845238 h 5817436"/>
              <a:gd name="connsiteX8" fmla="*/ 2751595 w 4332910"/>
              <a:gd name="connsiteY8" fmla="*/ 47742 h 5817436"/>
              <a:gd name="connsiteX9" fmla="*/ 3175347 w 4332910"/>
              <a:gd name="connsiteY9" fmla="*/ 710 h 581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910" h="5817436">
                <a:moveTo>
                  <a:pt x="3175347" y="710"/>
                </a:moveTo>
                <a:cubicBezTo>
                  <a:pt x="3421493" y="-5064"/>
                  <a:pt x="3686120" y="24227"/>
                  <a:pt x="3972229" y="94304"/>
                </a:cubicBezTo>
                <a:lnTo>
                  <a:pt x="4332910" y="180296"/>
                </a:lnTo>
                <a:lnTo>
                  <a:pt x="4332910" y="5817436"/>
                </a:lnTo>
                <a:lnTo>
                  <a:pt x="1006557" y="5817436"/>
                </a:lnTo>
                <a:lnTo>
                  <a:pt x="866510" y="5609583"/>
                </a:lnTo>
                <a:cubicBezTo>
                  <a:pt x="140071" y="4515211"/>
                  <a:pt x="-376405" y="3480830"/>
                  <a:pt x="351747" y="2263621"/>
                </a:cubicBezTo>
                <a:cubicBezTo>
                  <a:pt x="664977" y="1739861"/>
                  <a:pt x="994988" y="1240809"/>
                  <a:pt x="1381666" y="845238"/>
                </a:cubicBezTo>
                <a:cubicBezTo>
                  <a:pt x="1768346" y="449669"/>
                  <a:pt x="2211693" y="157580"/>
                  <a:pt x="2751595" y="47742"/>
                </a:cubicBezTo>
                <a:cubicBezTo>
                  <a:pt x="2886624" y="20264"/>
                  <a:pt x="3027659" y="4175"/>
                  <a:pt x="3175347" y="710"/>
                </a:cubicBezTo>
                <a:close/>
              </a:path>
            </a:pathLst>
          </a:cu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FCFFC7D5-8758-4C87-A839-9FF78F543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17358">
            <a:off x="6005381" y="2073697"/>
            <a:ext cx="5867664" cy="5317986"/>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 name="connsiteX0" fmla="*/ 0 w 1085312"/>
              <a:gd name="connsiteY0" fmla="*/ 0 h 2441440"/>
              <a:gd name="connsiteX1" fmla="*/ 53089 w 1085312"/>
              <a:gd name="connsiteY1" fmla="*/ 4542 h 2441440"/>
              <a:gd name="connsiteX2" fmla="*/ 790077 w 1085312"/>
              <a:gd name="connsiteY2" fmla="*/ 872756 h 2441440"/>
              <a:gd name="connsiteX3" fmla="*/ 1085252 w 1085312"/>
              <a:gd name="connsiteY3" fmla="*/ 1943649 h 2441440"/>
              <a:gd name="connsiteX4" fmla="*/ 1064832 w 1085312"/>
              <a:gd name="connsiteY4" fmla="*/ 2198094 h 2441440"/>
              <a:gd name="connsiteX5" fmla="*/ 1043734 w 1085312"/>
              <a:gd name="connsiteY5" fmla="*/ 2315675 h 2441440"/>
              <a:gd name="connsiteX6" fmla="*/ 59456 w 1085312"/>
              <a:gd name="connsiteY6" fmla="*/ 2441440 h 2441440"/>
              <a:gd name="connsiteX0" fmla="*/ 0 w 1085312"/>
              <a:gd name="connsiteY0" fmla="*/ 0 h 2315675"/>
              <a:gd name="connsiteX1" fmla="*/ 53089 w 1085312"/>
              <a:gd name="connsiteY1" fmla="*/ 4542 h 2315675"/>
              <a:gd name="connsiteX2" fmla="*/ 790077 w 1085312"/>
              <a:gd name="connsiteY2" fmla="*/ 872756 h 2315675"/>
              <a:gd name="connsiteX3" fmla="*/ 1085252 w 1085312"/>
              <a:gd name="connsiteY3" fmla="*/ 1943649 h 2315675"/>
              <a:gd name="connsiteX4" fmla="*/ 1064832 w 1085312"/>
              <a:gd name="connsiteY4" fmla="*/ 2198094 h 2315675"/>
              <a:gd name="connsiteX5" fmla="*/ 1043734 w 1085312"/>
              <a:gd name="connsiteY5"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312" h="2315675">
                <a:moveTo>
                  <a:pt x="0" y="0"/>
                </a:move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venir Next LT Pro Light"/>
            </a:endParaRPr>
          </a:p>
        </p:txBody>
      </p:sp>
      <p:sp>
        <p:nvSpPr>
          <p:cNvPr id="2" name="Title 1">
            <a:extLst>
              <a:ext uri="{FF2B5EF4-FFF2-40B4-BE49-F238E27FC236}">
                <a16:creationId xmlns:a16="http://schemas.microsoft.com/office/drawing/2014/main" id="{BF9802BF-3165-0911-59B9-72938A82161E}"/>
              </a:ext>
            </a:extLst>
          </p:cNvPr>
          <p:cNvSpPr>
            <a:spLocks noGrp="1"/>
          </p:cNvSpPr>
          <p:nvPr>
            <p:ph type="ctrTitle"/>
          </p:nvPr>
        </p:nvSpPr>
        <p:spPr>
          <a:xfrm>
            <a:off x="7163953" y="3739462"/>
            <a:ext cx="4305300" cy="1380335"/>
          </a:xfrm>
        </p:spPr>
        <p:txBody>
          <a:bodyPr>
            <a:normAutofit/>
          </a:bodyPr>
          <a:lstStyle/>
          <a:p>
            <a:pPr algn="l"/>
            <a:r>
              <a:rPr lang="en-GB" sz="4400" dirty="0">
                <a:latin typeface="Calibri Light" panose="020F0302020204030204" pitchFamily="34" charset="0"/>
                <a:cs typeface="Calibri Light" panose="020F0302020204030204" pitchFamily="34" charset="0"/>
              </a:rPr>
              <a:t>Biomanufacturing</a:t>
            </a:r>
          </a:p>
        </p:txBody>
      </p:sp>
      <p:sp>
        <p:nvSpPr>
          <p:cNvPr id="3" name="Subtitle 2">
            <a:extLst>
              <a:ext uri="{FF2B5EF4-FFF2-40B4-BE49-F238E27FC236}">
                <a16:creationId xmlns:a16="http://schemas.microsoft.com/office/drawing/2014/main" id="{8A609794-1D40-AD9B-D3BE-6F60E01369D7}"/>
              </a:ext>
            </a:extLst>
          </p:cNvPr>
          <p:cNvSpPr>
            <a:spLocks noGrp="1"/>
          </p:cNvSpPr>
          <p:nvPr>
            <p:ph type="subTitle" idx="1"/>
          </p:nvPr>
        </p:nvSpPr>
        <p:spPr>
          <a:xfrm>
            <a:off x="6625935" y="5030393"/>
            <a:ext cx="5381337" cy="822141"/>
          </a:xfrm>
        </p:spPr>
        <p:txBody>
          <a:bodyPr>
            <a:noAutofit/>
          </a:bodyPr>
          <a:lstStyle/>
          <a:p>
            <a:pPr algn="l"/>
            <a:r>
              <a:rPr lang="en-GB" sz="3200" b="1" dirty="0">
                <a:solidFill>
                  <a:srgbClr val="FFFFCC">
                    <a:alpha val="70000"/>
                  </a:srgbClr>
                </a:solidFill>
                <a:latin typeface="Calibri Light" panose="020F0302020204030204" pitchFamily="34" charset="0"/>
                <a:cs typeface="Calibri Light" panose="020F0302020204030204" pitchFamily="34" charset="0"/>
              </a:rPr>
              <a:t>PROFESSOR TUCK SENG WONG</a:t>
            </a:r>
          </a:p>
        </p:txBody>
      </p:sp>
      <p:sp>
        <p:nvSpPr>
          <p:cNvPr id="6" name="TextBox 5">
            <a:extLst>
              <a:ext uri="{FF2B5EF4-FFF2-40B4-BE49-F238E27FC236}">
                <a16:creationId xmlns:a16="http://schemas.microsoft.com/office/drawing/2014/main" id="{0D93CD20-347A-220F-7449-9E1941C67D7D}"/>
              </a:ext>
            </a:extLst>
          </p:cNvPr>
          <p:cNvSpPr txBox="1"/>
          <p:nvPr/>
        </p:nvSpPr>
        <p:spPr>
          <a:xfrm>
            <a:off x="0" y="6052559"/>
            <a:ext cx="1423987" cy="738664"/>
          </a:xfrm>
          <a:prstGeom prst="rect">
            <a:avLst/>
          </a:prstGeom>
          <a:noFill/>
        </p:spPr>
        <p:txBody>
          <a:bodyPr wrap="square">
            <a:spAutoFit/>
          </a:bodyPr>
          <a:lstStyle/>
          <a:p>
            <a:pPr algn="l"/>
            <a:endParaRPr lang="en-GB" sz="2800" b="0" i="0" u="none" strike="noStrike" baseline="0" dirty="0">
              <a:solidFill>
                <a:srgbClr val="000000"/>
              </a:solidFill>
              <a:latin typeface="Brandon Grotesque Regular"/>
            </a:endParaRPr>
          </a:p>
          <a:p>
            <a:r>
              <a:rPr lang="en-GB" sz="1400" b="0" i="0" u="none" strike="noStrike" baseline="0" dirty="0">
                <a:solidFill>
                  <a:srgbClr val="000000"/>
                </a:solidFill>
                <a:latin typeface="Calibri Light" panose="020F0302020204030204" pitchFamily="34" charset="0"/>
                <a:cs typeface="Calibri Light" panose="020F0302020204030204" pitchFamily="34" charset="0"/>
              </a:rPr>
              <a:t> </a:t>
            </a:r>
            <a:r>
              <a:rPr lang="en-GB" sz="1400" b="0" i="1" u="none" strike="noStrike" baseline="0" dirty="0">
                <a:latin typeface="Calibri Light" panose="020F0302020204030204" pitchFamily="34" charset="0"/>
                <a:cs typeface="Calibri Light" panose="020F0302020204030204" pitchFamily="34" charset="0"/>
              </a:rPr>
              <a:t>© By </a:t>
            </a:r>
            <a:r>
              <a:rPr lang="en-GB" sz="1400" b="0" i="1" u="none" strike="noStrike" baseline="0" dirty="0" err="1">
                <a:latin typeface="Calibri Light" panose="020F0302020204030204" pitchFamily="34" charset="0"/>
                <a:cs typeface="Calibri Light" panose="020F0302020204030204" pitchFamily="34" charset="0"/>
              </a:rPr>
              <a:t>Grispb</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455255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A24A5B3-47BE-A7DF-2286-3A39B9FB8881}"/>
              </a:ext>
            </a:extLst>
          </p:cNvPr>
          <p:cNvPicPr>
            <a:picLocks noChangeAspect="1"/>
          </p:cNvPicPr>
          <p:nvPr/>
        </p:nvPicPr>
        <p:blipFill rotWithShape="1">
          <a:blip r:embed="rId2">
            <a:extLst>
              <a:ext uri="{28A0092B-C50C-407E-A947-70E740481C1C}">
                <a14:useLocalDpi xmlns:a14="http://schemas.microsoft.com/office/drawing/2010/main" val="0"/>
              </a:ext>
            </a:extLst>
          </a:blip>
          <a:srcRect l="2459" r="36000" b="2"/>
          <a:stretch/>
        </p:blipFill>
        <p:spPr>
          <a:xfrm>
            <a:off x="6613174" y="10"/>
            <a:ext cx="5578824" cy="6028246"/>
          </a:xfrm>
          <a:custGeom>
            <a:avLst/>
            <a:gdLst/>
            <a:ahLst/>
            <a:cxnLst/>
            <a:rect l="l" t="t" r="r" b="b"/>
            <a:pathLst>
              <a:path w="5578824" h="6028256">
                <a:moveTo>
                  <a:pt x="1681218" y="0"/>
                </a:moveTo>
                <a:lnTo>
                  <a:pt x="5578824" y="0"/>
                </a:lnTo>
                <a:lnTo>
                  <a:pt x="5578824" y="5760161"/>
                </a:lnTo>
                <a:lnTo>
                  <a:pt x="5441231" y="5804042"/>
                </a:lnTo>
                <a:cubicBezTo>
                  <a:pt x="5079089" y="5907589"/>
                  <a:pt x="4674877" y="5944442"/>
                  <a:pt x="4253224" y="5980388"/>
                </a:cubicBezTo>
                <a:cubicBezTo>
                  <a:pt x="2813852" y="6102970"/>
                  <a:pt x="1551586" y="6071494"/>
                  <a:pt x="837278" y="4877588"/>
                </a:cubicBezTo>
                <a:cubicBezTo>
                  <a:pt x="529862" y="4363935"/>
                  <a:pt x="255162" y="3847185"/>
                  <a:pt x="109626" y="3329255"/>
                </a:cubicBezTo>
                <a:cubicBezTo>
                  <a:pt x="-35907" y="2811325"/>
                  <a:pt x="-52277" y="2292214"/>
                  <a:pt x="156962" y="1773839"/>
                </a:cubicBezTo>
                <a:cubicBezTo>
                  <a:pt x="296494" y="1428108"/>
                  <a:pt x="536161" y="1082881"/>
                  <a:pt x="904890" y="738354"/>
                </a:cubicBezTo>
                <a:cubicBezTo>
                  <a:pt x="1036690" y="615181"/>
                  <a:pt x="1169968" y="488910"/>
                  <a:pt x="1304592" y="360545"/>
                </a:cubicBezTo>
                <a:close/>
              </a:path>
            </a:pathLst>
          </a:custGeom>
        </p:spPr>
      </p:pic>
      <p:sp>
        <p:nvSpPr>
          <p:cNvPr id="36" name="Freeform: Shape 35">
            <a:extLst>
              <a:ext uri="{FF2B5EF4-FFF2-40B4-BE49-F238E27FC236}">
                <a16:creationId xmlns:a16="http://schemas.microsoft.com/office/drawing/2014/main" id="{3362A0EA-3E81-4464-94B8-70BE5870E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87883"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4" name="Content Placeholder 23">
            <a:extLst>
              <a:ext uri="{FF2B5EF4-FFF2-40B4-BE49-F238E27FC236}">
                <a16:creationId xmlns:a16="http://schemas.microsoft.com/office/drawing/2014/main" id="{0B1EE8F2-D578-C7DA-D2AD-C828B0FC862D}"/>
              </a:ext>
            </a:extLst>
          </p:cNvPr>
          <p:cNvSpPr>
            <a:spLocks noGrp="1"/>
          </p:cNvSpPr>
          <p:nvPr>
            <p:ph idx="1"/>
          </p:nvPr>
        </p:nvSpPr>
        <p:spPr>
          <a:xfrm>
            <a:off x="533399" y="1134053"/>
            <a:ext cx="5819775" cy="5066721"/>
          </a:xfrm>
        </p:spPr>
        <p:txBody>
          <a:bodyPr>
            <a:normAutofit/>
          </a:bodyPr>
          <a:lstStyle/>
          <a:p>
            <a:pPr marL="457200" indent="-457200">
              <a:lnSpc>
                <a:spcPct val="100000"/>
              </a:lnSpc>
              <a:spcBef>
                <a:spcPts val="0"/>
              </a:spcBef>
              <a:buAutoNum type="arabicPeriod"/>
            </a:pPr>
            <a:r>
              <a:rPr lang="en-US" sz="2000" dirty="0">
                <a:solidFill>
                  <a:schemeClr val="bg1">
                    <a:lumMod val="75000"/>
                    <a:lumOff val="25000"/>
                    <a:alpha val="70000"/>
                  </a:schemeClr>
                </a:solidFill>
                <a:latin typeface="Calibri Light" panose="020F0302020204030204" pitchFamily="34" charset="0"/>
                <a:cs typeface="Calibri Light" panose="020F0302020204030204" pitchFamily="34" charset="0"/>
              </a:rPr>
              <a:t>What process does Darwin’s concept of natural selection describe?</a:t>
            </a:r>
          </a:p>
          <a:p>
            <a:pPr marL="457200" indent="-457200">
              <a:lnSpc>
                <a:spcPct val="100000"/>
              </a:lnSpc>
              <a:spcBef>
                <a:spcPts val="0"/>
              </a:spcBef>
              <a:buAutoNum type="arabicPeriod"/>
            </a:pPr>
            <a:endParaRPr lang="en-US" sz="2000" dirty="0">
              <a:solidFill>
                <a:schemeClr val="bg1">
                  <a:lumMod val="75000"/>
                  <a:lumOff val="25000"/>
                  <a:alpha val="70000"/>
                </a:schemeClr>
              </a:solidFill>
              <a:latin typeface="Calibri Light" panose="020F0302020204030204" pitchFamily="34" charset="0"/>
              <a:cs typeface="Calibri Light" panose="020F0302020204030204" pitchFamily="34" charset="0"/>
            </a:endParaRPr>
          </a:p>
          <a:p>
            <a:pPr marL="457200" indent="-457200">
              <a:lnSpc>
                <a:spcPct val="100000"/>
              </a:lnSpc>
              <a:spcBef>
                <a:spcPts val="0"/>
              </a:spcBef>
              <a:buAutoNum type="arabicPeriod"/>
            </a:pPr>
            <a:r>
              <a:rPr lang="en-US" sz="2000" dirty="0">
                <a:solidFill>
                  <a:srgbClr val="6666FF"/>
                </a:solidFill>
                <a:latin typeface="Calibri Light" panose="020F0302020204030204" pitchFamily="34" charset="0"/>
                <a:cs typeface="Calibri Light" panose="020F0302020204030204" pitchFamily="34" charset="0"/>
              </a:rPr>
              <a:t>Why do Tuck and his team deliberately introduce mutations into a biological system?</a:t>
            </a:r>
          </a:p>
          <a:p>
            <a:pPr marL="457200" indent="-457200">
              <a:lnSpc>
                <a:spcPct val="100000"/>
              </a:lnSpc>
              <a:spcBef>
                <a:spcPts val="0"/>
              </a:spcBef>
              <a:buAutoNum type="arabicPeriod"/>
            </a:pPr>
            <a:endParaRPr lang="en-US" sz="2000" dirty="0">
              <a:solidFill>
                <a:srgbClr val="6666FF"/>
              </a:solidFill>
              <a:latin typeface="Calibri Light" panose="020F0302020204030204" pitchFamily="34" charset="0"/>
              <a:cs typeface="Calibri Light" panose="020F0302020204030204" pitchFamily="34" charset="0"/>
            </a:endParaRPr>
          </a:p>
          <a:p>
            <a:pPr marL="457200" indent="-457200">
              <a:lnSpc>
                <a:spcPct val="100000"/>
              </a:lnSpc>
              <a:spcBef>
                <a:spcPts val="0"/>
              </a:spcBef>
              <a:buAutoNum type="arabicPeriod"/>
            </a:pPr>
            <a:r>
              <a:rPr lang="en-US" sz="2000" dirty="0">
                <a:solidFill>
                  <a:srgbClr val="0000CC"/>
                </a:solidFill>
                <a:latin typeface="Calibri Light" panose="020F0302020204030204" pitchFamily="34" charset="0"/>
                <a:cs typeface="Calibri Light" panose="020F0302020204030204" pitchFamily="34" charset="0"/>
              </a:rPr>
              <a:t>What can bacteria and yeast be adapted to do?</a:t>
            </a:r>
          </a:p>
          <a:p>
            <a:pPr marL="457200" indent="-457200">
              <a:lnSpc>
                <a:spcPct val="100000"/>
              </a:lnSpc>
              <a:spcBef>
                <a:spcPts val="0"/>
              </a:spcBef>
              <a:buAutoNum type="arabicPeriod"/>
            </a:pPr>
            <a:endParaRPr lang="en-US" sz="2000" dirty="0">
              <a:solidFill>
                <a:srgbClr val="0000CC"/>
              </a:solidFill>
              <a:latin typeface="Calibri Light" panose="020F0302020204030204" pitchFamily="34" charset="0"/>
              <a:cs typeface="Calibri Light" panose="020F0302020204030204" pitchFamily="34" charset="0"/>
            </a:endParaRPr>
          </a:p>
          <a:p>
            <a:pPr marL="457200" indent="-457200">
              <a:lnSpc>
                <a:spcPct val="100000"/>
              </a:lnSpc>
              <a:spcBef>
                <a:spcPts val="0"/>
              </a:spcBef>
              <a:buAutoNum type="arabicPeriod"/>
            </a:pPr>
            <a:r>
              <a:rPr lang="en-US" sz="2000" dirty="0">
                <a:solidFill>
                  <a:srgbClr val="003366"/>
                </a:solidFill>
                <a:latin typeface="Calibri Light" panose="020F0302020204030204" pitchFamily="34" charset="0"/>
                <a:cs typeface="Calibri Light" panose="020F0302020204030204" pitchFamily="34" charset="0"/>
              </a:rPr>
              <a:t>What role does genome sequencing play in the team’s work?</a:t>
            </a:r>
          </a:p>
          <a:p>
            <a:pPr marL="457200" indent="-457200">
              <a:lnSpc>
                <a:spcPct val="100000"/>
              </a:lnSpc>
              <a:spcBef>
                <a:spcPts val="0"/>
              </a:spcBef>
              <a:buAutoNum type="arabicPeriod"/>
            </a:pPr>
            <a:endParaRPr lang="en-US" sz="2000" dirty="0">
              <a:solidFill>
                <a:srgbClr val="003366"/>
              </a:solidFill>
              <a:latin typeface="Calibri Light" panose="020F0302020204030204" pitchFamily="34" charset="0"/>
              <a:cs typeface="Calibri Light" panose="020F0302020204030204" pitchFamily="34" charset="0"/>
            </a:endParaRPr>
          </a:p>
          <a:p>
            <a:pPr marL="457200" indent="-457200">
              <a:lnSpc>
                <a:spcPct val="100000"/>
              </a:lnSpc>
              <a:spcBef>
                <a:spcPts val="0"/>
              </a:spcBef>
              <a:buAutoNum type="arabicPeriod"/>
            </a:pPr>
            <a:r>
              <a:rPr lang="en-US" sz="2000" dirty="0">
                <a:solidFill>
                  <a:srgbClr val="006699"/>
                </a:solidFill>
                <a:latin typeface="Calibri Light" panose="020F0302020204030204" pitchFamily="34" charset="0"/>
                <a:cs typeface="Calibri Light" panose="020F0302020204030204" pitchFamily="34" charset="0"/>
              </a:rPr>
              <a:t>What does the </a:t>
            </a:r>
            <a:r>
              <a:rPr lang="en-US" sz="2000" dirty="0" err="1">
                <a:solidFill>
                  <a:srgbClr val="006699"/>
                </a:solidFill>
                <a:latin typeface="Calibri Light" panose="020F0302020204030204" pitchFamily="34" charset="0"/>
                <a:cs typeface="Calibri Light" panose="020F0302020204030204" pitchFamily="34" charset="0"/>
              </a:rPr>
              <a:t>Evolutor</a:t>
            </a:r>
            <a:r>
              <a:rPr lang="en-US" sz="2000" dirty="0">
                <a:solidFill>
                  <a:srgbClr val="006699"/>
                </a:solidFill>
                <a:latin typeface="Calibri Light" panose="020F0302020204030204" pitchFamily="34" charset="0"/>
                <a:cs typeface="Calibri Light" panose="020F0302020204030204" pitchFamily="34" charset="0"/>
              </a:rPr>
              <a:t> device allow the team to do?</a:t>
            </a:r>
          </a:p>
          <a:p>
            <a:pPr marL="457200" indent="-457200">
              <a:lnSpc>
                <a:spcPct val="100000"/>
              </a:lnSpc>
              <a:spcBef>
                <a:spcPts val="0"/>
              </a:spcBef>
              <a:buAutoNum type="arabicPeriod"/>
            </a:pPr>
            <a:endParaRPr lang="en-US" sz="2000" dirty="0">
              <a:solidFill>
                <a:srgbClr val="006699"/>
              </a:solidFill>
              <a:latin typeface="Calibri Light" panose="020F0302020204030204" pitchFamily="34" charset="0"/>
              <a:cs typeface="Calibri Light" panose="020F0302020204030204" pitchFamily="34" charset="0"/>
            </a:endParaRPr>
          </a:p>
          <a:p>
            <a:pPr marL="457200" indent="-457200">
              <a:lnSpc>
                <a:spcPct val="100000"/>
              </a:lnSpc>
              <a:spcBef>
                <a:spcPts val="0"/>
              </a:spcBef>
              <a:buAutoNum type="arabicPeriod"/>
            </a:pPr>
            <a:r>
              <a:rPr lang="en-US" sz="2000" dirty="0">
                <a:solidFill>
                  <a:srgbClr val="009999"/>
                </a:solidFill>
                <a:latin typeface="Calibri Light" panose="020F0302020204030204" pitchFamily="34" charset="0"/>
                <a:cs typeface="Calibri Light" panose="020F0302020204030204" pitchFamily="34" charset="0"/>
              </a:rPr>
              <a:t>Which industries can the </a:t>
            </a:r>
            <a:r>
              <a:rPr lang="en-US" sz="2000" dirty="0" err="1">
                <a:solidFill>
                  <a:srgbClr val="009999"/>
                </a:solidFill>
                <a:latin typeface="Calibri Light" panose="020F0302020204030204" pitchFamily="34" charset="0"/>
                <a:cs typeface="Calibri Light" panose="020F0302020204030204" pitchFamily="34" charset="0"/>
              </a:rPr>
              <a:t>Evolutor</a:t>
            </a:r>
            <a:r>
              <a:rPr lang="en-US" sz="2000" dirty="0">
                <a:solidFill>
                  <a:srgbClr val="009999"/>
                </a:solidFill>
                <a:latin typeface="Calibri Light" panose="020F0302020204030204" pitchFamily="34" charset="0"/>
                <a:cs typeface="Calibri Light" panose="020F0302020204030204" pitchFamily="34" charset="0"/>
              </a:rPr>
              <a:t> technology be applied to?</a:t>
            </a:r>
          </a:p>
        </p:txBody>
      </p:sp>
      <p:sp>
        <p:nvSpPr>
          <p:cNvPr id="2" name="Title 1">
            <a:extLst>
              <a:ext uri="{FF2B5EF4-FFF2-40B4-BE49-F238E27FC236}">
                <a16:creationId xmlns:a16="http://schemas.microsoft.com/office/drawing/2014/main" id="{3BCA2C22-FA77-F326-BC50-2EF9DB811D75}"/>
              </a:ext>
            </a:extLst>
          </p:cNvPr>
          <p:cNvSpPr>
            <a:spLocks noGrp="1"/>
          </p:cNvSpPr>
          <p:nvPr>
            <p:ph type="title"/>
          </p:nvPr>
        </p:nvSpPr>
        <p:spPr>
          <a:xfrm>
            <a:off x="576942" y="276225"/>
            <a:ext cx="5334000" cy="762001"/>
          </a:xfrm>
        </p:spPr>
        <p:txBody>
          <a:bodyPr vert="horz" lIns="91440" tIns="45720" rIns="91440" bIns="45720" rtlCol="0">
            <a:normAutofit/>
          </a:bodyPr>
          <a:lstStyle/>
          <a:p>
            <a:r>
              <a:rPr lang="en-US" sz="3200" kern="1200" dirty="0">
                <a:solidFill>
                  <a:schemeClr val="bg1">
                    <a:lumMod val="65000"/>
                    <a:lumOff val="35000"/>
                  </a:schemeClr>
                </a:solidFill>
                <a:latin typeface="Calibri Light" panose="020F0302020204030204" pitchFamily="34" charset="0"/>
                <a:cs typeface="Calibri Light" panose="020F0302020204030204" pitchFamily="34" charset="0"/>
              </a:rPr>
              <a:t>TALKING POINTS</a:t>
            </a:r>
          </a:p>
        </p:txBody>
      </p:sp>
      <p:sp>
        <p:nvSpPr>
          <p:cNvPr id="3" name="TextBox 2">
            <a:extLst>
              <a:ext uri="{FF2B5EF4-FFF2-40B4-BE49-F238E27FC236}">
                <a16:creationId xmlns:a16="http://schemas.microsoft.com/office/drawing/2014/main" id="{1AC5BB4E-768E-9FD1-A9D8-339852C6B87D}"/>
              </a:ext>
            </a:extLst>
          </p:cNvPr>
          <p:cNvSpPr txBox="1"/>
          <p:nvPr/>
        </p:nvSpPr>
        <p:spPr>
          <a:xfrm>
            <a:off x="10056019" y="5289592"/>
            <a:ext cx="1423987" cy="738664"/>
          </a:xfrm>
          <a:prstGeom prst="rect">
            <a:avLst/>
          </a:prstGeom>
          <a:noFill/>
        </p:spPr>
        <p:txBody>
          <a:bodyPr wrap="square">
            <a:spAutoFit/>
          </a:bodyPr>
          <a:lstStyle/>
          <a:p>
            <a:pPr algn="l"/>
            <a:endParaRPr lang="en-GB" sz="2800" b="0" i="0" u="none" strike="noStrike" baseline="0" dirty="0">
              <a:solidFill>
                <a:srgbClr val="000000"/>
              </a:solidFill>
              <a:latin typeface="Brandon Grotesque Regular"/>
            </a:endParaRPr>
          </a:p>
          <a:p>
            <a:r>
              <a:rPr lang="en-GB" sz="1400" b="0" i="0" u="none" strike="noStrike" baseline="0" dirty="0">
                <a:solidFill>
                  <a:srgbClr val="000000"/>
                </a:solidFill>
                <a:latin typeface="Calibri Light" panose="020F0302020204030204" pitchFamily="34" charset="0"/>
                <a:cs typeface="Calibri Light" panose="020F0302020204030204" pitchFamily="34" charset="0"/>
              </a:rPr>
              <a:t> </a:t>
            </a:r>
            <a:r>
              <a:rPr lang="en-GB" sz="1400" b="0" i="1" u="none" strike="noStrike" baseline="0" dirty="0">
                <a:latin typeface="Calibri Light" panose="020F0302020204030204" pitchFamily="34" charset="0"/>
                <a:cs typeface="Calibri Light" panose="020F0302020204030204" pitchFamily="34" charset="0"/>
              </a:rPr>
              <a:t>© By </a:t>
            </a:r>
            <a:r>
              <a:rPr lang="en-GB" sz="1400" b="0" i="1" u="none" strike="noStrike" baseline="0" dirty="0" err="1">
                <a:latin typeface="Calibri Light" panose="020F0302020204030204" pitchFamily="34" charset="0"/>
                <a:cs typeface="Calibri Light" panose="020F0302020204030204" pitchFamily="34" charset="0"/>
              </a:rPr>
              <a:t>Grispb</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3740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xEl>
                                              <p:pRg st="2" end="2"/>
                                            </p:txEl>
                                          </p:spTgt>
                                        </p:tgtEl>
                                        <p:attrNameLst>
                                          <p:attrName>style.visibility</p:attrName>
                                        </p:attrNameLst>
                                      </p:cBhvr>
                                      <p:to>
                                        <p:strVal val="visible"/>
                                      </p:to>
                                    </p:set>
                                    <p:animEffect transition="in" filter="fade">
                                      <p:cBhvr>
                                        <p:cTn id="14" dur="1000"/>
                                        <p:tgtEl>
                                          <p:spTgt spid="24">
                                            <p:txEl>
                                              <p:pRg st="2" end="2"/>
                                            </p:txEl>
                                          </p:spTgt>
                                        </p:tgtEl>
                                      </p:cBhvr>
                                    </p:animEffect>
                                    <p:anim calcmode="lin" valueType="num">
                                      <p:cBhvr>
                                        <p:cTn id="15"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xEl>
                                              <p:pRg st="4" end="4"/>
                                            </p:txEl>
                                          </p:spTgt>
                                        </p:tgtEl>
                                        <p:attrNameLst>
                                          <p:attrName>style.visibility</p:attrName>
                                        </p:attrNameLst>
                                      </p:cBhvr>
                                      <p:to>
                                        <p:strVal val="visible"/>
                                      </p:to>
                                    </p:set>
                                    <p:animEffect transition="in" filter="fade">
                                      <p:cBhvr>
                                        <p:cTn id="21" dur="1000"/>
                                        <p:tgtEl>
                                          <p:spTgt spid="24">
                                            <p:txEl>
                                              <p:pRg st="4" end="4"/>
                                            </p:txEl>
                                          </p:spTgt>
                                        </p:tgtEl>
                                      </p:cBhvr>
                                    </p:animEffect>
                                    <p:anim calcmode="lin" valueType="num">
                                      <p:cBhvr>
                                        <p:cTn id="22" dur="1000" fill="hold"/>
                                        <p:tgtEl>
                                          <p:spTgt spid="2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xEl>
                                              <p:pRg st="6" end="6"/>
                                            </p:txEl>
                                          </p:spTgt>
                                        </p:tgtEl>
                                        <p:attrNameLst>
                                          <p:attrName>style.visibility</p:attrName>
                                        </p:attrNameLst>
                                      </p:cBhvr>
                                      <p:to>
                                        <p:strVal val="visible"/>
                                      </p:to>
                                    </p:set>
                                    <p:animEffect transition="in" filter="fade">
                                      <p:cBhvr>
                                        <p:cTn id="28" dur="1000"/>
                                        <p:tgtEl>
                                          <p:spTgt spid="24">
                                            <p:txEl>
                                              <p:pRg st="6" end="6"/>
                                            </p:txEl>
                                          </p:spTgt>
                                        </p:tgtEl>
                                      </p:cBhvr>
                                    </p:animEffect>
                                    <p:anim calcmode="lin" valueType="num">
                                      <p:cBhvr>
                                        <p:cTn id="29" dur="1000" fill="hold"/>
                                        <p:tgtEl>
                                          <p:spTgt spid="2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4">
                                            <p:txEl>
                                              <p:pRg st="8" end="8"/>
                                            </p:txEl>
                                          </p:spTgt>
                                        </p:tgtEl>
                                        <p:attrNameLst>
                                          <p:attrName>style.visibility</p:attrName>
                                        </p:attrNameLst>
                                      </p:cBhvr>
                                      <p:to>
                                        <p:strVal val="visible"/>
                                      </p:to>
                                    </p:set>
                                    <p:animEffect transition="in" filter="fade">
                                      <p:cBhvr>
                                        <p:cTn id="35" dur="1000"/>
                                        <p:tgtEl>
                                          <p:spTgt spid="24">
                                            <p:txEl>
                                              <p:pRg st="8" end="8"/>
                                            </p:txEl>
                                          </p:spTgt>
                                        </p:tgtEl>
                                      </p:cBhvr>
                                    </p:animEffect>
                                    <p:anim calcmode="lin" valueType="num">
                                      <p:cBhvr>
                                        <p:cTn id="36" dur="1000" fill="hold"/>
                                        <p:tgtEl>
                                          <p:spTgt spid="24">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2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4">
                                            <p:txEl>
                                              <p:pRg st="10" end="10"/>
                                            </p:txEl>
                                          </p:spTgt>
                                        </p:tgtEl>
                                        <p:attrNameLst>
                                          <p:attrName>style.visibility</p:attrName>
                                        </p:attrNameLst>
                                      </p:cBhvr>
                                      <p:to>
                                        <p:strVal val="visible"/>
                                      </p:to>
                                    </p:set>
                                    <p:animEffect transition="in" filter="fade">
                                      <p:cBhvr>
                                        <p:cTn id="42" dur="1000"/>
                                        <p:tgtEl>
                                          <p:spTgt spid="24">
                                            <p:txEl>
                                              <p:pRg st="10" end="10"/>
                                            </p:txEl>
                                          </p:spTgt>
                                        </p:tgtEl>
                                      </p:cBhvr>
                                    </p:animEffect>
                                    <p:anim calcmode="lin" valueType="num">
                                      <p:cBhvr>
                                        <p:cTn id="43" dur="1000" fill="hold"/>
                                        <p:tgtEl>
                                          <p:spTgt spid="24">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2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5" name="Picture 4" descr="A picture containing engine&#10;&#10;Description automatically generated">
            <a:extLst>
              <a:ext uri="{FF2B5EF4-FFF2-40B4-BE49-F238E27FC236}">
                <a16:creationId xmlns:a16="http://schemas.microsoft.com/office/drawing/2014/main" id="{ED021904-2BDF-9A02-40C1-5CD98D6E3CE8}"/>
              </a:ext>
            </a:extLst>
          </p:cNvPr>
          <p:cNvPicPr>
            <a:picLocks noChangeAspect="1"/>
          </p:cNvPicPr>
          <p:nvPr/>
        </p:nvPicPr>
        <p:blipFill rotWithShape="1">
          <a:blip r:embed="rId2">
            <a:extLst>
              <a:ext uri="{28A0092B-C50C-407E-A947-70E740481C1C}">
                <a14:useLocalDpi xmlns:a14="http://schemas.microsoft.com/office/drawing/2010/main" val="0"/>
              </a:ext>
            </a:extLst>
          </a:blip>
          <a:srcRect t="1844" b="13992"/>
          <a:stretch/>
        </p:blipFill>
        <p:spPr>
          <a:xfrm>
            <a:off x="-15220" y="10"/>
            <a:ext cx="12207220" cy="6857990"/>
          </a:xfrm>
          <a:prstGeom prst="rect">
            <a:avLst/>
          </a:prstGeom>
        </p:spPr>
      </p:pic>
      <p:sp>
        <p:nvSpPr>
          <p:cNvPr id="19" name="Freeform: Shape 18">
            <a:extLst>
              <a:ext uri="{FF2B5EF4-FFF2-40B4-BE49-F238E27FC236}">
                <a16:creationId xmlns:a16="http://schemas.microsoft.com/office/drawing/2014/main" id="{26C2F60D-36DC-4E6D-8544-3562BBABA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116827" y="1782827"/>
            <a:ext cx="4332910" cy="5817436"/>
          </a:xfrm>
          <a:custGeom>
            <a:avLst/>
            <a:gdLst>
              <a:gd name="connsiteX0" fmla="*/ 3175347 w 4332910"/>
              <a:gd name="connsiteY0" fmla="*/ 710 h 5817436"/>
              <a:gd name="connsiteX1" fmla="*/ 3972229 w 4332910"/>
              <a:gd name="connsiteY1" fmla="*/ 94304 h 5817436"/>
              <a:gd name="connsiteX2" fmla="*/ 4332910 w 4332910"/>
              <a:gd name="connsiteY2" fmla="*/ 180296 h 5817436"/>
              <a:gd name="connsiteX3" fmla="*/ 4332910 w 4332910"/>
              <a:gd name="connsiteY3" fmla="*/ 5817436 h 5817436"/>
              <a:gd name="connsiteX4" fmla="*/ 1006557 w 4332910"/>
              <a:gd name="connsiteY4" fmla="*/ 5817436 h 5817436"/>
              <a:gd name="connsiteX5" fmla="*/ 866510 w 4332910"/>
              <a:gd name="connsiteY5" fmla="*/ 5609583 h 5817436"/>
              <a:gd name="connsiteX6" fmla="*/ 351747 w 4332910"/>
              <a:gd name="connsiteY6" fmla="*/ 2263621 h 5817436"/>
              <a:gd name="connsiteX7" fmla="*/ 1381666 w 4332910"/>
              <a:gd name="connsiteY7" fmla="*/ 845238 h 5817436"/>
              <a:gd name="connsiteX8" fmla="*/ 2751595 w 4332910"/>
              <a:gd name="connsiteY8" fmla="*/ 47742 h 5817436"/>
              <a:gd name="connsiteX9" fmla="*/ 3175347 w 4332910"/>
              <a:gd name="connsiteY9" fmla="*/ 710 h 581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910" h="5817436">
                <a:moveTo>
                  <a:pt x="3175347" y="710"/>
                </a:moveTo>
                <a:cubicBezTo>
                  <a:pt x="3421493" y="-5064"/>
                  <a:pt x="3686120" y="24227"/>
                  <a:pt x="3972229" y="94304"/>
                </a:cubicBezTo>
                <a:lnTo>
                  <a:pt x="4332910" y="180296"/>
                </a:lnTo>
                <a:lnTo>
                  <a:pt x="4332910" y="5817436"/>
                </a:lnTo>
                <a:lnTo>
                  <a:pt x="1006557" y="5817436"/>
                </a:lnTo>
                <a:lnTo>
                  <a:pt x="866510" y="5609583"/>
                </a:lnTo>
                <a:cubicBezTo>
                  <a:pt x="140071" y="4515211"/>
                  <a:pt x="-376405" y="3480830"/>
                  <a:pt x="351747" y="2263621"/>
                </a:cubicBezTo>
                <a:cubicBezTo>
                  <a:pt x="664977" y="1739861"/>
                  <a:pt x="994988" y="1240809"/>
                  <a:pt x="1381666" y="845238"/>
                </a:cubicBezTo>
                <a:cubicBezTo>
                  <a:pt x="1768346" y="449669"/>
                  <a:pt x="2211693" y="157580"/>
                  <a:pt x="2751595" y="47742"/>
                </a:cubicBezTo>
                <a:cubicBezTo>
                  <a:pt x="2886624" y="20264"/>
                  <a:pt x="3027659" y="4175"/>
                  <a:pt x="3175347" y="710"/>
                </a:cubicBezTo>
                <a:close/>
              </a:path>
            </a:pathLst>
          </a:cu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FCFFC7D5-8758-4C87-A839-9FF78F543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17358">
            <a:off x="6005381" y="2073697"/>
            <a:ext cx="5867664" cy="5317986"/>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 name="connsiteX0" fmla="*/ 0 w 1085312"/>
              <a:gd name="connsiteY0" fmla="*/ 0 h 2441440"/>
              <a:gd name="connsiteX1" fmla="*/ 53089 w 1085312"/>
              <a:gd name="connsiteY1" fmla="*/ 4542 h 2441440"/>
              <a:gd name="connsiteX2" fmla="*/ 790077 w 1085312"/>
              <a:gd name="connsiteY2" fmla="*/ 872756 h 2441440"/>
              <a:gd name="connsiteX3" fmla="*/ 1085252 w 1085312"/>
              <a:gd name="connsiteY3" fmla="*/ 1943649 h 2441440"/>
              <a:gd name="connsiteX4" fmla="*/ 1064832 w 1085312"/>
              <a:gd name="connsiteY4" fmla="*/ 2198094 h 2441440"/>
              <a:gd name="connsiteX5" fmla="*/ 1043734 w 1085312"/>
              <a:gd name="connsiteY5" fmla="*/ 2315675 h 2441440"/>
              <a:gd name="connsiteX6" fmla="*/ 59456 w 1085312"/>
              <a:gd name="connsiteY6" fmla="*/ 2441440 h 2441440"/>
              <a:gd name="connsiteX0" fmla="*/ 0 w 1085312"/>
              <a:gd name="connsiteY0" fmla="*/ 0 h 2315675"/>
              <a:gd name="connsiteX1" fmla="*/ 53089 w 1085312"/>
              <a:gd name="connsiteY1" fmla="*/ 4542 h 2315675"/>
              <a:gd name="connsiteX2" fmla="*/ 790077 w 1085312"/>
              <a:gd name="connsiteY2" fmla="*/ 872756 h 2315675"/>
              <a:gd name="connsiteX3" fmla="*/ 1085252 w 1085312"/>
              <a:gd name="connsiteY3" fmla="*/ 1943649 h 2315675"/>
              <a:gd name="connsiteX4" fmla="*/ 1064832 w 1085312"/>
              <a:gd name="connsiteY4" fmla="*/ 2198094 h 2315675"/>
              <a:gd name="connsiteX5" fmla="*/ 1043734 w 1085312"/>
              <a:gd name="connsiteY5"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312" h="2315675">
                <a:moveTo>
                  <a:pt x="0" y="0"/>
                </a:move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venir Next LT Pro Light"/>
            </a:endParaRPr>
          </a:p>
        </p:txBody>
      </p:sp>
      <p:sp>
        <p:nvSpPr>
          <p:cNvPr id="2" name="Title 1">
            <a:extLst>
              <a:ext uri="{FF2B5EF4-FFF2-40B4-BE49-F238E27FC236}">
                <a16:creationId xmlns:a16="http://schemas.microsoft.com/office/drawing/2014/main" id="{BF9802BF-3165-0911-59B9-72938A82161E}"/>
              </a:ext>
            </a:extLst>
          </p:cNvPr>
          <p:cNvSpPr>
            <a:spLocks noGrp="1"/>
          </p:cNvSpPr>
          <p:nvPr>
            <p:ph type="ctrTitle"/>
          </p:nvPr>
        </p:nvSpPr>
        <p:spPr>
          <a:xfrm>
            <a:off x="6934200" y="4691544"/>
            <a:ext cx="5182753" cy="1380335"/>
          </a:xfrm>
        </p:spPr>
        <p:txBody>
          <a:bodyPr>
            <a:noAutofit/>
          </a:bodyPr>
          <a:lstStyle/>
          <a:p>
            <a:pPr algn="l"/>
            <a:r>
              <a:rPr lang="en-GB" sz="4400" dirty="0">
                <a:latin typeface="Calibri Light" panose="020F0302020204030204" pitchFamily="34" charset="0"/>
                <a:cs typeface="Calibri Light" panose="020F0302020204030204" pitchFamily="34" charset="0"/>
              </a:rPr>
              <a:t>About biomanufacturing</a:t>
            </a:r>
          </a:p>
        </p:txBody>
      </p:sp>
      <p:sp>
        <p:nvSpPr>
          <p:cNvPr id="4" name="TextBox 3">
            <a:extLst>
              <a:ext uri="{FF2B5EF4-FFF2-40B4-BE49-F238E27FC236}">
                <a16:creationId xmlns:a16="http://schemas.microsoft.com/office/drawing/2014/main" id="{C94162B9-865A-D95E-E18D-ABF0691E30F4}"/>
              </a:ext>
            </a:extLst>
          </p:cNvPr>
          <p:cNvSpPr txBox="1"/>
          <p:nvPr/>
        </p:nvSpPr>
        <p:spPr>
          <a:xfrm>
            <a:off x="0" y="6052559"/>
            <a:ext cx="1423987" cy="738664"/>
          </a:xfrm>
          <a:prstGeom prst="rect">
            <a:avLst/>
          </a:prstGeom>
          <a:noFill/>
        </p:spPr>
        <p:txBody>
          <a:bodyPr wrap="square">
            <a:spAutoFit/>
          </a:bodyPr>
          <a:lstStyle/>
          <a:p>
            <a:pPr algn="l"/>
            <a:endParaRPr lang="en-GB" sz="2800" b="0" i="0" u="none" strike="noStrike" baseline="0" dirty="0">
              <a:solidFill>
                <a:srgbClr val="000000"/>
              </a:solidFill>
              <a:latin typeface="Brandon Grotesque Regular"/>
            </a:endParaRPr>
          </a:p>
          <a:p>
            <a:r>
              <a:rPr lang="en-GB" sz="1400" b="0" i="0" u="none" strike="noStrike" baseline="0" dirty="0">
                <a:solidFill>
                  <a:srgbClr val="000000"/>
                </a:solidFill>
                <a:latin typeface="Calibri Light" panose="020F0302020204030204" pitchFamily="34" charset="0"/>
                <a:cs typeface="Calibri Light" panose="020F0302020204030204" pitchFamily="34" charset="0"/>
              </a:rPr>
              <a:t> </a:t>
            </a:r>
            <a:r>
              <a:rPr lang="en-GB" sz="1400" b="0" i="1" u="none" strike="noStrike" baseline="0" dirty="0">
                <a:latin typeface="Calibri Light" panose="020F0302020204030204" pitchFamily="34" charset="0"/>
                <a:cs typeface="Calibri Light" panose="020F0302020204030204" pitchFamily="34" charset="0"/>
              </a:rPr>
              <a:t>© By </a:t>
            </a:r>
            <a:r>
              <a:rPr lang="en-GB" sz="1400" b="0" i="1" u="none" strike="noStrike" baseline="0" dirty="0" err="1">
                <a:latin typeface="Calibri Light" panose="020F0302020204030204" pitchFamily="34" charset="0"/>
                <a:cs typeface="Calibri Light" panose="020F0302020204030204" pitchFamily="34" charset="0"/>
              </a:rPr>
              <a:t>Grispb</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70110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A24A5B3-47BE-A7DF-2286-3A39B9FB8881}"/>
              </a:ext>
            </a:extLst>
          </p:cNvPr>
          <p:cNvPicPr>
            <a:picLocks noChangeAspect="1"/>
          </p:cNvPicPr>
          <p:nvPr/>
        </p:nvPicPr>
        <p:blipFill rotWithShape="1">
          <a:blip r:embed="rId2">
            <a:extLst>
              <a:ext uri="{28A0092B-C50C-407E-A947-70E740481C1C}">
                <a14:useLocalDpi xmlns:a14="http://schemas.microsoft.com/office/drawing/2010/main" val="0"/>
              </a:ext>
            </a:extLst>
          </a:blip>
          <a:srcRect l="19113" r="19114" b="1"/>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29" name="Freeform: Shape 28">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4" name="Content Placeholder 23">
            <a:extLst>
              <a:ext uri="{FF2B5EF4-FFF2-40B4-BE49-F238E27FC236}">
                <a16:creationId xmlns:a16="http://schemas.microsoft.com/office/drawing/2014/main" id="{0B1EE8F2-D578-C7DA-D2AD-C828B0FC862D}"/>
              </a:ext>
            </a:extLst>
          </p:cNvPr>
          <p:cNvSpPr>
            <a:spLocks noGrp="1"/>
          </p:cNvSpPr>
          <p:nvPr>
            <p:ph idx="1"/>
          </p:nvPr>
        </p:nvSpPr>
        <p:spPr>
          <a:xfrm>
            <a:off x="5943600" y="960426"/>
            <a:ext cx="5686425" cy="4583663"/>
          </a:xfrm>
        </p:spPr>
        <p:txBody>
          <a:bodyPr>
            <a:noAutofit/>
          </a:bodyPr>
          <a:lstStyle/>
          <a:p>
            <a:pPr marL="0" indent="0">
              <a:lnSpc>
                <a:spcPct val="100000"/>
              </a:lnSpc>
              <a:spcBef>
                <a:spcPts val="0"/>
              </a:spcBef>
              <a:buNone/>
            </a:pP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Biomanufacturing is a type of </a:t>
            </a:r>
            <a:r>
              <a:rPr lang="en-GB" sz="2000" b="0" i="0" u="none" strike="noStrike" baseline="0" dirty="0">
                <a:solidFill>
                  <a:srgbClr val="3333CC"/>
                </a:solidFill>
                <a:latin typeface="Calibri Light" panose="020F0302020204030204" pitchFamily="34" charset="0"/>
                <a:cs typeface="Calibri Light" panose="020F0302020204030204" pitchFamily="34" charset="0"/>
              </a:rPr>
              <a:t>manufacturing</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or </a:t>
            </a:r>
            <a:r>
              <a:rPr lang="en-GB" sz="2000" b="0" i="0" u="none" strike="noStrike" baseline="0" dirty="0">
                <a:solidFill>
                  <a:srgbClr val="3333CC"/>
                </a:solidFill>
                <a:latin typeface="Calibri Light" panose="020F0302020204030204" pitchFamily="34" charset="0"/>
                <a:cs typeface="Calibri Light" panose="020F0302020204030204" pitchFamily="34" charset="0"/>
              </a:rPr>
              <a:t>biotechnology</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that makes use of </a:t>
            </a:r>
            <a:r>
              <a:rPr lang="en-GB" sz="2000" b="0" i="0" u="none" strike="noStrike" baseline="0" dirty="0">
                <a:solidFill>
                  <a:srgbClr val="3333CC"/>
                </a:solidFill>
                <a:latin typeface="Calibri Light" panose="020F0302020204030204" pitchFamily="34" charset="0"/>
                <a:cs typeface="Calibri Light" panose="020F0302020204030204" pitchFamily="34" charset="0"/>
              </a:rPr>
              <a:t>biological systems </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to produce a range of applications for use across various industries. </a:t>
            </a:r>
          </a:p>
          <a:p>
            <a:pPr marL="0" indent="0">
              <a:lnSpc>
                <a:spcPct val="100000"/>
              </a:lnSpc>
              <a:spcBef>
                <a:spcPts val="0"/>
              </a:spcBef>
              <a:buNone/>
            </a:pPr>
            <a:endParaRPr lang="en-GB" sz="200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Scientists within the field can come from several different arenas, including </a:t>
            </a:r>
            <a:r>
              <a:rPr lang="en-GB" sz="2000" b="0" i="0" u="none" strike="noStrike" baseline="0" dirty="0">
                <a:solidFill>
                  <a:srgbClr val="3333CC"/>
                </a:solidFill>
                <a:latin typeface="Calibri Light" panose="020F0302020204030204" pitchFamily="34" charset="0"/>
                <a:cs typeface="Calibri Light" panose="020F0302020204030204" pitchFamily="34" charset="0"/>
              </a:rPr>
              <a:t>chemical engineering</a:t>
            </a:r>
            <a:r>
              <a:rPr lang="en-GB" sz="2000" b="0" i="0" u="none" strike="noStrike" baseline="0" dirty="0">
                <a:solidFill>
                  <a:srgbClr val="000000"/>
                </a:solidFill>
                <a:latin typeface="Calibri Light" panose="020F0302020204030204" pitchFamily="34" charset="0"/>
                <a:cs typeface="Calibri Light" panose="020F0302020204030204" pitchFamily="34" charset="0"/>
              </a:rPr>
              <a:t>, </a:t>
            </a:r>
            <a:r>
              <a:rPr lang="en-GB" sz="2000" b="0" i="0" u="none" strike="noStrike" baseline="0" dirty="0">
                <a:solidFill>
                  <a:srgbClr val="3333CC"/>
                </a:solidFill>
                <a:latin typeface="Calibri Light" panose="020F0302020204030204" pitchFamily="34" charset="0"/>
                <a:cs typeface="Calibri Light" panose="020F0302020204030204" pitchFamily="34" charset="0"/>
              </a:rPr>
              <a:t>biochemical engineering</a:t>
            </a:r>
            <a:r>
              <a:rPr lang="en-GB" sz="2000" b="0" i="0" u="none" strike="noStrike" baseline="0" dirty="0">
                <a:solidFill>
                  <a:srgbClr val="000000"/>
                </a:solidFill>
                <a:latin typeface="Calibri Light" panose="020F0302020204030204" pitchFamily="34" charset="0"/>
                <a:cs typeface="Calibri Light" panose="020F0302020204030204" pitchFamily="34" charset="0"/>
              </a:rPr>
              <a:t>, </a:t>
            </a:r>
            <a:r>
              <a:rPr lang="en-GB" sz="2000" b="0" i="0" u="none" strike="noStrike" baseline="0" dirty="0">
                <a:solidFill>
                  <a:srgbClr val="3333CC"/>
                </a:solidFill>
                <a:latin typeface="Calibri Light" panose="020F0302020204030204" pitchFamily="34" charset="0"/>
                <a:cs typeface="Calibri Light" panose="020F0302020204030204" pitchFamily="34" charset="0"/>
              </a:rPr>
              <a:t>protein engineering</a:t>
            </a:r>
            <a:r>
              <a:rPr lang="en-GB" sz="2000" b="0" i="0" u="none" strike="noStrike" baseline="0" dirty="0">
                <a:solidFill>
                  <a:srgbClr val="000000"/>
                </a:solidFill>
                <a:latin typeface="Calibri Light" panose="020F0302020204030204" pitchFamily="34" charset="0"/>
                <a:cs typeface="Calibri Light" panose="020F0302020204030204" pitchFamily="34" charset="0"/>
              </a:rPr>
              <a:t>, </a:t>
            </a:r>
            <a:r>
              <a:rPr lang="en-GB" sz="2000" b="0" i="0" u="none" strike="noStrike" baseline="0" dirty="0">
                <a:solidFill>
                  <a:srgbClr val="3333CC"/>
                </a:solidFill>
                <a:latin typeface="Calibri Light" panose="020F0302020204030204" pitchFamily="34" charset="0"/>
                <a:cs typeface="Calibri Light" panose="020F0302020204030204" pitchFamily="34" charset="0"/>
              </a:rPr>
              <a:t>engineering biology</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a:t>
            </a:r>
            <a:r>
              <a:rPr lang="en-GB" sz="2000" b="0" i="0" u="none" strike="noStrike" baseline="0" dirty="0">
                <a:solidFill>
                  <a:srgbClr val="3333CC"/>
                </a:solidFill>
                <a:latin typeface="Calibri Light" panose="020F0302020204030204" pitchFamily="34" charset="0"/>
                <a:cs typeface="Calibri Light" panose="020F0302020204030204" pitchFamily="34" charset="0"/>
              </a:rPr>
              <a:t>microbiology</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a:t>
            </a:r>
            <a:r>
              <a:rPr lang="en-GB" sz="2000" b="0" i="0" u="none" strike="noStrike" baseline="0" dirty="0">
                <a:solidFill>
                  <a:srgbClr val="3333CC"/>
                </a:solidFill>
                <a:latin typeface="Calibri Light" panose="020F0302020204030204" pitchFamily="34" charset="0"/>
                <a:cs typeface="Calibri Light" panose="020F0302020204030204" pitchFamily="34" charset="0"/>
              </a:rPr>
              <a:t>molecular biology </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and </a:t>
            </a:r>
            <a:r>
              <a:rPr lang="en-GB" sz="2000" b="0" i="0" u="none" strike="noStrike" baseline="0" dirty="0">
                <a:solidFill>
                  <a:srgbClr val="3333CC"/>
                </a:solidFill>
                <a:latin typeface="Calibri Light" panose="020F0302020204030204" pitchFamily="34" charset="0"/>
                <a:cs typeface="Calibri Light" panose="020F0302020204030204" pitchFamily="34" charset="0"/>
              </a:rPr>
              <a:t>genetics</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a:t>
            </a:r>
          </a:p>
          <a:p>
            <a:pPr marL="0" indent="0">
              <a:lnSpc>
                <a:spcPct val="100000"/>
              </a:lnSpc>
              <a:spcBef>
                <a:spcPts val="0"/>
              </a:spcBef>
              <a:buNone/>
            </a:pPr>
            <a:endParaRPr lang="en-GB" sz="2000" b="0" i="0" u="none" strike="noStrike" baseline="0" dirty="0">
              <a:solidFill>
                <a:srgbClr val="000000"/>
              </a:solidFill>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B03F24C9-E2E2-6317-D1E5-93AD36D0EF4E}"/>
              </a:ext>
            </a:extLst>
          </p:cNvPr>
          <p:cNvSpPr txBox="1"/>
          <p:nvPr/>
        </p:nvSpPr>
        <p:spPr>
          <a:xfrm>
            <a:off x="-4762" y="5525149"/>
            <a:ext cx="6100762" cy="307777"/>
          </a:xfrm>
          <a:prstGeom prst="rect">
            <a:avLst/>
          </a:prstGeom>
          <a:noFill/>
        </p:spPr>
        <p:txBody>
          <a:bodyPr wrap="square">
            <a:spAutoFit/>
          </a:bodyPr>
          <a:lstStyle/>
          <a:p>
            <a:r>
              <a:rPr lang="en-GB" sz="1400" b="0" i="1" u="none" strike="noStrike" baseline="0" dirty="0">
                <a:latin typeface="Calibri Light" panose="020F0302020204030204" pitchFamily="34" charset="0"/>
                <a:cs typeface="Calibri Light" panose="020F0302020204030204" pitchFamily="34" charset="0"/>
              </a:rPr>
              <a:t>© By Maryna </a:t>
            </a:r>
            <a:r>
              <a:rPr lang="en-GB" sz="1400" b="0" i="1" u="none" strike="noStrike" baseline="0" dirty="0" err="1">
                <a:latin typeface="Calibri Light" panose="020F0302020204030204" pitchFamily="34" charset="0"/>
                <a:cs typeface="Calibri Light" panose="020F0302020204030204" pitchFamily="34" charset="0"/>
              </a:rPr>
              <a:t>Olyak</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395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xEl>
                                              <p:pRg st="2" end="2"/>
                                            </p:txEl>
                                          </p:spTgt>
                                        </p:tgtEl>
                                        <p:attrNameLst>
                                          <p:attrName>style.visibility</p:attrName>
                                        </p:attrNameLst>
                                      </p:cBhvr>
                                      <p:to>
                                        <p:strVal val="visible"/>
                                      </p:to>
                                    </p:set>
                                    <p:animEffect transition="in" filter="fade">
                                      <p:cBhvr>
                                        <p:cTn id="14" dur="1000"/>
                                        <p:tgtEl>
                                          <p:spTgt spid="24">
                                            <p:txEl>
                                              <p:pRg st="2" end="2"/>
                                            </p:txEl>
                                          </p:spTgt>
                                        </p:tgtEl>
                                      </p:cBhvr>
                                    </p:animEffect>
                                    <p:anim calcmode="lin" valueType="num">
                                      <p:cBhvr>
                                        <p:cTn id="15"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tanding in front of a building&#10;&#10;Description automatically generated with medium confidence">
            <a:extLst>
              <a:ext uri="{FF2B5EF4-FFF2-40B4-BE49-F238E27FC236}">
                <a16:creationId xmlns:a16="http://schemas.microsoft.com/office/drawing/2014/main" id="{D53B7FDC-FDF8-7CB8-06E5-83801AEE1FD9}"/>
              </a:ext>
            </a:extLst>
          </p:cNvPr>
          <p:cNvPicPr>
            <a:picLocks noChangeAspect="1"/>
          </p:cNvPicPr>
          <p:nvPr/>
        </p:nvPicPr>
        <p:blipFill rotWithShape="1">
          <a:blip r:embed="rId2">
            <a:extLst>
              <a:ext uri="{28A0092B-C50C-407E-A947-70E740481C1C}">
                <a14:useLocalDpi xmlns:a14="http://schemas.microsoft.com/office/drawing/2010/main" val="0"/>
              </a:ext>
            </a:extLst>
          </a:blip>
          <a:srcRect l="12380" r="27005" b="2"/>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21" name="Freeform: Shape 20">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16" name="Content Placeholder 15">
            <a:extLst>
              <a:ext uri="{FF2B5EF4-FFF2-40B4-BE49-F238E27FC236}">
                <a16:creationId xmlns:a16="http://schemas.microsoft.com/office/drawing/2014/main" id="{098B768F-37C2-1CF9-70F6-DBAAC1B3663A}"/>
              </a:ext>
            </a:extLst>
          </p:cNvPr>
          <p:cNvSpPr>
            <a:spLocks noGrp="1"/>
          </p:cNvSpPr>
          <p:nvPr>
            <p:ph idx="1"/>
          </p:nvPr>
        </p:nvSpPr>
        <p:spPr>
          <a:xfrm>
            <a:off x="6296024" y="850322"/>
            <a:ext cx="5495925" cy="4578928"/>
          </a:xfrm>
          <a:noFill/>
        </p:spPr>
        <p:txBody>
          <a:bodyPr>
            <a:normAutofit/>
          </a:bodyPr>
          <a:lstStyle/>
          <a:p>
            <a:pPr marL="0" indent="0">
              <a:lnSpc>
                <a:spcPct val="100000"/>
              </a:lnSpc>
              <a:spcBef>
                <a:spcPts val="0"/>
              </a:spcBef>
              <a:buNone/>
            </a:pPr>
            <a:r>
              <a:rPr lang="en-GB" sz="2000" b="0" i="0" u="none" strike="noStrike" baseline="0" dirty="0">
                <a:solidFill>
                  <a:srgbClr val="006666"/>
                </a:solidFill>
                <a:latin typeface="Calibri Light" panose="020F0302020204030204" pitchFamily="34" charset="0"/>
                <a:cs typeface="Calibri Light" panose="020F0302020204030204" pitchFamily="34" charset="0"/>
              </a:rPr>
              <a:t>“We turn </a:t>
            </a:r>
            <a:r>
              <a:rPr lang="en-GB" sz="2000" b="0" i="0" u="none" strike="noStrike" baseline="0" dirty="0">
                <a:solidFill>
                  <a:srgbClr val="006666"/>
                </a:solidFill>
                <a:latin typeface="Calibri" panose="020F0502020204030204" pitchFamily="34" charset="0"/>
                <a:cs typeface="Calibri" panose="020F0502020204030204" pitchFamily="34" charset="0"/>
              </a:rPr>
              <a:t>sustainable</a:t>
            </a:r>
            <a:r>
              <a:rPr lang="en-GB" sz="2000" b="0" i="0" u="none" strike="noStrike" baseline="0" dirty="0">
                <a:solidFill>
                  <a:srgbClr val="006666"/>
                </a:solidFill>
                <a:latin typeface="Calibri Light" panose="020F0302020204030204" pitchFamily="34" charset="0"/>
                <a:cs typeface="Calibri Light" panose="020F0302020204030204" pitchFamily="34" charset="0"/>
              </a:rPr>
              <a:t> and </a:t>
            </a:r>
            <a:r>
              <a:rPr lang="en-GB" sz="2000" b="0" i="0" u="none" strike="noStrike" baseline="0" dirty="0">
                <a:solidFill>
                  <a:srgbClr val="006666"/>
                </a:solidFill>
                <a:latin typeface="Calibri" panose="020F0502020204030204" pitchFamily="34" charset="0"/>
                <a:cs typeface="Calibri" panose="020F0502020204030204" pitchFamily="34" charset="0"/>
              </a:rPr>
              <a:t>economical carbon feedstock </a:t>
            </a:r>
            <a:r>
              <a:rPr lang="en-GB" sz="2000" b="0" i="0" u="none" strike="noStrike" baseline="0" dirty="0">
                <a:solidFill>
                  <a:srgbClr val="006666"/>
                </a:solidFill>
                <a:latin typeface="Calibri Light" panose="020F0302020204030204" pitchFamily="34" charset="0"/>
                <a:cs typeface="Calibri Light" panose="020F0302020204030204" pitchFamily="34" charset="0"/>
              </a:rPr>
              <a:t>into </a:t>
            </a:r>
            <a:r>
              <a:rPr lang="en-GB" sz="2000" b="0" i="0" u="none" strike="noStrike" baseline="0" dirty="0">
                <a:solidFill>
                  <a:srgbClr val="006666"/>
                </a:solidFill>
                <a:latin typeface="Calibri" panose="020F0502020204030204" pitchFamily="34" charset="0"/>
                <a:cs typeface="Calibri" panose="020F0502020204030204" pitchFamily="34" charset="0"/>
              </a:rPr>
              <a:t>bio-products</a:t>
            </a:r>
            <a:r>
              <a:rPr lang="en-GB" sz="2000" b="0" i="0" u="none" strike="noStrike" baseline="0" dirty="0">
                <a:solidFill>
                  <a:srgbClr val="006666"/>
                </a:solidFill>
                <a:latin typeface="Calibri Light" panose="020F0302020204030204" pitchFamily="34" charset="0"/>
                <a:cs typeface="Calibri Light" panose="020F0302020204030204" pitchFamily="34" charset="0"/>
              </a:rPr>
              <a:t>. Ultimately, this brings direct benefits to society.</a:t>
            </a:r>
          </a:p>
          <a:p>
            <a:pPr marL="0" indent="0">
              <a:lnSpc>
                <a:spcPct val="100000"/>
              </a:lnSpc>
              <a:spcBef>
                <a:spcPts val="0"/>
              </a:spcBef>
              <a:buNone/>
            </a:pPr>
            <a:endParaRPr lang="en-GB" sz="2000" b="0" i="0" u="none" strike="noStrike" baseline="0" dirty="0">
              <a:solidFill>
                <a:srgbClr val="006666"/>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000" b="0" i="0" u="none" strike="noStrike" baseline="0" dirty="0">
                <a:solidFill>
                  <a:srgbClr val="006666"/>
                </a:solidFill>
                <a:latin typeface="Calibri" panose="020F0502020204030204" pitchFamily="34" charset="0"/>
                <a:cs typeface="Calibri" panose="020F0502020204030204" pitchFamily="34" charset="0"/>
              </a:rPr>
              <a:t>Mother Nature </a:t>
            </a:r>
            <a:r>
              <a:rPr lang="en-GB" sz="2000" b="0" i="0" u="none" strike="noStrike" baseline="0" dirty="0">
                <a:solidFill>
                  <a:srgbClr val="006666"/>
                </a:solidFill>
                <a:latin typeface="Calibri Light" panose="020F0302020204030204" pitchFamily="34" charset="0"/>
                <a:cs typeface="Calibri Light" panose="020F0302020204030204" pitchFamily="34" charset="0"/>
              </a:rPr>
              <a:t>is the best engineer! She has evolved some of the most interesting solutions for us to exploit (e.g., microbes that can capture and utilise </a:t>
            </a:r>
            <a:r>
              <a:rPr lang="en-GB" sz="2000" dirty="0">
                <a:solidFill>
                  <a:srgbClr val="006666"/>
                </a:solidFill>
                <a:latin typeface="Calibri Light" panose="020F0302020204030204" pitchFamily="34" charset="0"/>
                <a:cs typeface="Calibri Light" panose="020F0302020204030204" pitchFamily="34" charset="0"/>
              </a:rPr>
              <a:t>carbon dioxide</a:t>
            </a:r>
            <a:r>
              <a:rPr lang="en-GB" sz="2000" b="0" i="0" u="none" strike="noStrike" baseline="0" dirty="0">
                <a:solidFill>
                  <a:srgbClr val="006666"/>
                </a:solidFill>
                <a:latin typeface="Calibri Light" panose="020F0302020204030204" pitchFamily="34" charset="0"/>
                <a:cs typeface="Calibri Light" panose="020F0302020204030204" pitchFamily="34" charset="0"/>
              </a:rPr>
              <a:t>, microbes that produce bioplastics, microbes that make hydrogen, etc.). These are the </a:t>
            </a:r>
            <a:r>
              <a:rPr lang="en-GB" sz="2000" b="0" i="0" u="none" strike="noStrike" baseline="0" dirty="0">
                <a:solidFill>
                  <a:srgbClr val="006666"/>
                </a:solidFill>
                <a:latin typeface="Calibri" panose="020F0502020204030204" pitchFamily="34" charset="0"/>
                <a:cs typeface="Calibri" panose="020F0502020204030204" pitchFamily="34" charset="0"/>
              </a:rPr>
              <a:t>opportunities</a:t>
            </a:r>
            <a:r>
              <a:rPr lang="en-GB" sz="2000" b="0" i="0" u="none" strike="noStrike" baseline="0" dirty="0">
                <a:solidFill>
                  <a:srgbClr val="006666"/>
                </a:solidFill>
                <a:latin typeface="Calibri Light" panose="020F0302020204030204" pitchFamily="34" charset="0"/>
                <a:cs typeface="Calibri Light" panose="020F0302020204030204" pitchFamily="34" charset="0"/>
              </a:rPr>
              <a:t> for our next generation of biomanufacturers!”</a:t>
            </a:r>
          </a:p>
          <a:p>
            <a:pPr marL="0" indent="0" algn="r">
              <a:lnSpc>
                <a:spcPct val="100000"/>
              </a:lnSpc>
              <a:spcBef>
                <a:spcPts val="0"/>
              </a:spcBef>
              <a:buNone/>
            </a:pPr>
            <a:r>
              <a:rPr lang="en-GB" sz="2000" dirty="0">
                <a:solidFill>
                  <a:srgbClr val="006666"/>
                </a:solidFill>
                <a:latin typeface="Calibri" panose="020F0502020204030204" pitchFamily="34" charset="0"/>
                <a:cs typeface="Calibri" panose="020F0502020204030204" pitchFamily="34" charset="0"/>
              </a:rPr>
              <a:t>- Tuck</a:t>
            </a:r>
            <a:endParaRPr lang="en-GB" sz="2000" b="0" i="0" u="none" strike="noStrike" baseline="0" dirty="0">
              <a:solidFill>
                <a:srgbClr val="006666"/>
              </a:solidFill>
              <a:latin typeface="Calibri" panose="020F0502020204030204" pitchFamily="34" charset="0"/>
              <a:cs typeface="Calibri" panose="020F0502020204030204" pitchFamily="34" charset="0"/>
            </a:endParaRPr>
          </a:p>
          <a:p>
            <a:pPr marL="0" indent="0">
              <a:buNone/>
            </a:pPr>
            <a:endParaRPr lang="en-GB" sz="1800" b="0" i="0" u="none" strike="noStrike" baseline="0" dirty="0">
              <a:solidFill>
                <a:srgbClr val="000000"/>
              </a:solidFill>
              <a:latin typeface="Brandon Grotesque Regular"/>
            </a:endParaRPr>
          </a:p>
        </p:txBody>
      </p:sp>
    </p:spTree>
    <p:extLst>
      <p:ext uri="{BB962C8B-B14F-4D97-AF65-F5344CB8AC3E}">
        <p14:creationId xmlns:p14="http://schemas.microsoft.com/office/powerpoint/2010/main" val="50503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animEffect transition="in" filter="fade">
                                      <p:cBhvr>
                                        <p:cTn id="14" dur="1000"/>
                                        <p:tgtEl>
                                          <p:spTgt spid="16">
                                            <p:txEl>
                                              <p:pRg st="2" end="2"/>
                                            </p:txEl>
                                          </p:spTgt>
                                        </p:tgtEl>
                                      </p:cBhvr>
                                    </p:animEffect>
                                    <p:anim calcmode="lin" valueType="num">
                                      <p:cBhvr>
                                        <p:cTn id="15"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animEffect transition="in" filter="fade">
                                      <p:cBhvr>
                                        <p:cTn id="21" dur="1000"/>
                                        <p:tgtEl>
                                          <p:spTgt spid="16">
                                            <p:txEl>
                                              <p:pRg st="3" end="3"/>
                                            </p:txEl>
                                          </p:spTgt>
                                        </p:tgtEl>
                                      </p:cBhvr>
                                    </p:animEffect>
                                    <p:anim calcmode="lin" valueType="num">
                                      <p:cBhvr>
                                        <p:cTn id="22"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A24A5B3-47BE-A7DF-2286-3A39B9FB8881}"/>
              </a:ext>
            </a:extLst>
          </p:cNvPr>
          <p:cNvPicPr>
            <a:picLocks noChangeAspect="1"/>
          </p:cNvPicPr>
          <p:nvPr/>
        </p:nvPicPr>
        <p:blipFill>
          <a:blip r:embed="rId2">
            <a:extLst>
              <a:ext uri="{28A0092B-C50C-407E-A947-70E740481C1C}">
                <a14:useLocalDpi xmlns:a14="http://schemas.microsoft.com/office/drawing/2010/main" val="0"/>
              </a:ext>
            </a:extLst>
          </a:blip>
          <a:srcRect l="15268" r="15268"/>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29" name="Freeform: Shape 28">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4" name="Content Placeholder 23">
            <a:extLst>
              <a:ext uri="{FF2B5EF4-FFF2-40B4-BE49-F238E27FC236}">
                <a16:creationId xmlns:a16="http://schemas.microsoft.com/office/drawing/2014/main" id="{0B1EE8F2-D578-C7DA-D2AD-C828B0FC862D}"/>
              </a:ext>
            </a:extLst>
          </p:cNvPr>
          <p:cNvSpPr>
            <a:spLocks noGrp="1"/>
          </p:cNvSpPr>
          <p:nvPr>
            <p:ph idx="1"/>
          </p:nvPr>
        </p:nvSpPr>
        <p:spPr>
          <a:xfrm>
            <a:off x="5867400" y="1681649"/>
            <a:ext cx="6019800" cy="4583663"/>
          </a:xfrm>
        </p:spPr>
        <p:txBody>
          <a:bodyPr>
            <a:normAutofit fontScale="92500" lnSpcReduction="10000"/>
          </a:bodyPr>
          <a:lstStyle/>
          <a:p>
            <a:pPr marL="0" indent="0">
              <a:lnSpc>
                <a:spcPct val="110000"/>
              </a:lnSpc>
              <a:spcBef>
                <a:spcPts val="0"/>
              </a:spcBef>
              <a:buNone/>
            </a:pPr>
            <a:r>
              <a:rPr lang="en-GB" sz="18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The Department of Chemical and Biological Engineering, where Tuck and his team are based, offers public </a:t>
            </a:r>
            <a:r>
              <a:rPr lang="en-GB" sz="1800" b="0" i="0" u="none" strike="noStrike" baseline="0" dirty="0">
                <a:solidFill>
                  <a:srgbClr val="6666FF"/>
                </a:solidFill>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outreach</a:t>
            </a:r>
            <a:r>
              <a:rPr lang="en-GB" sz="18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to teach people about this field, and Tuck often delivers talks to sixth form colleges and international schools. </a:t>
            </a:r>
          </a:p>
          <a:p>
            <a:pPr marL="0" indent="0">
              <a:lnSpc>
                <a:spcPct val="110000"/>
              </a:lnSpc>
              <a:spcBef>
                <a:spcPts val="0"/>
              </a:spcBef>
              <a:buNone/>
            </a:pPr>
            <a:endParaRPr lang="en-GB" sz="1800" b="0" i="0" u="none" strike="noStrike" baseline="0" dirty="0">
              <a:solidFill>
                <a:srgbClr val="ECA855"/>
              </a:solidFill>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endParaRPr>
          </a:p>
          <a:p>
            <a:pPr marL="0" indent="0">
              <a:lnSpc>
                <a:spcPct val="110000"/>
              </a:lnSpc>
              <a:spcBef>
                <a:spcPts val="0"/>
              </a:spcBef>
              <a:buNone/>
            </a:pPr>
            <a:r>
              <a:rPr lang="en-GB" sz="1800" b="0" i="0" u="none" strike="noStrike" baseline="0" dirty="0">
                <a:solidFill>
                  <a:srgbClr val="6666FF"/>
                </a:solidFill>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Built with Biology</a:t>
            </a:r>
            <a:r>
              <a:rPr lang="en-GB" sz="1800" b="0" i="0" u="none" strike="noStrike" baseline="0" dirty="0">
                <a:solidFill>
                  <a:srgbClr val="6666FF"/>
                </a:solidFill>
                <a:latin typeface="Calibri Light" panose="020F0302020204030204" pitchFamily="34" charset="0"/>
                <a:cs typeface="Calibri Light" panose="020F0302020204030204" pitchFamily="34" charset="0"/>
              </a:rPr>
              <a:t> </a:t>
            </a:r>
            <a:r>
              <a:rPr lang="en-GB" sz="18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has some great information about the mind-blowing innovations that are happening across the bio-industry</a:t>
            </a:r>
            <a:r>
              <a:rPr lang="en-GB" sz="1800" dirty="0">
                <a:solidFill>
                  <a:schemeClr val="bg1">
                    <a:lumMod val="65000"/>
                    <a:lumOff val="35000"/>
                  </a:schemeClr>
                </a:solidFill>
                <a:latin typeface="Calibri Light" panose="020F0302020204030204" pitchFamily="34" charset="0"/>
                <a:cs typeface="Calibri Light" panose="020F0302020204030204" pitchFamily="34" charset="0"/>
              </a:rPr>
              <a:t>.</a:t>
            </a:r>
          </a:p>
          <a:p>
            <a:pPr marL="0" indent="0">
              <a:lnSpc>
                <a:spcPct val="110000"/>
              </a:lnSpc>
              <a:spcBef>
                <a:spcPts val="0"/>
              </a:spcBef>
              <a:buNone/>
            </a:pPr>
            <a:endParaRPr lang="en-GB" sz="18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endParaRPr>
          </a:p>
          <a:p>
            <a:pPr marL="0" indent="0">
              <a:lnSpc>
                <a:spcPct val="110000"/>
              </a:lnSpc>
              <a:spcBef>
                <a:spcPts val="0"/>
              </a:spcBef>
              <a:buNone/>
            </a:pPr>
            <a:r>
              <a:rPr lang="en-GB" sz="18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There are a range of science magazines and professional engineering institution webpages that could prove useful to those interested in pursuing a career in biomanufacturing. </a:t>
            </a:r>
            <a:r>
              <a:rPr lang="en-GB" sz="1800" b="0" i="0" u="none" strike="noStrike" baseline="0" dirty="0">
                <a:solidFill>
                  <a:srgbClr val="6666FF"/>
                </a:solidFill>
                <a:latin typeface="Calibri Light" panose="020F0302020204030204" pitchFamily="34" charset="0"/>
                <a:cs typeface="Calibri Light" panose="020F0302020204030204" pitchFamily="34" charset="0"/>
                <a:hlinkClick r:id="rId5">
                  <a:extLst>
                    <a:ext uri="{A12FA001-AC4F-418D-AE19-62706E023703}">
                      <ahyp:hlinkClr xmlns:ahyp="http://schemas.microsoft.com/office/drawing/2018/hyperlinkcolor" val="tx"/>
                    </a:ext>
                  </a:extLst>
                </a:hlinkClick>
              </a:rPr>
              <a:t>The Chemical Engineer</a:t>
            </a:r>
            <a:r>
              <a:rPr lang="en-GB" sz="18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a:t>
            </a:r>
            <a:r>
              <a:rPr lang="en-GB" sz="1800" b="0" i="0" u="none" strike="noStrike" baseline="0" dirty="0" err="1">
                <a:solidFill>
                  <a:srgbClr val="6666FF"/>
                </a:solidFill>
                <a:latin typeface="Calibri Light" panose="020F0302020204030204" pitchFamily="34" charset="0"/>
                <a:cs typeface="Calibri Light" panose="020F0302020204030204" pitchFamily="34" charset="0"/>
                <a:hlinkClick r:id="rId6">
                  <a:extLst>
                    <a:ext uri="{A12FA001-AC4F-418D-AE19-62706E023703}">
                      <ahyp:hlinkClr xmlns:ahyp="http://schemas.microsoft.com/office/drawing/2018/hyperlinkcolor" val="tx"/>
                    </a:ext>
                  </a:extLst>
                </a:hlinkClick>
              </a:rPr>
              <a:t>IChemE</a:t>
            </a:r>
            <a:r>
              <a:rPr lang="en-GB" sz="18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a:t>
            </a:r>
            <a:r>
              <a:rPr lang="en-GB" sz="1800" b="0" i="0" u="none" strike="noStrike" baseline="0" dirty="0">
                <a:solidFill>
                  <a:srgbClr val="6666FF"/>
                </a:solidFill>
                <a:latin typeface="Calibri Light" panose="020F0302020204030204" pitchFamily="34" charset="0"/>
                <a:cs typeface="Calibri Light" panose="020F0302020204030204" pitchFamily="34" charset="0"/>
                <a:hlinkClick r:id="rId7">
                  <a:extLst>
                    <a:ext uri="{A12FA001-AC4F-418D-AE19-62706E023703}">
                      <ahyp:hlinkClr xmlns:ahyp="http://schemas.microsoft.com/office/drawing/2018/hyperlinkcolor" val="tx"/>
                    </a:ext>
                  </a:extLst>
                </a:hlinkClick>
              </a:rPr>
              <a:t>Royal Academy of Engineering</a:t>
            </a:r>
            <a:r>
              <a:rPr lang="en-GB" sz="1800" dirty="0">
                <a:solidFill>
                  <a:schemeClr val="bg1">
                    <a:lumMod val="65000"/>
                    <a:lumOff val="35000"/>
                  </a:schemeClr>
                </a:solidFill>
                <a:latin typeface="Calibri Light" panose="020F0302020204030204" pitchFamily="34" charset="0"/>
                <a:cs typeface="Calibri Light" panose="020F0302020204030204" pitchFamily="34" charset="0"/>
              </a:rPr>
              <a:t> </a:t>
            </a:r>
            <a:r>
              <a:rPr lang="en-GB" sz="18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and </a:t>
            </a:r>
            <a:r>
              <a:rPr lang="en-GB" sz="1800" dirty="0">
                <a:solidFill>
                  <a:srgbClr val="6666FF"/>
                </a:solidFill>
                <a:latin typeface="Calibri Light" panose="020F0302020204030204" pitchFamily="34" charset="0"/>
                <a:cs typeface="Calibri Light" panose="020F0302020204030204" pitchFamily="34" charset="0"/>
                <a:hlinkClick r:id="rId8">
                  <a:extLst>
                    <a:ext uri="{A12FA001-AC4F-418D-AE19-62706E023703}">
                      <ahyp:hlinkClr xmlns:ahyp="http://schemas.microsoft.com/office/drawing/2018/hyperlinkcolor" val="tx"/>
                    </a:ext>
                  </a:extLst>
                </a:hlinkClick>
              </a:rPr>
              <a:t>The Scientist</a:t>
            </a:r>
            <a:r>
              <a:rPr lang="en-GB" sz="18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a:t>
            </a:r>
          </a:p>
          <a:p>
            <a:pPr marL="0" indent="0">
              <a:lnSpc>
                <a:spcPct val="110000"/>
              </a:lnSpc>
              <a:spcBef>
                <a:spcPts val="0"/>
              </a:spcBef>
              <a:buNone/>
            </a:pPr>
            <a:endParaRPr lang="en-GB" sz="18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endParaRPr>
          </a:p>
          <a:p>
            <a:pPr marL="0" indent="0">
              <a:lnSpc>
                <a:spcPct val="110000"/>
              </a:lnSpc>
              <a:spcBef>
                <a:spcPts val="0"/>
              </a:spcBef>
              <a:buNone/>
            </a:pPr>
            <a:r>
              <a:rPr lang="en-GB" sz="18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According to </a:t>
            </a:r>
            <a:r>
              <a:rPr lang="en-GB" sz="1800" b="0" i="0" u="none" strike="noStrike" baseline="0" dirty="0">
                <a:solidFill>
                  <a:srgbClr val="6666FF"/>
                </a:solidFill>
                <a:latin typeface="Calibri Light" panose="020F0302020204030204" pitchFamily="34" charset="0"/>
                <a:cs typeface="Calibri Light" panose="020F0302020204030204" pitchFamily="34" charset="0"/>
                <a:hlinkClick r:id="rId9">
                  <a:extLst>
                    <a:ext uri="{A12FA001-AC4F-418D-AE19-62706E023703}">
                      <ahyp:hlinkClr xmlns:ahyp="http://schemas.microsoft.com/office/drawing/2018/hyperlinkcolor" val="tx"/>
                    </a:ext>
                  </a:extLst>
                </a:hlinkClick>
              </a:rPr>
              <a:t>Prospects</a:t>
            </a:r>
            <a:r>
              <a:rPr lang="en-GB" sz="18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the starting salary for graduates generally is between £19,000 and £24,000, although more experienced biotechnologists can earn between £25,000 and £50,000</a:t>
            </a:r>
            <a:r>
              <a:rPr lang="en-GB" sz="1800" dirty="0">
                <a:solidFill>
                  <a:schemeClr val="bg1">
                    <a:lumMod val="65000"/>
                    <a:lumOff val="35000"/>
                  </a:schemeClr>
                </a:solidFill>
                <a:latin typeface="Calibri Light" panose="020F0302020204030204" pitchFamily="34" charset="0"/>
                <a:cs typeface="Calibri Light" panose="020F0302020204030204" pitchFamily="34" charset="0"/>
              </a:rPr>
              <a:t>.</a:t>
            </a:r>
            <a:endPar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endParaRPr>
          </a:p>
        </p:txBody>
      </p:sp>
      <p:sp>
        <p:nvSpPr>
          <p:cNvPr id="2" name="Title 1">
            <a:extLst>
              <a:ext uri="{FF2B5EF4-FFF2-40B4-BE49-F238E27FC236}">
                <a16:creationId xmlns:a16="http://schemas.microsoft.com/office/drawing/2014/main" id="{3BCA2C22-FA77-F326-BC50-2EF9DB811D75}"/>
              </a:ext>
            </a:extLst>
          </p:cNvPr>
          <p:cNvSpPr>
            <a:spLocks noGrp="1"/>
          </p:cNvSpPr>
          <p:nvPr>
            <p:ph type="title"/>
          </p:nvPr>
        </p:nvSpPr>
        <p:spPr>
          <a:xfrm>
            <a:off x="5867400" y="614849"/>
            <a:ext cx="5716466" cy="1066800"/>
          </a:xfrm>
        </p:spPr>
        <p:txBody>
          <a:bodyPr vert="horz" lIns="91440" tIns="45720" rIns="91440" bIns="45720" rtlCol="0">
            <a:normAutofit fontScale="90000"/>
          </a:bodyPr>
          <a:lstStyle/>
          <a:p>
            <a:pPr>
              <a:lnSpc>
                <a:spcPct val="100000"/>
              </a:lnSpc>
            </a:pPr>
            <a:r>
              <a:rPr lang="en-GB" sz="36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EXPLORE CAREERS IN BIOMANUFACTURING </a:t>
            </a:r>
            <a:br>
              <a:rPr lang="en-GB" sz="3200" b="0" i="0" u="none" strike="noStrike" baseline="0" dirty="0">
                <a:solidFill>
                  <a:srgbClr val="000000"/>
                </a:solidFill>
                <a:latin typeface="Calibri Light" panose="020F0302020204030204" pitchFamily="34" charset="0"/>
                <a:cs typeface="Calibri Light" panose="020F0302020204030204" pitchFamily="34" charset="0"/>
              </a:rPr>
            </a:br>
            <a:endParaRPr lang="en-US" sz="3200" kern="1200" dirty="0">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BD32A943-A5A3-502B-1643-7018525C7B0C}"/>
              </a:ext>
            </a:extLst>
          </p:cNvPr>
          <p:cNvSpPr txBox="1"/>
          <p:nvPr/>
        </p:nvSpPr>
        <p:spPr>
          <a:xfrm>
            <a:off x="78581" y="6181518"/>
            <a:ext cx="5112544" cy="523220"/>
          </a:xfrm>
          <a:prstGeom prst="rect">
            <a:avLst/>
          </a:prstGeom>
          <a:noFill/>
        </p:spPr>
        <p:txBody>
          <a:bodyPr wrap="square">
            <a:spAutoFit/>
          </a:bodyPr>
          <a:lstStyle/>
          <a:p>
            <a:r>
              <a:rPr lang="en-GB" sz="1400" b="0" i="1"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Matthew Hutchinson using BEACON suite (Wyatt Technology, funded by BBSRC BB/V019341/1) to analyse macromolecules in solution </a:t>
            </a:r>
            <a:endParaRPr lang="en-GB" sz="1400" dirty="0">
              <a:solidFill>
                <a:schemeClr val="bg1">
                  <a:lumMod val="65000"/>
                  <a:lumOff val="3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4832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xEl>
                                              <p:pRg st="2" end="2"/>
                                            </p:txEl>
                                          </p:spTgt>
                                        </p:tgtEl>
                                        <p:attrNameLst>
                                          <p:attrName>style.visibility</p:attrName>
                                        </p:attrNameLst>
                                      </p:cBhvr>
                                      <p:to>
                                        <p:strVal val="visible"/>
                                      </p:to>
                                    </p:set>
                                    <p:animEffect transition="in" filter="fade">
                                      <p:cBhvr>
                                        <p:cTn id="14" dur="1000"/>
                                        <p:tgtEl>
                                          <p:spTgt spid="24">
                                            <p:txEl>
                                              <p:pRg st="2" end="2"/>
                                            </p:txEl>
                                          </p:spTgt>
                                        </p:tgtEl>
                                      </p:cBhvr>
                                    </p:animEffect>
                                    <p:anim calcmode="lin" valueType="num">
                                      <p:cBhvr>
                                        <p:cTn id="15"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xEl>
                                              <p:pRg st="4" end="4"/>
                                            </p:txEl>
                                          </p:spTgt>
                                        </p:tgtEl>
                                        <p:attrNameLst>
                                          <p:attrName>style.visibility</p:attrName>
                                        </p:attrNameLst>
                                      </p:cBhvr>
                                      <p:to>
                                        <p:strVal val="visible"/>
                                      </p:to>
                                    </p:set>
                                    <p:animEffect transition="in" filter="fade">
                                      <p:cBhvr>
                                        <p:cTn id="21" dur="1000"/>
                                        <p:tgtEl>
                                          <p:spTgt spid="24">
                                            <p:txEl>
                                              <p:pRg st="4" end="4"/>
                                            </p:txEl>
                                          </p:spTgt>
                                        </p:tgtEl>
                                      </p:cBhvr>
                                    </p:animEffect>
                                    <p:anim calcmode="lin" valueType="num">
                                      <p:cBhvr>
                                        <p:cTn id="22" dur="1000" fill="hold"/>
                                        <p:tgtEl>
                                          <p:spTgt spid="2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xEl>
                                              <p:pRg st="6" end="6"/>
                                            </p:txEl>
                                          </p:spTgt>
                                        </p:tgtEl>
                                        <p:attrNameLst>
                                          <p:attrName>style.visibility</p:attrName>
                                        </p:attrNameLst>
                                      </p:cBhvr>
                                      <p:to>
                                        <p:strVal val="visible"/>
                                      </p:to>
                                    </p:set>
                                    <p:animEffect transition="in" filter="fade">
                                      <p:cBhvr>
                                        <p:cTn id="28" dur="1000"/>
                                        <p:tgtEl>
                                          <p:spTgt spid="24">
                                            <p:txEl>
                                              <p:pRg st="6" end="6"/>
                                            </p:txEl>
                                          </p:spTgt>
                                        </p:tgtEl>
                                      </p:cBhvr>
                                    </p:animEffect>
                                    <p:anim calcmode="lin" valueType="num">
                                      <p:cBhvr>
                                        <p:cTn id="29" dur="1000" fill="hold"/>
                                        <p:tgtEl>
                                          <p:spTgt spid="2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A24A5B3-47BE-A7DF-2286-3A39B9FB8881}"/>
              </a:ext>
            </a:extLst>
          </p:cNvPr>
          <p:cNvPicPr>
            <a:picLocks noChangeAspect="1"/>
          </p:cNvPicPr>
          <p:nvPr/>
        </p:nvPicPr>
        <p:blipFill>
          <a:blip r:embed="rId2">
            <a:extLst>
              <a:ext uri="{28A0092B-C50C-407E-A947-70E740481C1C}">
                <a14:useLocalDpi xmlns:a14="http://schemas.microsoft.com/office/drawing/2010/main" val="0"/>
              </a:ext>
            </a:extLst>
          </a:blip>
          <a:srcRect t="9583" b="9583"/>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29" name="Freeform: Shape 28">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4" name="Content Placeholder 23">
            <a:extLst>
              <a:ext uri="{FF2B5EF4-FFF2-40B4-BE49-F238E27FC236}">
                <a16:creationId xmlns:a16="http://schemas.microsoft.com/office/drawing/2014/main" id="{0B1EE8F2-D578-C7DA-D2AD-C828B0FC862D}"/>
              </a:ext>
            </a:extLst>
          </p:cNvPr>
          <p:cNvSpPr>
            <a:spLocks noGrp="1"/>
          </p:cNvSpPr>
          <p:nvPr>
            <p:ph idx="1"/>
          </p:nvPr>
        </p:nvSpPr>
        <p:spPr>
          <a:xfrm>
            <a:off x="6096000" y="1984311"/>
            <a:ext cx="5686425" cy="4583663"/>
          </a:xfrm>
        </p:spPr>
        <p:txBody>
          <a:bodyPr>
            <a:normAutofit/>
          </a:bodyPr>
          <a:lstStyle/>
          <a:p>
            <a:pPr marL="0" indent="0">
              <a:lnSpc>
                <a:spcPct val="100000"/>
              </a:lnSpc>
              <a:spcBef>
                <a:spcPts val="0"/>
              </a:spcBef>
              <a:buNone/>
            </a:pP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Tuck recommends that students study </a:t>
            </a:r>
            <a:r>
              <a:rPr lang="en-GB" sz="2000" b="0" i="0" u="none" strike="noStrike" baseline="0" dirty="0">
                <a:solidFill>
                  <a:srgbClr val="3333CC"/>
                </a:solidFill>
                <a:latin typeface="Calibri Light" panose="020F0302020204030204" pitchFamily="34" charset="0"/>
                <a:cs typeface="Calibri Light" panose="020F0302020204030204" pitchFamily="34" charset="0"/>
              </a:rPr>
              <a:t>mathematics</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a:t>
            </a:r>
            <a:r>
              <a:rPr lang="en-GB" sz="2000" b="0" i="0" u="none" strike="noStrike" baseline="0" dirty="0">
                <a:solidFill>
                  <a:srgbClr val="3333CC"/>
                </a:solidFill>
                <a:latin typeface="Calibri Light" panose="020F0302020204030204" pitchFamily="34" charset="0"/>
                <a:cs typeface="Calibri Light" panose="020F0302020204030204" pitchFamily="34" charset="0"/>
              </a:rPr>
              <a:t>physics</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a:t>
            </a:r>
            <a:r>
              <a:rPr lang="en-GB" sz="2000" b="0" i="0" u="none" strike="noStrike" baseline="0" dirty="0">
                <a:solidFill>
                  <a:srgbClr val="3333CC"/>
                </a:solidFill>
                <a:latin typeface="Calibri Light" panose="020F0302020204030204" pitchFamily="34" charset="0"/>
                <a:cs typeface="Calibri Light" panose="020F0302020204030204" pitchFamily="34" charset="0"/>
              </a:rPr>
              <a:t>chemistry</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and </a:t>
            </a:r>
            <a:r>
              <a:rPr lang="en-GB" sz="2000" b="0" i="0" u="none" strike="noStrike" baseline="0" dirty="0">
                <a:solidFill>
                  <a:srgbClr val="3333CC"/>
                </a:solidFill>
                <a:latin typeface="Calibri Light" panose="020F0302020204030204" pitchFamily="34" charset="0"/>
                <a:cs typeface="Calibri Light" panose="020F0302020204030204" pitchFamily="34" charset="0"/>
              </a:rPr>
              <a:t>biology</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to enter the field of biotechnology and biomanufacturing. </a:t>
            </a:r>
          </a:p>
          <a:p>
            <a:pPr marL="0" indent="0">
              <a:lnSpc>
                <a:spcPct val="100000"/>
              </a:lnSpc>
              <a:spcBef>
                <a:spcPts val="0"/>
              </a:spcBef>
              <a:buNone/>
            </a:pPr>
            <a:endPar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You will usually need a degree in a relevant scientific subject such as </a:t>
            </a:r>
            <a:r>
              <a:rPr lang="en-GB" sz="2000" b="0" i="0" u="none" strike="noStrike" baseline="0" dirty="0">
                <a:solidFill>
                  <a:srgbClr val="3333CC"/>
                </a:solidFill>
                <a:latin typeface="Calibri Light" panose="020F0302020204030204" pitchFamily="34" charset="0"/>
                <a:cs typeface="Calibri Light" panose="020F0302020204030204" pitchFamily="34" charset="0"/>
              </a:rPr>
              <a:t>biotechnology</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a:t>
            </a:r>
            <a:r>
              <a:rPr lang="en-GB" sz="2000" b="0" i="0" u="none" strike="noStrike" baseline="0" dirty="0">
                <a:solidFill>
                  <a:srgbClr val="3333CC"/>
                </a:solidFill>
                <a:latin typeface="Calibri Light" panose="020F0302020204030204" pitchFamily="34" charset="0"/>
                <a:cs typeface="Calibri Light" panose="020F0302020204030204" pitchFamily="34" charset="0"/>
              </a:rPr>
              <a:t>bioscience</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a:t>
            </a:r>
            <a:r>
              <a:rPr lang="en-GB" sz="2000" b="0" i="0" u="none" strike="noStrike" baseline="0" dirty="0">
                <a:solidFill>
                  <a:srgbClr val="3333CC"/>
                </a:solidFill>
                <a:latin typeface="Calibri Light" panose="020F0302020204030204" pitchFamily="34" charset="0"/>
                <a:cs typeface="Calibri Light" panose="020F0302020204030204" pitchFamily="34" charset="0"/>
              </a:rPr>
              <a:t>microbiology</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a:t>
            </a:r>
            <a:r>
              <a:rPr lang="en-GB" sz="2000" b="0" i="0" u="none" strike="noStrike" baseline="0" dirty="0">
                <a:solidFill>
                  <a:srgbClr val="3333CC"/>
                </a:solidFill>
                <a:latin typeface="Calibri Light" panose="020F0302020204030204" pitchFamily="34" charset="0"/>
                <a:cs typeface="Calibri Light" panose="020F0302020204030204" pitchFamily="34" charset="0"/>
              </a:rPr>
              <a:t>biochemistry</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or </a:t>
            </a:r>
            <a:r>
              <a:rPr lang="en-GB" sz="2000" b="0" i="0" u="none" strike="noStrike" baseline="0" dirty="0">
                <a:solidFill>
                  <a:srgbClr val="3333CC"/>
                </a:solidFill>
                <a:latin typeface="Calibri Light" panose="020F0302020204030204" pitchFamily="34" charset="0"/>
                <a:cs typeface="Calibri Light" panose="020F0302020204030204" pitchFamily="34" charset="0"/>
              </a:rPr>
              <a:t>chemical engineering</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a:t>
            </a:r>
          </a:p>
          <a:p>
            <a:pPr marL="0" indent="0">
              <a:lnSpc>
                <a:spcPct val="100000"/>
              </a:lnSpc>
              <a:spcBef>
                <a:spcPts val="0"/>
              </a:spcBef>
              <a:buNone/>
            </a:pPr>
            <a:endPar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nl-NL"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Find out more: </a:t>
            </a:r>
            <a:r>
              <a:rPr lang="nl-NL" sz="2000" b="0" i="0" u="none" strike="noStrike" baseline="0" dirty="0">
                <a:solidFill>
                  <a:srgbClr val="6666FF"/>
                </a:solidFill>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www.nationalcareers.service.gov.uk/job-profiles/ biotechnologist</a:t>
            </a:r>
            <a:endParaRPr lang="en-GB" sz="2000" b="0" i="0" u="none" strike="noStrike" baseline="0" dirty="0">
              <a:solidFill>
                <a:srgbClr val="6666FF"/>
              </a:solidFill>
              <a:latin typeface="Calibri Light" panose="020F0302020204030204" pitchFamily="34" charset="0"/>
              <a:cs typeface="Calibri Light" panose="020F0302020204030204" pitchFamily="34" charset="0"/>
            </a:endParaRPr>
          </a:p>
        </p:txBody>
      </p:sp>
      <p:sp>
        <p:nvSpPr>
          <p:cNvPr id="2" name="Title 1">
            <a:extLst>
              <a:ext uri="{FF2B5EF4-FFF2-40B4-BE49-F238E27FC236}">
                <a16:creationId xmlns:a16="http://schemas.microsoft.com/office/drawing/2014/main" id="{3BCA2C22-FA77-F326-BC50-2EF9DB811D75}"/>
              </a:ext>
            </a:extLst>
          </p:cNvPr>
          <p:cNvSpPr>
            <a:spLocks noGrp="1"/>
          </p:cNvSpPr>
          <p:nvPr>
            <p:ph type="title"/>
          </p:nvPr>
        </p:nvSpPr>
        <p:spPr>
          <a:xfrm>
            <a:off x="6096000" y="657616"/>
            <a:ext cx="5334000" cy="1066800"/>
          </a:xfrm>
        </p:spPr>
        <p:txBody>
          <a:bodyPr vert="horz" lIns="91440" tIns="45720" rIns="91440" bIns="45720" rtlCol="0">
            <a:normAutofit fontScale="90000"/>
          </a:bodyPr>
          <a:lstStyle/>
          <a:p>
            <a:pPr>
              <a:lnSpc>
                <a:spcPct val="100000"/>
              </a:lnSpc>
            </a:pPr>
            <a:r>
              <a:rPr lang="en-GB" sz="36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PATHWAY FROM SCHOOL TO BIOMANUFACTURING </a:t>
            </a:r>
            <a:br>
              <a:rPr lang="en-GB" sz="3200" b="0" i="0" u="none" strike="noStrike" baseline="0" dirty="0">
                <a:solidFill>
                  <a:srgbClr val="000000"/>
                </a:solidFill>
                <a:latin typeface="Marker Felt"/>
              </a:rPr>
            </a:br>
            <a:endParaRPr lang="en-US" sz="3200" b="1" kern="1200" dirty="0">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4DB6F0D1-1F45-A9AF-1D11-2BF310235703}"/>
              </a:ext>
            </a:extLst>
          </p:cNvPr>
          <p:cNvSpPr txBox="1"/>
          <p:nvPr/>
        </p:nvSpPr>
        <p:spPr>
          <a:xfrm>
            <a:off x="78581" y="6153834"/>
            <a:ext cx="4360069" cy="523220"/>
          </a:xfrm>
          <a:prstGeom prst="rect">
            <a:avLst/>
          </a:prstGeom>
          <a:noFill/>
        </p:spPr>
        <p:txBody>
          <a:bodyPr wrap="square">
            <a:spAutoFit/>
          </a:bodyPr>
          <a:lstStyle/>
          <a:p>
            <a:r>
              <a:rPr lang="en-GB" sz="1400" b="0" i="1"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Professor Tuck Seng Wong inspecting polymer films, made of </a:t>
            </a:r>
            <a:r>
              <a:rPr lang="en-GB" sz="1400" b="0" i="1" u="none" strike="noStrike" baseline="0" dirty="0" err="1">
                <a:solidFill>
                  <a:schemeClr val="bg1">
                    <a:lumMod val="65000"/>
                    <a:lumOff val="35000"/>
                  </a:schemeClr>
                </a:solidFill>
                <a:latin typeface="Calibri Light" panose="020F0302020204030204" pitchFamily="34" charset="0"/>
                <a:cs typeface="Calibri Light" panose="020F0302020204030204" pitchFamily="34" charset="0"/>
              </a:rPr>
              <a:t>polyhydroxyalkanoate</a:t>
            </a:r>
            <a:r>
              <a:rPr lang="en-GB" sz="1400" b="0" i="1"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(PHA) produced by bacteria </a:t>
            </a:r>
            <a:endParaRPr lang="en-GB" sz="1400" dirty="0">
              <a:solidFill>
                <a:schemeClr val="bg1">
                  <a:lumMod val="65000"/>
                  <a:lumOff val="3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82957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xEl>
                                              <p:pRg st="2" end="2"/>
                                            </p:txEl>
                                          </p:spTgt>
                                        </p:tgtEl>
                                        <p:attrNameLst>
                                          <p:attrName>style.visibility</p:attrName>
                                        </p:attrNameLst>
                                      </p:cBhvr>
                                      <p:to>
                                        <p:strVal val="visible"/>
                                      </p:to>
                                    </p:set>
                                    <p:animEffect transition="in" filter="fade">
                                      <p:cBhvr>
                                        <p:cTn id="14" dur="1000"/>
                                        <p:tgtEl>
                                          <p:spTgt spid="24">
                                            <p:txEl>
                                              <p:pRg st="2" end="2"/>
                                            </p:txEl>
                                          </p:spTgt>
                                        </p:tgtEl>
                                      </p:cBhvr>
                                    </p:animEffect>
                                    <p:anim calcmode="lin" valueType="num">
                                      <p:cBhvr>
                                        <p:cTn id="15"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xEl>
                                              <p:pRg st="4" end="4"/>
                                            </p:txEl>
                                          </p:spTgt>
                                        </p:tgtEl>
                                        <p:attrNameLst>
                                          <p:attrName>style.visibility</p:attrName>
                                        </p:attrNameLst>
                                      </p:cBhvr>
                                      <p:to>
                                        <p:strVal val="visible"/>
                                      </p:to>
                                    </p:set>
                                    <p:animEffect transition="in" filter="fade">
                                      <p:cBhvr>
                                        <p:cTn id="21" dur="1000"/>
                                        <p:tgtEl>
                                          <p:spTgt spid="24">
                                            <p:txEl>
                                              <p:pRg st="4" end="4"/>
                                            </p:txEl>
                                          </p:spTgt>
                                        </p:tgtEl>
                                      </p:cBhvr>
                                    </p:animEffect>
                                    <p:anim calcmode="lin" valueType="num">
                                      <p:cBhvr>
                                        <p:cTn id="22" dur="1000" fill="hold"/>
                                        <p:tgtEl>
                                          <p:spTgt spid="2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A24A5B3-47BE-A7DF-2286-3A39B9FB8881}"/>
              </a:ext>
            </a:extLst>
          </p:cNvPr>
          <p:cNvPicPr>
            <a:picLocks noChangeAspect="1"/>
          </p:cNvPicPr>
          <p:nvPr/>
        </p:nvPicPr>
        <p:blipFill rotWithShape="1">
          <a:blip r:embed="rId2">
            <a:extLst>
              <a:ext uri="{28A0092B-C50C-407E-A947-70E740481C1C}">
                <a14:useLocalDpi xmlns:a14="http://schemas.microsoft.com/office/drawing/2010/main" val="0"/>
              </a:ext>
            </a:extLst>
          </a:blip>
          <a:srcRect l="2459" r="36000" b="2"/>
          <a:stretch/>
        </p:blipFill>
        <p:spPr>
          <a:xfrm>
            <a:off x="6613174" y="10"/>
            <a:ext cx="5578824" cy="6028246"/>
          </a:xfrm>
          <a:custGeom>
            <a:avLst/>
            <a:gdLst/>
            <a:ahLst/>
            <a:cxnLst/>
            <a:rect l="l" t="t" r="r" b="b"/>
            <a:pathLst>
              <a:path w="5578824" h="6028256">
                <a:moveTo>
                  <a:pt x="1681218" y="0"/>
                </a:moveTo>
                <a:lnTo>
                  <a:pt x="5578824" y="0"/>
                </a:lnTo>
                <a:lnTo>
                  <a:pt x="5578824" y="5760161"/>
                </a:lnTo>
                <a:lnTo>
                  <a:pt x="5441231" y="5804042"/>
                </a:lnTo>
                <a:cubicBezTo>
                  <a:pt x="5079089" y="5907589"/>
                  <a:pt x="4674877" y="5944442"/>
                  <a:pt x="4253224" y="5980388"/>
                </a:cubicBezTo>
                <a:cubicBezTo>
                  <a:pt x="2813852" y="6102970"/>
                  <a:pt x="1551586" y="6071494"/>
                  <a:pt x="837278" y="4877588"/>
                </a:cubicBezTo>
                <a:cubicBezTo>
                  <a:pt x="529862" y="4363935"/>
                  <a:pt x="255162" y="3847185"/>
                  <a:pt x="109626" y="3329255"/>
                </a:cubicBezTo>
                <a:cubicBezTo>
                  <a:pt x="-35907" y="2811325"/>
                  <a:pt x="-52277" y="2292214"/>
                  <a:pt x="156962" y="1773839"/>
                </a:cubicBezTo>
                <a:cubicBezTo>
                  <a:pt x="296494" y="1428108"/>
                  <a:pt x="536161" y="1082881"/>
                  <a:pt x="904890" y="738354"/>
                </a:cubicBezTo>
                <a:cubicBezTo>
                  <a:pt x="1036690" y="615181"/>
                  <a:pt x="1169968" y="488910"/>
                  <a:pt x="1304592" y="360545"/>
                </a:cubicBezTo>
                <a:close/>
              </a:path>
            </a:pathLst>
          </a:custGeom>
        </p:spPr>
      </p:pic>
      <p:sp>
        <p:nvSpPr>
          <p:cNvPr id="36" name="Freeform: Shape 35">
            <a:extLst>
              <a:ext uri="{FF2B5EF4-FFF2-40B4-BE49-F238E27FC236}">
                <a16:creationId xmlns:a16="http://schemas.microsoft.com/office/drawing/2014/main" id="{3362A0EA-3E81-4464-94B8-70BE5870E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87883"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4" name="Content Placeholder 23">
            <a:extLst>
              <a:ext uri="{FF2B5EF4-FFF2-40B4-BE49-F238E27FC236}">
                <a16:creationId xmlns:a16="http://schemas.microsoft.com/office/drawing/2014/main" id="{0B1EE8F2-D578-C7DA-D2AD-C828B0FC862D}"/>
              </a:ext>
            </a:extLst>
          </p:cNvPr>
          <p:cNvSpPr>
            <a:spLocks noGrp="1"/>
          </p:cNvSpPr>
          <p:nvPr>
            <p:ph idx="1"/>
          </p:nvPr>
        </p:nvSpPr>
        <p:spPr>
          <a:xfrm>
            <a:off x="762000" y="1342535"/>
            <a:ext cx="5505450" cy="4685721"/>
          </a:xfrm>
        </p:spPr>
        <p:txBody>
          <a:bodyPr>
            <a:normAutofit/>
          </a:bodyPr>
          <a:lstStyle/>
          <a:p>
            <a:pPr marL="457200" indent="-457200">
              <a:lnSpc>
                <a:spcPct val="100000"/>
              </a:lnSpc>
              <a:spcBef>
                <a:spcPts val="0"/>
              </a:spcBef>
              <a:buAutoNum type="arabicPeriod"/>
            </a:pPr>
            <a:r>
              <a:rPr lang="en-US" sz="2000" dirty="0">
                <a:solidFill>
                  <a:schemeClr val="bg1">
                    <a:lumMod val="75000"/>
                    <a:lumOff val="25000"/>
                    <a:alpha val="70000"/>
                  </a:schemeClr>
                </a:solidFill>
                <a:latin typeface="Calibri Light" panose="020F0302020204030204" pitchFamily="34" charset="0"/>
                <a:cs typeface="Calibri Light" panose="020F0302020204030204" pitchFamily="34" charset="0"/>
              </a:rPr>
              <a:t>Which areas related to the field of biomanufacturing interest you the most? Why?</a:t>
            </a:r>
          </a:p>
          <a:p>
            <a:pPr marL="457200" indent="-457200">
              <a:lnSpc>
                <a:spcPct val="100000"/>
              </a:lnSpc>
              <a:spcBef>
                <a:spcPts val="0"/>
              </a:spcBef>
              <a:buAutoNum type="arabicPeriod"/>
            </a:pPr>
            <a:endParaRPr lang="en-US" sz="2000" dirty="0">
              <a:solidFill>
                <a:schemeClr val="bg1">
                  <a:lumMod val="75000"/>
                  <a:lumOff val="25000"/>
                  <a:alpha val="70000"/>
                </a:schemeClr>
              </a:solidFill>
              <a:latin typeface="Calibri Light" panose="020F0302020204030204" pitchFamily="34" charset="0"/>
              <a:cs typeface="Calibri Light" panose="020F0302020204030204" pitchFamily="34" charset="0"/>
            </a:endParaRPr>
          </a:p>
          <a:p>
            <a:pPr marL="457200" indent="-457200">
              <a:lnSpc>
                <a:spcPct val="100000"/>
              </a:lnSpc>
              <a:spcBef>
                <a:spcPts val="0"/>
              </a:spcBef>
              <a:buAutoNum type="arabicPeriod"/>
            </a:pPr>
            <a:r>
              <a:rPr lang="en-US" sz="2000" dirty="0">
                <a:solidFill>
                  <a:srgbClr val="6666FF"/>
                </a:solidFill>
                <a:latin typeface="Calibri Light" panose="020F0302020204030204" pitchFamily="34" charset="0"/>
                <a:cs typeface="Calibri Light" panose="020F0302020204030204" pitchFamily="34" charset="0"/>
              </a:rPr>
              <a:t>To what extent do you agree with Tuck that Mother Nature is the best engineer? Give specific examples to support your opinion.</a:t>
            </a:r>
          </a:p>
          <a:p>
            <a:pPr marL="457200" indent="-457200">
              <a:lnSpc>
                <a:spcPct val="100000"/>
              </a:lnSpc>
              <a:spcBef>
                <a:spcPts val="0"/>
              </a:spcBef>
              <a:buAutoNum type="arabicPeriod"/>
            </a:pPr>
            <a:endParaRPr lang="en-US" sz="2000" dirty="0">
              <a:solidFill>
                <a:srgbClr val="6666FF"/>
              </a:solidFill>
              <a:latin typeface="Calibri Light" panose="020F0302020204030204" pitchFamily="34" charset="0"/>
              <a:cs typeface="Calibri Light" panose="020F0302020204030204" pitchFamily="34" charset="0"/>
            </a:endParaRPr>
          </a:p>
          <a:p>
            <a:pPr marL="457200" indent="-457200">
              <a:lnSpc>
                <a:spcPct val="100000"/>
              </a:lnSpc>
              <a:spcBef>
                <a:spcPts val="0"/>
              </a:spcBef>
              <a:buAutoNum type="arabicPeriod"/>
            </a:pPr>
            <a:r>
              <a:rPr lang="en-US" sz="2000" dirty="0">
                <a:solidFill>
                  <a:srgbClr val="0000CC"/>
                </a:solidFill>
                <a:latin typeface="Calibri Light" panose="020F0302020204030204" pitchFamily="34" charset="0"/>
                <a:cs typeface="Calibri Light" panose="020F0302020204030204" pitchFamily="34" charset="0"/>
              </a:rPr>
              <a:t>If you had the chance to attend one of Tuck’s talks, what questions would you ask him about the field of biomanufacturing?</a:t>
            </a:r>
          </a:p>
          <a:p>
            <a:pPr marL="457200" indent="-457200">
              <a:lnSpc>
                <a:spcPct val="100000"/>
              </a:lnSpc>
              <a:spcBef>
                <a:spcPts val="0"/>
              </a:spcBef>
              <a:buAutoNum type="arabicPeriod"/>
            </a:pPr>
            <a:endParaRPr lang="en-US" sz="2000" dirty="0">
              <a:solidFill>
                <a:srgbClr val="0000CC"/>
              </a:solidFill>
              <a:latin typeface="Calibri Light" panose="020F0302020204030204" pitchFamily="34" charset="0"/>
              <a:cs typeface="Calibri Light" panose="020F0302020204030204" pitchFamily="34" charset="0"/>
            </a:endParaRPr>
          </a:p>
          <a:p>
            <a:pPr marL="457200" indent="-457200">
              <a:lnSpc>
                <a:spcPct val="100000"/>
              </a:lnSpc>
              <a:spcBef>
                <a:spcPts val="0"/>
              </a:spcBef>
              <a:buAutoNum type="arabicPeriod"/>
            </a:pPr>
            <a:r>
              <a:rPr lang="en-US" sz="2000" dirty="0">
                <a:solidFill>
                  <a:srgbClr val="003366"/>
                </a:solidFill>
                <a:latin typeface="Calibri Light" panose="020F0302020204030204" pitchFamily="34" charset="0"/>
                <a:cs typeface="Calibri Light" panose="020F0302020204030204" pitchFamily="34" charset="0"/>
              </a:rPr>
              <a:t>Where do your strengths lie in </a:t>
            </a:r>
            <a:r>
              <a:rPr lang="en-GB" sz="2000" dirty="0">
                <a:solidFill>
                  <a:srgbClr val="003366"/>
                </a:solidFill>
                <a:latin typeface="Calibri Light" panose="020F0302020204030204" pitchFamily="34" charset="0"/>
                <a:cs typeface="Calibri Light" panose="020F0302020204030204" pitchFamily="34" charset="0"/>
              </a:rPr>
              <a:t>mathematics, physics, chemistry and biology? Which areas do you need to develop your skills in? What could you do to achieve this?</a:t>
            </a:r>
            <a:endParaRPr lang="en-US" sz="2000" dirty="0">
              <a:solidFill>
                <a:srgbClr val="003366"/>
              </a:solidFill>
              <a:latin typeface="Calibri Light" panose="020F0302020204030204" pitchFamily="34" charset="0"/>
              <a:cs typeface="Calibri Light" panose="020F0302020204030204" pitchFamily="34" charset="0"/>
            </a:endParaRPr>
          </a:p>
        </p:txBody>
      </p:sp>
      <p:sp>
        <p:nvSpPr>
          <p:cNvPr id="2" name="Title 1">
            <a:extLst>
              <a:ext uri="{FF2B5EF4-FFF2-40B4-BE49-F238E27FC236}">
                <a16:creationId xmlns:a16="http://schemas.microsoft.com/office/drawing/2014/main" id="{3BCA2C22-FA77-F326-BC50-2EF9DB811D75}"/>
              </a:ext>
            </a:extLst>
          </p:cNvPr>
          <p:cNvSpPr>
            <a:spLocks noGrp="1"/>
          </p:cNvSpPr>
          <p:nvPr>
            <p:ph type="title"/>
          </p:nvPr>
        </p:nvSpPr>
        <p:spPr>
          <a:xfrm>
            <a:off x="762000" y="447964"/>
            <a:ext cx="5334000" cy="762001"/>
          </a:xfrm>
        </p:spPr>
        <p:txBody>
          <a:bodyPr vert="horz" lIns="91440" tIns="45720" rIns="91440" bIns="45720" rtlCol="0">
            <a:normAutofit/>
          </a:bodyPr>
          <a:lstStyle/>
          <a:p>
            <a:r>
              <a:rPr lang="en-US" sz="3200" kern="1200" dirty="0">
                <a:solidFill>
                  <a:schemeClr val="bg1">
                    <a:lumMod val="65000"/>
                    <a:lumOff val="35000"/>
                  </a:schemeClr>
                </a:solidFill>
                <a:latin typeface="Calibri Light" panose="020F0302020204030204" pitchFamily="34" charset="0"/>
                <a:cs typeface="Calibri Light" panose="020F0302020204030204" pitchFamily="34" charset="0"/>
              </a:rPr>
              <a:t>TALKING POINTS</a:t>
            </a:r>
          </a:p>
        </p:txBody>
      </p:sp>
      <p:sp>
        <p:nvSpPr>
          <p:cNvPr id="3" name="TextBox 2">
            <a:extLst>
              <a:ext uri="{FF2B5EF4-FFF2-40B4-BE49-F238E27FC236}">
                <a16:creationId xmlns:a16="http://schemas.microsoft.com/office/drawing/2014/main" id="{1D11AD13-B4B6-45A1-BFF7-823AA5D9A523}"/>
              </a:ext>
            </a:extLst>
          </p:cNvPr>
          <p:cNvSpPr txBox="1"/>
          <p:nvPr/>
        </p:nvSpPr>
        <p:spPr>
          <a:xfrm>
            <a:off x="9896475" y="5289592"/>
            <a:ext cx="1423987" cy="738664"/>
          </a:xfrm>
          <a:prstGeom prst="rect">
            <a:avLst/>
          </a:prstGeom>
          <a:noFill/>
        </p:spPr>
        <p:txBody>
          <a:bodyPr wrap="square">
            <a:spAutoFit/>
          </a:bodyPr>
          <a:lstStyle/>
          <a:p>
            <a:pPr algn="l"/>
            <a:endParaRPr lang="en-GB" sz="2800" b="0" i="0" u="none" strike="noStrike" baseline="0" dirty="0">
              <a:solidFill>
                <a:srgbClr val="000000"/>
              </a:solidFill>
              <a:latin typeface="Brandon Grotesque Regular"/>
            </a:endParaRPr>
          </a:p>
          <a:p>
            <a:r>
              <a:rPr lang="en-GB" sz="1400" b="0" i="0" u="none" strike="noStrike" baseline="0" dirty="0">
                <a:solidFill>
                  <a:srgbClr val="000000"/>
                </a:solidFill>
                <a:latin typeface="Calibri Light" panose="020F0302020204030204" pitchFamily="34" charset="0"/>
                <a:cs typeface="Calibri Light" panose="020F0302020204030204" pitchFamily="34" charset="0"/>
              </a:rPr>
              <a:t> </a:t>
            </a:r>
            <a:r>
              <a:rPr lang="en-GB" sz="1400" b="0" i="1" u="none" strike="noStrike" baseline="0" dirty="0">
                <a:latin typeface="Calibri Light" panose="020F0302020204030204" pitchFamily="34" charset="0"/>
                <a:cs typeface="Calibri Light" panose="020F0302020204030204" pitchFamily="34" charset="0"/>
              </a:rPr>
              <a:t>© By </a:t>
            </a:r>
            <a:r>
              <a:rPr lang="en-GB" sz="1400" b="0" i="1" u="none" strike="noStrike" baseline="0" dirty="0" err="1">
                <a:latin typeface="Calibri Light" panose="020F0302020204030204" pitchFamily="34" charset="0"/>
                <a:cs typeface="Calibri Light" panose="020F0302020204030204" pitchFamily="34" charset="0"/>
              </a:rPr>
              <a:t>Grispb</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86743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xEl>
                                              <p:pRg st="2" end="2"/>
                                            </p:txEl>
                                          </p:spTgt>
                                        </p:tgtEl>
                                        <p:attrNameLst>
                                          <p:attrName>style.visibility</p:attrName>
                                        </p:attrNameLst>
                                      </p:cBhvr>
                                      <p:to>
                                        <p:strVal val="visible"/>
                                      </p:to>
                                    </p:set>
                                    <p:animEffect transition="in" filter="fade">
                                      <p:cBhvr>
                                        <p:cTn id="14" dur="1000"/>
                                        <p:tgtEl>
                                          <p:spTgt spid="24">
                                            <p:txEl>
                                              <p:pRg st="2" end="2"/>
                                            </p:txEl>
                                          </p:spTgt>
                                        </p:tgtEl>
                                      </p:cBhvr>
                                    </p:animEffect>
                                    <p:anim calcmode="lin" valueType="num">
                                      <p:cBhvr>
                                        <p:cTn id="15"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xEl>
                                              <p:pRg st="4" end="4"/>
                                            </p:txEl>
                                          </p:spTgt>
                                        </p:tgtEl>
                                        <p:attrNameLst>
                                          <p:attrName>style.visibility</p:attrName>
                                        </p:attrNameLst>
                                      </p:cBhvr>
                                      <p:to>
                                        <p:strVal val="visible"/>
                                      </p:to>
                                    </p:set>
                                    <p:animEffect transition="in" filter="fade">
                                      <p:cBhvr>
                                        <p:cTn id="21" dur="1000"/>
                                        <p:tgtEl>
                                          <p:spTgt spid="24">
                                            <p:txEl>
                                              <p:pRg st="4" end="4"/>
                                            </p:txEl>
                                          </p:spTgt>
                                        </p:tgtEl>
                                      </p:cBhvr>
                                    </p:animEffect>
                                    <p:anim calcmode="lin" valueType="num">
                                      <p:cBhvr>
                                        <p:cTn id="22" dur="1000" fill="hold"/>
                                        <p:tgtEl>
                                          <p:spTgt spid="2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xEl>
                                              <p:pRg st="6" end="6"/>
                                            </p:txEl>
                                          </p:spTgt>
                                        </p:tgtEl>
                                        <p:attrNameLst>
                                          <p:attrName>style.visibility</p:attrName>
                                        </p:attrNameLst>
                                      </p:cBhvr>
                                      <p:to>
                                        <p:strVal val="visible"/>
                                      </p:to>
                                    </p:set>
                                    <p:animEffect transition="in" filter="fade">
                                      <p:cBhvr>
                                        <p:cTn id="28" dur="1000"/>
                                        <p:tgtEl>
                                          <p:spTgt spid="24">
                                            <p:txEl>
                                              <p:pRg st="6" end="6"/>
                                            </p:txEl>
                                          </p:spTgt>
                                        </p:tgtEl>
                                      </p:cBhvr>
                                    </p:animEffect>
                                    <p:anim calcmode="lin" valueType="num">
                                      <p:cBhvr>
                                        <p:cTn id="29" dur="1000" fill="hold"/>
                                        <p:tgtEl>
                                          <p:spTgt spid="2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5" name="Picture 4" descr="A picture containing engine&#10;&#10;Description automatically generated">
            <a:extLst>
              <a:ext uri="{FF2B5EF4-FFF2-40B4-BE49-F238E27FC236}">
                <a16:creationId xmlns:a16="http://schemas.microsoft.com/office/drawing/2014/main" id="{ED021904-2BDF-9A02-40C1-5CD98D6E3CE8}"/>
              </a:ext>
            </a:extLst>
          </p:cNvPr>
          <p:cNvPicPr>
            <a:picLocks noChangeAspect="1"/>
          </p:cNvPicPr>
          <p:nvPr/>
        </p:nvPicPr>
        <p:blipFill rotWithShape="1">
          <a:blip r:embed="rId2">
            <a:extLst>
              <a:ext uri="{28A0092B-C50C-407E-A947-70E740481C1C}">
                <a14:useLocalDpi xmlns:a14="http://schemas.microsoft.com/office/drawing/2010/main" val="0"/>
              </a:ext>
            </a:extLst>
          </a:blip>
          <a:srcRect t="1844" b="13992"/>
          <a:stretch/>
        </p:blipFill>
        <p:spPr>
          <a:xfrm>
            <a:off x="-15220" y="10"/>
            <a:ext cx="12207220" cy="6857990"/>
          </a:xfrm>
          <a:prstGeom prst="rect">
            <a:avLst/>
          </a:prstGeom>
        </p:spPr>
      </p:pic>
      <p:sp>
        <p:nvSpPr>
          <p:cNvPr id="19" name="Freeform: Shape 18">
            <a:extLst>
              <a:ext uri="{FF2B5EF4-FFF2-40B4-BE49-F238E27FC236}">
                <a16:creationId xmlns:a16="http://schemas.microsoft.com/office/drawing/2014/main" id="{26C2F60D-36DC-4E6D-8544-3562BBABA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116827" y="1782827"/>
            <a:ext cx="4332910" cy="5817436"/>
          </a:xfrm>
          <a:custGeom>
            <a:avLst/>
            <a:gdLst>
              <a:gd name="connsiteX0" fmla="*/ 3175347 w 4332910"/>
              <a:gd name="connsiteY0" fmla="*/ 710 h 5817436"/>
              <a:gd name="connsiteX1" fmla="*/ 3972229 w 4332910"/>
              <a:gd name="connsiteY1" fmla="*/ 94304 h 5817436"/>
              <a:gd name="connsiteX2" fmla="*/ 4332910 w 4332910"/>
              <a:gd name="connsiteY2" fmla="*/ 180296 h 5817436"/>
              <a:gd name="connsiteX3" fmla="*/ 4332910 w 4332910"/>
              <a:gd name="connsiteY3" fmla="*/ 5817436 h 5817436"/>
              <a:gd name="connsiteX4" fmla="*/ 1006557 w 4332910"/>
              <a:gd name="connsiteY4" fmla="*/ 5817436 h 5817436"/>
              <a:gd name="connsiteX5" fmla="*/ 866510 w 4332910"/>
              <a:gd name="connsiteY5" fmla="*/ 5609583 h 5817436"/>
              <a:gd name="connsiteX6" fmla="*/ 351747 w 4332910"/>
              <a:gd name="connsiteY6" fmla="*/ 2263621 h 5817436"/>
              <a:gd name="connsiteX7" fmla="*/ 1381666 w 4332910"/>
              <a:gd name="connsiteY7" fmla="*/ 845238 h 5817436"/>
              <a:gd name="connsiteX8" fmla="*/ 2751595 w 4332910"/>
              <a:gd name="connsiteY8" fmla="*/ 47742 h 5817436"/>
              <a:gd name="connsiteX9" fmla="*/ 3175347 w 4332910"/>
              <a:gd name="connsiteY9" fmla="*/ 710 h 581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910" h="5817436">
                <a:moveTo>
                  <a:pt x="3175347" y="710"/>
                </a:moveTo>
                <a:cubicBezTo>
                  <a:pt x="3421493" y="-5064"/>
                  <a:pt x="3686120" y="24227"/>
                  <a:pt x="3972229" y="94304"/>
                </a:cubicBezTo>
                <a:lnTo>
                  <a:pt x="4332910" y="180296"/>
                </a:lnTo>
                <a:lnTo>
                  <a:pt x="4332910" y="5817436"/>
                </a:lnTo>
                <a:lnTo>
                  <a:pt x="1006557" y="5817436"/>
                </a:lnTo>
                <a:lnTo>
                  <a:pt x="866510" y="5609583"/>
                </a:lnTo>
                <a:cubicBezTo>
                  <a:pt x="140071" y="4515211"/>
                  <a:pt x="-376405" y="3480830"/>
                  <a:pt x="351747" y="2263621"/>
                </a:cubicBezTo>
                <a:cubicBezTo>
                  <a:pt x="664977" y="1739861"/>
                  <a:pt x="994988" y="1240809"/>
                  <a:pt x="1381666" y="845238"/>
                </a:cubicBezTo>
                <a:cubicBezTo>
                  <a:pt x="1768346" y="449669"/>
                  <a:pt x="2211693" y="157580"/>
                  <a:pt x="2751595" y="47742"/>
                </a:cubicBezTo>
                <a:cubicBezTo>
                  <a:pt x="2886624" y="20264"/>
                  <a:pt x="3027659" y="4175"/>
                  <a:pt x="3175347" y="710"/>
                </a:cubicBezTo>
                <a:close/>
              </a:path>
            </a:pathLst>
          </a:cu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FCFFC7D5-8758-4C87-A839-9FF78F543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17358">
            <a:off x="6005381" y="2073697"/>
            <a:ext cx="5867664" cy="5317986"/>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 name="connsiteX0" fmla="*/ 0 w 1085312"/>
              <a:gd name="connsiteY0" fmla="*/ 0 h 2441440"/>
              <a:gd name="connsiteX1" fmla="*/ 53089 w 1085312"/>
              <a:gd name="connsiteY1" fmla="*/ 4542 h 2441440"/>
              <a:gd name="connsiteX2" fmla="*/ 790077 w 1085312"/>
              <a:gd name="connsiteY2" fmla="*/ 872756 h 2441440"/>
              <a:gd name="connsiteX3" fmla="*/ 1085252 w 1085312"/>
              <a:gd name="connsiteY3" fmla="*/ 1943649 h 2441440"/>
              <a:gd name="connsiteX4" fmla="*/ 1064832 w 1085312"/>
              <a:gd name="connsiteY4" fmla="*/ 2198094 h 2441440"/>
              <a:gd name="connsiteX5" fmla="*/ 1043734 w 1085312"/>
              <a:gd name="connsiteY5" fmla="*/ 2315675 h 2441440"/>
              <a:gd name="connsiteX6" fmla="*/ 59456 w 1085312"/>
              <a:gd name="connsiteY6" fmla="*/ 2441440 h 2441440"/>
              <a:gd name="connsiteX0" fmla="*/ 0 w 1085312"/>
              <a:gd name="connsiteY0" fmla="*/ 0 h 2315675"/>
              <a:gd name="connsiteX1" fmla="*/ 53089 w 1085312"/>
              <a:gd name="connsiteY1" fmla="*/ 4542 h 2315675"/>
              <a:gd name="connsiteX2" fmla="*/ 790077 w 1085312"/>
              <a:gd name="connsiteY2" fmla="*/ 872756 h 2315675"/>
              <a:gd name="connsiteX3" fmla="*/ 1085252 w 1085312"/>
              <a:gd name="connsiteY3" fmla="*/ 1943649 h 2315675"/>
              <a:gd name="connsiteX4" fmla="*/ 1064832 w 1085312"/>
              <a:gd name="connsiteY4" fmla="*/ 2198094 h 2315675"/>
              <a:gd name="connsiteX5" fmla="*/ 1043734 w 1085312"/>
              <a:gd name="connsiteY5"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312" h="2315675">
                <a:moveTo>
                  <a:pt x="0" y="0"/>
                </a:move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venir Next LT Pro Light"/>
            </a:endParaRPr>
          </a:p>
        </p:txBody>
      </p:sp>
      <p:sp>
        <p:nvSpPr>
          <p:cNvPr id="2" name="Title 1">
            <a:extLst>
              <a:ext uri="{FF2B5EF4-FFF2-40B4-BE49-F238E27FC236}">
                <a16:creationId xmlns:a16="http://schemas.microsoft.com/office/drawing/2014/main" id="{BF9802BF-3165-0911-59B9-72938A82161E}"/>
              </a:ext>
            </a:extLst>
          </p:cNvPr>
          <p:cNvSpPr>
            <a:spLocks noGrp="1"/>
          </p:cNvSpPr>
          <p:nvPr>
            <p:ph type="ctrTitle"/>
          </p:nvPr>
        </p:nvSpPr>
        <p:spPr>
          <a:xfrm>
            <a:off x="6934200" y="4691544"/>
            <a:ext cx="5182753" cy="1380335"/>
          </a:xfrm>
        </p:spPr>
        <p:txBody>
          <a:bodyPr>
            <a:noAutofit/>
          </a:bodyPr>
          <a:lstStyle/>
          <a:p>
            <a:pPr algn="l"/>
            <a:r>
              <a:rPr lang="en-GB" sz="4400" dirty="0">
                <a:latin typeface="Calibri Light" panose="020F0302020204030204" pitchFamily="34" charset="0"/>
                <a:cs typeface="Calibri Light" panose="020F0302020204030204" pitchFamily="34" charset="0"/>
              </a:rPr>
              <a:t>Meet the </a:t>
            </a:r>
            <a:br>
              <a:rPr lang="en-GB" sz="4400" dirty="0">
                <a:latin typeface="Calibri Light" panose="020F0302020204030204" pitchFamily="34" charset="0"/>
                <a:cs typeface="Calibri Light" panose="020F0302020204030204" pitchFamily="34" charset="0"/>
              </a:rPr>
            </a:br>
            <a:r>
              <a:rPr lang="en-GB" sz="4400" dirty="0" err="1">
                <a:latin typeface="Calibri Light" panose="020F0302020204030204" pitchFamily="34" charset="0"/>
                <a:cs typeface="Calibri Light" panose="020F0302020204030204" pitchFamily="34" charset="0"/>
              </a:rPr>
              <a:t>Evolutor</a:t>
            </a:r>
            <a:r>
              <a:rPr lang="en-GB" sz="4400" dirty="0">
                <a:latin typeface="Calibri Light" panose="020F0302020204030204" pitchFamily="34" charset="0"/>
                <a:cs typeface="Calibri Light" panose="020F0302020204030204" pitchFamily="34" charset="0"/>
              </a:rPr>
              <a:t> team</a:t>
            </a:r>
          </a:p>
        </p:txBody>
      </p:sp>
      <p:sp>
        <p:nvSpPr>
          <p:cNvPr id="3" name="TextBox 2">
            <a:extLst>
              <a:ext uri="{FF2B5EF4-FFF2-40B4-BE49-F238E27FC236}">
                <a16:creationId xmlns:a16="http://schemas.microsoft.com/office/drawing/2014/main" id="{1511E718-067B-374D-0600-882F817E9203}"/>
              </a:ext>
            </a:extLst>
          </p:cNvPr>
          <p:cNvSpPr txBox="1"/>
          <p:nvPr/>
        </p:nvSpPr>
        <p:spPr>
          <a:xfrm>
            <a:off x="0" y="6052559"/>
            <a:ext cx="1423987" cy="738664"/>
          </a:xfrm>
          <a:prstGeom prst="rect">
            <a:avLst/>
          </a:prstGeom>
          <a:noFill/>
        </p:spPr>
        <p:txBody>
          <a:bodyPr wrap="square">
            <a:spAutoFit/>
          </a:bodyPr>
          <a:lstStyle/>
          <a:p>
            <a:pPr algn="l"/>
            <a:endParaRPr lang="en-GB" sz="2800" b="0" i="0" u="none" strike="noStrike" baseline="0" dirty="0">
              <a:solidFill>
                <a:srgbClr val="000000"/>
              </a:solidFill>
              <a:latin typeface="Brandon Grotesque Regular"/>
            </a:endParaRPr>
          </a:p>
          <a:p>
            <a:r>
              <a:rPr lang="en-GB" sz="1400" b="0" i="0" u="none" strike="noStrike" baseline="0" dirty="0">
                <a:solidFill>
                  <a:srgbClr val="000000"/>
                </a:solidFill>
                <a:latin typeface="Calibri Light" panose="020F0302020204030204" pitchFamily="34" charset="0"/>
                <a:cs typeface="Calibri Light" panose="020F0302020204030204" pitchFamily="34" charset="0"/>
              </a:rPr>
              <a:t> </a:t>
            </a:r>
            <a:r>
              <a:rPr lang="en-GB" sz="1400" b="0" i="1" u="none" strike="noStrike" baseline="0" dirty="0">
                <a:latin typeface="Calibri Light" panose="020F0302020204030204" pitchFamily="34" charset="0"/>
                <a:cs typeface="Calibri Light" panose="020F0302020204030204" pitchFamily="34" charset="0"/>
              </a:rPr>
              <a:t>© By </a:t>
            </a:r>
            <a:r>
              <a:rPr lang="en-GB" sz="1400" b="0" i="1" u="none" strike="noStrike" baseline="0" dirty="0" err="1">
                <a:latin typeface="Calibri Light" panose="020F0302020204030204" pitchFamily="34" charset="0"/>
                <a:cs typeface="Calibri Light" panose="020F0302020204030204" pitchFamily="34" charset="0"/>
              </a:rPr>
              <a:t>Grispb</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861822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tanding in front of a building&#10;&#10;Description automatically generated with medium confidence">
            <a:extLst>
              <a:ext uri="{FF2B5EF4-FFF2-40B4-BE49-F238E27FC236}">
                <a16:creationId xmlns:a16="http://schemas.microsoft.com/office/drawing/2014/main" id="{D53B7FDC-FDF8-7CB8-06E5-83801AEE1FD9}"/>
              </a:ext>
            </a:extLst>
          </p:cNvPr>
          <p:cNvPicPr>
            <a:picLocks noChangeAspect="1"/>
          </p:cNvPicPr>
          <p:nvPr/>
        </p:nvPicPr>
        <p:blipFill rotWithShape="1">
          <a:blip r:embed="rId2">
            <a:extLst>
              <a:ext uri="{28A0092B-C50C-407E-A947-70E740481C1C}">
                <a14:useLocalDpi xmlns:a14="http://schemas.microsoft.com/office/drawing/2010/main" val="0"/>
              </a:ext>
            </a:extLst>
          </a:blip>
          <a:srcRect l="12380" r="27005" b="2"/>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21" name="Freeform: Shape 20">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16" name="Content Placeholder 15">
            <a:extLst>
              <a:ext uri="{FF2B5EF4-FFF2-40B4-BE49-F238E27FC236}">
                <a16:creationId xmlns:a16="http://schemas.microsoft.com/office/drawing/2014/main" id="{098B768F-37C2-1CF9-70F6-DBAAC1B3663A}"/>
              </a:ext>
            </a:extLst>
          </p:cNvPr>
          <p:cNvSpPr>
            <a:spLocks noGrp="1"/>
          </p:cNvSpPr>
          <p:nvPr>
            <p:ph idx="1"/>
          </p:nvPr>
        </p:nvSpPr>
        <p:spPr>
          <a:xfrm>
            <a:off x="5800725" y="1185647"/>
            <a:ext cx="6153150" cy="4995862"/>
          </a:xfrm>
          <a:noFill/>
        </p:spPr>
        <p:txBody>
          <a:bodyPr>
            <a:normAutofit lnSpcReduction="10000"/>
          </a:bodyPr>
          <a:lstStyle/>
          <a:p>
            <a:pPr marL="0" indent="0">
              <a:lnSpc>
                <a:spcPct val="11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“I wanted to be a medical doctor when I was young. Unfortunately, my parents couldn’t afford my tuition fee in a medical school. I started my </a:t>
            </a:r>
            <a:r>
              <a:rPr lang="en-GB" sz="1800" b="0" i="0" u="none" strike="noStrike" baseline="0" dirty="0">
                <a:solidFill>
                  <a:srgbClr val="006666"/>
                </a:solidFill>
                <a:latin typeface="Calibri" panose="020F0502020204030204" pitchFamily="34" charset="0"/>
                <a:cs typeface="Calibri" panose="020F0502020204030204" pitchFamily="34" charset="0"/>
              </a:rPr>
              <a:t>engineering</a:t>
            </a:r>
            <a:r>
              <a:rPr lang="en-GB" sz="1800" b="0" i="0" u="none" strike="noStrike" baseline="0" dirty="0">
                <a:solidFill>
                  <a:srgbClr val="006666"/>
                </a:solidFill>
                <a:latin typeface="Calibri Light" panose="020F0302020204030204" pitchFamily="34" charset="0"/>
                <a:cs typeface="Calibri Light" panose="020F0302020204030204" pitchFamily="34" charset="0"/>
              </a:rPr>
              <a:t> education after winning a full scholarship, offered by the Department of Chemical Engineering at the </a:t>
            </a:r>
            <a:r>
              <a:rPr lang="en-GB" sz="1800" b="0" i="0" u="none" strike="noStrike" baseline="0" dirty="0">
                <a:solidFill>
                  <a:srgbClr val="6666FF"/>
                </a:solidFill>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National University of Singapore</a:t>
            </a:r>
            <a:r>
              <a:rPr lang="en-GB" sz="1800" b="0" i="0" u="none" strike="noStrike" baseline="0" dirty="0">
                <a:solidFill>
                  <a:srgbClr val="006666"/>
                </a:solidFill>
                <a:latin typeface="Calibri Light" panose="020F0302020204030204" pitchFamily="34" charset="0"/>
                <a:cs typeface="Calibri Light" panose="020F0302020204030204" pitchFamily="34" charset="0"/>
              </a:rPr>
              <a:t>. It turned out that engineering suits me! </a:t>
            </a:r>
          </a:p>
          <a:p>
            <a:pPr marL="0" indent="0">
              <a:lnSpc>
                <a:spcPct val="110000"/>
              </a:lnSpc>
              <a:spcBef>
                <a:spcPts val="0"/>
              </a:spcBef>
              <a:buNone/>
            </a:pPr>
            <a:endParaRPr lang="en-GB" sz="1800" b="0" i="0" u="none" strike="noStrike" baseline="0" dirty="0">
              <a:solidFill>
                <a:srgbClr val="006666"/>
              </a:solidFill>
              <a:latin typeface="Calibri Light" panose="020F0302020204030204" pitchFamily="34" charset="0"/>
              <a:cs typeface="Calibri Light" panose="020F0302020204030204" pitchFamily="34" charset="0"/>
            </a:endParaRPr>
          </a:p>
          <a:p>
            <a:pPr marL="0" indent="0">
              <a:lnSpc>
                <a:spcPct val="11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I have been greatly inspired by Nobel Laureate Professor Frances H. Arnold (Nobel Prize in Chemistry 2018). I was awarded a Summer Undergraduate Research Fellowship by the </a:t>
            </a:r>
            <a:r>
              <a:rPr lang="en-GB" sz="1800" b="0" i="0" u="none" strike="noStrike" baseline="0" dirty="0">
                <a:solidFill>
                  <a:srgbClr val="6666FF"/>
                </a:solidFill>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California Institute of Technology</a:t>
            </a:r>
            <a:r>
              <a:rPr lang="en-GB" sz="1800" b="0" i="0" u="none" strike="noStrike" baseline="0" dirty="0">
                <a:solidFill>
                  <a:srgbClr val="006666"/>
                </a:solidFill>
                <a:latin typeface="Calibri Light" panose="020F0302020204030204" pitchFamily="34" charset="0"/>
                <a:cs typeface="Calibri Light" panose="020F0302020204030204" pitchFamily="34" charset="0"/>
              </a:rPr>
              <a:t> when I was still an undergraduate student studying </a:t>
            </a:r>
            <a:r>
              <a:rPr lang="en-GB" sz="1800" b="0" i="0" u="none" strike="noStrike" baseline="0" dirty="0">
                <a:solidFill>
                  <a:srgbClr val="006666"/>
                </a:solidFill>
                <a:latin typeface="Calibri" panose="020F0502020204030204" pitchFamily="34" charset="0"/>
                <a:cs typeface="Calibri" panose="020F0502020204030204" pitchFamily="34" charset="0"/>
              </a:rPr>
              <a:t>chemical engineering</a:t>
            </a:r>
            <a:r>
              <a:rPr lang="en-GB" sz="1800" b="0" i="0" u="none" strike="noStrike" baseline="0" dirty="0">
                <a:solidFill>
                  <a:srgbClr val="006666"/>
                </a:solidFill>
                <a:latin typeface="Calibri Light" panose="020F0302020204030204" pitchFamily="34" charset="0"/>
                <a:cs typeface="Calibri Light" panose="020F0302020204030204" pitchFamily="34" charset="0"/>
              </a:rPr>
              <a:t>. The fellowship allowed me to spend time in Arnold’s lab, and my </a:t>
            </a:r>
            <a:r>
              <a:rPr lang="en-GB" sz="1800" b="0" i="0" u="none" strike="noStrike" baseline="0" dirty="0">
                <a:solidFill>
                  <a:srgbClr val="006666"/>
                </a:solidFill>
                <a:latin typeface="Calibri" panose="020F0502020204030204" pitchFamily="34" charset="0"/>
                <a:cs typeface="Calibri" panose="020F0502020204030204" pitchFamily="34" charset="0"/>
              </a:rPr>
              <a:t>passion </a:t>
            </a:r>
            <a:r>
              <a:rPr lang="en-GB" sz="1800" b="0" i="0" u="none" strike="noStrike" baseline="0" dirty="0">
                <a:solidFill>
                  <a:srgbClr val="006666"/>
                </a:solidFill>
                <a:latin typeface="Calibri Light" panose="020F0302020204030204" pitchFamily="34" charset="0"/>
                <a:cs typeface="Calibri Light" panose="020F0302020204030204" pitchFamily="34" charset="0"/>
              </a:rPr>
              <a:t>in laboratory evolution was kindled by this experience. </a:t>
            </a:r>
          </a:p>
          <a:p>
            <a:pPr marL="0" indent="0">
              <a:lnSpc>
                <a:spcPct val="110000"/>
              </a:lnSpc>
              <a:spcBef>
                <a:spcPts val="0"/>
              </a:spcBef>
              <a:buNone/>
            </a:pPr>
            <a:endParaRPr lang="en-GB" sz="1800" b="0" i="0" u="none" strike="noStrike" baseline="0" dirty="0">
              <a:solidFill>
                <a:srgbClr val="006666"/>
              </a:solidFill>
              <a:latin typeface="Calibri Light" panose="020F0302020204030204" pitchFamily="34" charset="0"/>
              <a:cs typeface="Calibri Light" panose="020F0302020204030204" pitchFamily="34" charset="0"/>
            </a:endParaRPr>
          </a:p>
          <a:p>
            <a:pPr marL="0" indent="0">
              <a:lnSpc>
                <a:spcPct val="11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I owe my success to </a:t>
            </a:r>
            <a:r>
              <a:rPr lang="en-GB" sz="1800" b="0" i="0" u="none" strike="noStrike" baseline="0" dirty="0">
                <a:solidFill>
                  <a:srgbClr val="006666"/>
                </a:solidFill>
                <a:latin typeface="Calibri" panose="020F0502020204030204" pitchFamily="34" charset="0"/>
                <a:cs typeface="Calibri" panose="020F0502020204030204" pitchFamily="34" charset="0"/>
              </a:rPr>
              <a:t>not giving up</a:t>
            </a:r>
            <a:r>
              <a:rPr lang="en-GB" sz="1800" b="0" i="0" u="none" strike="noStrike" baseline="0" dirty="0">
                <a:solidFill>
                  <a:srgbClr val="006666"/>
                </a:solidFill>
                <a:latin typeface="Calibri Light" panose="020F0302020204030204" pitchFamily="34" charset="0"/>
                <a:cs typeface="Calibri Light" panose="020F0302020204030204" pitchFamily="34" charset="0"/>
              </a:rPr>
              <a:t>! I am always </a:t>
            </a:r>
            <a:r>
              <a:rPr lang="en-GB" sz="1800" b="0" i="0" u="none" strike="noStrike" baseline="0" dirty="0">
                <a:solidFill>
                  <a:srgbClr val="006666"/>
                </a:solidFill>
                <a:latin typeface="Calibri" panose="020F0502020204030204" pitchFamily="34" charset="0"/>
                <a:cs typeface="Calibri" panose="020F0502020204030204" pitchFamily="34" charset="0"/>
              </a:rPr>
              <a:t>curious</a:t>
            </a:r>
            <a:r>
              <a:rPr lang="en-GB" sz="1800" b="0" i="0" u="none" strike="noStrike" baseline="0" dirty="0">
                <a:solidFill>
                  <a:srgbClr val="006666"/>
                </a:solidFill>
                <a:latin typeface="Calibri Light" panose="020F0302020204030204" pitchFamily="34" charset="0"/>
                <a:cs typeface="Calibri Light" panose="020F0302020204030204" pitchFamily="34" charset="0"/>
              </a:rPr>
              <a:t> and want to do </a:t>
            </a:r>
            <a:r>
              <a:rPr lang="en-GB" sz="1800" b="0" i="0" u="none" strike="noStrike" baseline="0" dirty="0">
                <a:solidFill>
                  <a:srgbClr val="006666"/>
                </a:solidFill>
                <a:latin typeface="Calibri" panose="020F0502020204030204" pitchFamily="34" charset="0"/>
                <a:cs typeface="Calibri" panose="020F0502020204030204" pitchFamily="34" charset="0"/>
              </a:rPr>
              <a:t>more</a:t>
            </a:r>
            <a:r>
              <a:rPr lang="en-GB" sz="1800" b="0" i="0" u="none" strike="noStrike" baseline="0" dirty="0">
                <a:solidFill>
                  <a:srgbClr val="006666"/>
                </a:solidFill>
                <a:latin typeface="Calibri Light" panose="020F0302020204030204" pitchFamily="34" charset="0"/>
                <a:cs typeface="Calibri Light" panose="020F0302020204030204" pitchFamily="34" charset="0"/>
              </a:rPr>
              <a:t> and </a:t>
            </a:r>
            <a:r>
              <a:rPr lang="en-GB" sz="1800" b="0" i="0" u="none" strike="noStrike" baseline="0" dirty="0">
                <a:solidFill>
                  <a:srgbClr val="006666"/>
                </a:solidFill>
                <a:latin typeface="Calibri" panose="020F0502020204030204" pitchFamily="34" charset="0"/>
                <a:cs typeface="Calibri" panose="020F0502020204030204" pitchFamily="34" charset="0"/>
              </a:rPr>
              <a:t>better</a:t>
            </a:r>
            <a:r>
              <a:rPr lang="en-GB" sz="1800" b="0" i="0" u="none" strike="noStrike" baseline="0" dirty="0">
                <a:solidFill>
                  <a:srgbClr val="006666"/>
                </a:solidFill>
                <a:latin typeface="Calibri Light" panose="020F0302020204030204" pitchFamily="34" charset="0"/>
                <a:cs typeface="Calibri Light" panose="020F0302020204030204" pitchFamily="34" charset="0"/>
              </a:rPr>
              <a:t>.”</a:t>
            </a:r>
          </a:p>
        </p:txBody>
      </p:sp>
      <p:sp>
        <p:nvSpPr>
          <p:cNvPr id="2" name="Title 1">
            <a:extLst>
              <a:ext uri="{FF2B5EF4-FFF2-40B4-BE49-F238E27FC236}">
                <a16:creationId xmlns:a16="http://schemas.microsoft.com/office/drawing/2014/main" id="{A457E9C6-2192-0074-6295-EE77BA33660E}"/>
              </a:ext>
            </a:extLst>
          </p:cNvPr>
          <p:cNvSpPr>
            <a:spLocks noGrp="1"/>
          </p:cNvSpPr>
          <p:nvPr>
            <p:ph type="title"/>
          </p:nvPr>
        </p:nvSpPr>
        <p:spPr>
          <a:xfrm>
            <a:off x="5800725" y="136163"/>
            <a:ext cx="5495924" cy="1080655"/>
          </a:xfrm>
          <a:noFill/>
          <a:ln>
            <a:noFill/>
          </a:ln>
        </p:spPr>
        <p:txBody>
          <a:bodyPr>
            <a:normAutofit/>
          </a:bodyPr>
          <a:lstStyle/>
          <a:p>
            <a:r>
              <a:rPr lang="en-GB" sz="3200" dirty="0">
                <a:solidFill>
                  <a:schemeClr val="bg1">
                    <a:lumMod val="65000"/>
                    <a:lumOff val="35000"/>
                  </a:schemeClr>
                </a:solidFill>
                <a:latin typeface="Calibri Light" panose="020F0302020204030204" pitchFamily="34" charset="0"/>
                <a:cs typeface="Calibri Light" panose="020F0302020204030204" pitchFamily="34" charset="0"/>
              </a:rPr>
              <a:t>PROFESSOR TUCK SENG WONG</a:t>
            </a:r>
          </a:p>
        </p:txBody>
      </p:sp>
    </p:spTree>
    <p:extLst>
      <p:ext uri="{BB962C8B-B14F-4D97-AF65-F5344CB8AC3E}">
        <p14:creationId xmlns:p14="http://schemas.microsoft.com/office/powerpoint/2010/main" val="56318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animEffect transition="in" filter="fade">
                                      <p:cBhvr>
                                        <p:cTn id="14" dur="1000"/>
                                        <p:tgtEl>
                                          <p:spTgt spid="16">
                                            <p:txEl>
                                              <p:pRg st="2" end="2"/>
                                            </p:txEl>
                                          </p:spTgt>
                                        </p:tgtEl>
                                      </p:cBhvr>
                                    </p:animEffect>
                                    <p:anim calcmode="lin" valueType="num">
                                      <p:cBhvr>
                                        <p:cTn id="15"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animEffect transition="in" filter="fade">
                                      <p:cBhvr>
                                        <p:cTn id="21" dur="1000"/>
                                        <p:tgtEl>
                                          <p:spTgt spid="16">
                                            <p:txEl>
                                              <p:pRg st="4" end="4"/>
                                            </p:txEl>
                                          </p:spTgt>
                                        </p:tgtEl>
                                      </p:cBhvr>
                                    </p:animEffect>
                                    <p:anim calcmode="lin" valueType="num">
                                      <p:cBhvr>
                                        <p:cTn id="22"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tanding in front of a building&#10;&#10;Description automatically generated with medium confidence">
            <a:extLst>
              <a:ext uri="{FF2B5EF4-FFF2-40B4-BE49-F238E27FC236}">
                <a16:creationId xmlns:a16="http://schemas.microsoft.com/office/drawing/2014/main" id="{D53B7FDC-FDF8-7CB8-06E5-83801AEE1FD9}"/>
              </a:ext>
            </a:extLst>
          </p:cNvPr>
          <p:cNvPicPr>
            <a:picLocks noChangeAspect="1"/>
          </p:cNvPicPr>
          <p:nvPr/>
        </p:nvPicPr>
        <p:blipFill rotWithShape="1">
          <a:blip r:embed="rId2">
            <a:extLst>
              <a:ext uri="{28A0092B-C50C-407E-A947-70E740481C1C}">
                <a14:useLocalDpi xmlns:a14="http://schemas.microsoft.com/office/drawing/2010/main" val="0"/>
              </a:ext>
            </a:extLst>
          </a:blip>
          <a:srcRect l="12380" r="27005" b="2"/>
          <a:stretch/>
        </p:blipFill>
        <p:spPr>
          <a:xfrm>
            <a:off x="2" y="10"/>
            <a:ext cx="3173349" cy="3428990"/>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21" name="Freeform: Shape 20">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16" name="Content Placeholder 15">
            <a:extLst>
              <a:ext uri="{FF2B5EF4-FFF2-40B4-BE49-F238E27FC236}">
                <a16:creationId xmlns:a16="http://schemas.microsoft.com/office/drawing/2014/main" id="{098B768F-37C2-1CF9-70F6-DBAAC1B3663A}"/>
              </a:ext>
            </a:extLst>
          </p:cNvPr>
          <p:cNvSpPr>
            <a:spLocks noGrp="1"/>
          </p:cNvSpPr>
          <p:nvPr>
            <p:ph idx="1"/>
          </p:nvPr>
        </p:nvSpPr>
        <p:spPr>
          <a:xfrm>
            <a:off x="3419475" y="266700"/>
            <a:ext cx="8343900" cy="6019800"/>
          </a:xfrm>
          <a:noFill/>
        </p:spPr>
        <p:txBody>
          <a:bodyPr>
            <a:noAutofit/>
          </a:bodyPr>
          <a:lstStyle/>
          <a:p>
            <a:pPr marL="0" indent="0">
              <a:lnSpc>
                <a:spcPct val="100000"/>
              </a:lnSpc>
              <a:spcBef>
                <a:spcPts val="0"/>
              </a:spcBef>
              <a:buNone/>
            </a:pPr>
            <a:r>
              <a:rPr lang="en-GB" sz="2000" b="0" i="0" u="none" strike="noStrike" baseline="0" dirty="0">
                <a:solidFill>
                  <a:srgbClr val="006666"/>
                </a:solidFill>
                <a:latin typeface="Calibri Light" panose="020F0302020204030204" pitchFamily="34" charset="0"/>
                <a:cs typeface="Calibri Light" panose="020F0302020204030204" pitchFamily="34" charset="0"/>
              </a:rPr>
              <a:t>“A eureka moment in my career was when I received a </a:t>
            </a:r>
            <a:r>
              <a:rPr lang="en-GB" sz="2000" b="0" i="0" u="none" strike="noStrike" baseline="0" dirty="0">
                <a:solidFill>
                  <a:srgbClr val="006666"/>
                </a:solidFill>
                <a:latin typeface="Calibri" panose="020F0502020204030204" pitchFamily="34" charset="0"/>
                <a:cs typeface="Calibri" panose="020F0502020204030204" pitchFamily="34" charset="0"/>
              </a:rPr>
              <a:t>Proof of Concept </a:t>
            </a:r>
            <a:r>
              <a:rPr lang="en-GB" sz="2000" b="0" i="0" u="none" strike="noStrike" baseline="0" dirty="0">
                <a:solidFill>
                  <a:srgbClr val="006666"/>
                </a:solidFill>
                <a:latin typeface="Calibri Light" panose="020F0302020204030204" pitchFamily="34" charset="0"/>
                <a:cs typeface="Calibri Light" panose="020F0302020204030204" pitchFamily="34" charset="0"/>
              </a:rPr>
              <a:t>fund from the </a:t>
            </a:r>
            <a:r>
              <a:rPr lang="en-GB" sz="2000" b="0" i="0" u="none" strike="noStrike" baseline="0" dirty="0">
                <a:solidFill>
                  <a:srgbClr val="6666FF"/>
                </a:solidFill>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Royal Academy of Engineering</a:t>
            </a:r>
            <a:r>
              <a:rPr lang="en-GB" sz="2000" b="0" i="0" u="none" strike="noStrike" baseline="0" dirty="0">
                <a:solidFill>
                  <a:srgbClr val="006666"/>
                </a:solidFill>
                <a:latin typeface="Calibri Light" panose="020F0302020204030204" pitchFamily="34" charset="0"/>
                <a:cs typeface="Calibri Light" panose="020F0302020204030204" pitchFamily="34" charset="0"/>
              </a:rPr>
              <a:t> for my </a:t>
            </a:r>
            <a:r>
              <a:rPr lang="en-GB" sz="2000" b="0" i="0" u="none" strike="noStrike" baseline="0" dirty="0" err="1">
                <a:solidFill>
                  <a:srgbClr val="006666"/>
                </a:solidFill>
                <a:latin typeface="Calibri Light" panose="020F0302020204030204" pitchFamily="34" charset="0"/>
                <a:cs typeface="Calibri Light" panose="020F0302020204030204" pitchFamily="34" charset="0"/>
              </a:rPr>
              <a:t>Evolutor</a:t>
            </a:r>
            <a:r>
              <a:rPr lang="en-GB" sz="2000" b="0" i="0" u="none" strike="noStrike" baseline="0" dirty="0">
                <a:solidFill>
                  <a:srgbClr val="006666"/>
                </a:solidFill>
                <a:latin typeface="Calibri Light" panose="020F0302020204030204" pitchFamily="34" charset="0"/>
                <a:cs typeface="Calibri Light" panose="020F0302020204030204" pitchFamily="34" charset="0"/>
              </a:rPr>
              <a:t> idea on my second attempt (I failed in my first attempt). Without this fund, it would not have been possible for us to establish </a:t>
            </a:r>
            <a:r>
              <a:rPr lang="en-GB" sz="2000" b="0" i="0" u="none" strike="noStrike" baseline="0" dirty="0" err="1">
                <a:solidFill>
                  <a:srgbClr val="006666"/>
                </a:solidFill>
                <a:latin typeface="Calibri Light" panose="020F0302020204030204" pitchFamily="34" charset="0"/>
                <a:cs typeface="Calibri Light" panose="020F0302020204030204" pitchFamily="34" charset="0"/>
              </a:rPr>
              <a:t>Evolutor</a:t>
            </a:r>
            <a:r>
              <a:rPr lang="en-GB" sz="2000" b="0" i="0" u="none" strike="noStrike" baseline="0" dirty="0">
                <a:solidFill>
                  <a:srgbClr val="006666"/>
                </a:solidFill>
                <a:latin typeface="Calibri Light" panose="020F0302020204030204" pitchFamily="34" charset="0"/>
                <a:cs typeface="Calibri Light" panose="020F0302020204030204" pitchFamily="34" charset="0"/>
              </a:rPr>
              <a:t> Ltd. A Proof of Concept fund is by invitation only. The scheme is only open to academics holding fellowships awarded by the Royal Academy of Engineering. I held two fellowships from the Royal Academy of Engineering – an Industrial Fellowship in 2016 and The Leverhulme Trust Senior Research Fellowship in 2019.</a:t>
            </a:r>
          </a:p>
          <a:p>
            <a:pPr marL="0" indent="0">
              <a:lnSpc>
                <a:spcPct val="100000"/>
              </a:lnSpc>
              <a:spcBef>
                <a:spcPts val="0"/>
              </a:spcBef>
              <a:buNone/>
            </a:pPr>
            <a:r>
              <a:rPr lang="en-GB" sz="2000" b="0" i="0" u="none" strike="noStrike" baseline="0" dirty="0">
                <a:solidFill>
                  <a:srgbClr val="006666"/>
                </a:solidFill>
                <a:latin typeface="Calibri Light" panose="020F0302020204030204" pitchFamily="34" charset="0"/>
                <a:cs typeface="Calibri Light" panose="020F0302020204030204" pitchFamily="34" charset="0"/>
              </a:rPr>
              <a:t> </a:t>
            </a:r>
          </a:p>
          <a:p>
            <a:pPr marL="0" indent="0">
              <a:lnSpc>
                <a:spcPct val="100000"/>
              </a:lnSpc>
              <a:spcBef>
                <a:spcPts val="0"/>
              </a:spcBef>
              <a:buNone/>
            </a:pPr>
            <a:r>
              <a:rPr lang="en-GB" sz="2000" b="0" i="0" u="none" strike="noStrike" baseline="0" dirty="0">
                <a:solidFill>
                  <a:srgbClr val="006666"/>
                </a:solidFill>
                <a:latin typeface="Calibri Light" panose="020F0302020204030204" pitchFamily="34" charset="0"/>
                <a:cs typeface="Calibri Light" panose="020F0302020204030204" pitchFamily="34" charset="0"/>
              </a:rPr>
              <a:t>My top three </a:t>
            </a:r>
            <a:r>
              <a:rPr lang="en-GB" sz="2000" b="0" i="0" u="none" strike="noStrike" baseline="0" dirty="0">
                <a:solidFill>
                  <a:srgbClr val="006666"/>
                </a:solidFill>
                <a:latin typeface="Calibri" panose="020F0502020204030204" pitchFamily="34" charset="0"/>
                <a:cs typeface="Calibri" panose="020F0502020204030204" pitchFamily="34" charset="0"/>
              </a:rPr>
              <a:t>proudest achievements </a:t>
            </a:r>
            <a:r>
              <a:rPr lang="en-GB" sz="2000" b="0" i="0" u="none" strike="noStrike" baseline="0" dirty="0">
                <a:solidFill>
                  <a:srgbClr val="006666"/>
                </a:solidFill>
                <a:latin typeface="Calibri Light" panose="020F0302020204030204" pitchFamily="34" charset="0"/>
                <a:cs typeface="Calibri Light" panose="020F0302020204030204" pitchFamily="34" charset="0"/>
              </a:rPr>
              <a:t>are: establishing </a:t>
            </a:r>
            <a:r>
              <a:rPr lang="en-GB" sz="2000" b="0" i="0" u="none" strike="noStrike" baseline="0" dirty="0" err="1">
                <a:solidFill>
                  <a:srgbClr val="006666"/>
                </a:solidFill>
                <a:latin typeface="Calibri Light" panose="020F0302020204030204" pitchFamily="34" charset="0"/>
                <a:cs typeface="Calibri Light" panose="020F0302020204030204" pitchFamily="34" charset="0"/>
              </a:rPr>
              <a:t>Evolutor</a:t>
            </a:r>
            <a:r>
              <a:rPr lang="en-GB" sz="2000" b="0" i="0" u="none" strike="noStrike" baseline="0" dirty="0">
                <a:solidFill>
                  <a:srgbClr val="006666"/>
                </a:solidFill>
                <a:latin typeface="Calibri Light" panose="020F0302020204030204" pitchFamily="34" charset="0"/>
                <a:cs typeface="Calibri Light" panose="020F0302020204030204" pitchFamily="34" charset="0"/>
              </a:rPr>
              <a:t> Ltd, publishing my protein engineering textbook and winning six awards for Excellence in Learning &amp; Teaching. </a:t>
            </a:r>
          </a:p>
          <a:p>
            <a:pPr marL="0" indent="0">
              <a:lnSpc>
                <a:spcPct val="100000"/>
              </a:lnSpc>
              <a:spcBef>
                <a:spcPts val="0"/>
              </a:spcBef>
              <a:buNone/>
            </a:pPr>
            <a:endParaRPr lang="en-GB" sz="2000" b="0" i="0" u="none" strike="noStrike" baseline="0" dirty="0">
              <a:solidFill>
                <a:srgbClr val="006666"/>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000" b="0" i="0" u="none" strike="noStrike" baseline="0" dirty="0">
                <a:solidFill>
                  <a:srgbClr val="006666"/>
                </a:solidFill>
                <a:latin typeface="Calibri Light" panose="020F0302020204030204" pitchFamily="34" charset="0"/>
                <a:cs typeface="Calibri Light" panose="020F0302020204030204" pitchFamily="34" charset="0"/>
              </a:rPr>
              <a:t>My </a:t>
            </a:r>
            <a:r>
              <a:rPr lang="en-GB" sz="2000" b="0" i="0" u="none" strike="noStrike" baseline="0" dirty="0">
                <a:solidFill>
                  <a:srgbClr val="006666"/>
                </a:solidFill>
                <a:latin typeface="Calibri" panose="020F0502020204030204" pitchFamily="34" charset="0"/>
                <a:cs typeface="Calibri" panose="020F0502020204030204" pitchFamily="34" charset="0"/>
              </a:rPr>
              <a:t>ambitions</a:t>
            </a:r>
            <a:r>
              <a:rPr lang="en-GB" sz="2000" b="0" i="0" u="none" strike="noStrike" baseline="0" dirty="0">
                <a:solidFill>
                  <a:srgbClr val="006666"/>
                </a:solidFill>
                <a:latin typeface="Calibri Light" panose="020F0302020204030204" pitchFamily="34" charset="0"/>
                <a:cs typeface="Calibri Light" panose="020F0302020204030204" pitchFamily="34" charset="0"/>
              </a:rPr>
              <a:t> for the future: (1) continue to create </a:t>
            </a:r>
            <a:r>
              <a:rPr lang="en-GB" sz="2000" b="0" i="0" u="none" strike="noStrike" baseline="0" dirty="0">
                <a:solidFill>
                  <a:srgbClr val="006666"/>
                </a:solidFill>
                <a:latin typeface="Calibri" panose="020F0502020204030204" pitchFamily="34" charset="0"/>
                <a:cs typeface="Calibri" panose="020F0502020204030204" pitchFamily="34" charset="0"/>
              </a:rPr>
              <a:t>impact</a:t>
            </a:r>
            <a:r>
              <a:rPr lang="en-GB" sz="2000" b="0" i="0" u="none" strike="noStrike" baseline="0" dirty="0">
                <a:solidFill>
                  <a:srgbClr val="006666"/>
                </a:solidFill>
                <a:latin typeface="Calibri Light" panose="020F0302020204030204" pitchFamily="34" charset="0"/>
                <a:cs typeface="Calibri Light" panose="020F0302020204030204" pitchFamily="34" charset="0"/>
              </a:rPr>
              <a:t> through the science we do in Sheffield, (2) help </a:t>
            </a:r>
            <a:r>
              <a:rPr lang="en-GB" sz="2000" b="0" i="0" u="none" strike="noStrike" baseline="0" dirty="0">
                <a:solidFill>
                  <a:srgbClr val="006666"/>
                </a:solidFill>
                <a:latin typeface="Calibri" panose="020F0502020204030204" pitchFamily="34" charset="0"/>
                <a:cs typeface="Calibri" panose="020F0502020204030204" pitchFamily="34" charset="0"/>
              </a:rPr>
              <a:t>South-East Asian </a:t>
            </a:r>
            <a:r>
              <a:rPr lang="en-GB" sz="2000" b="0" i="0" u="none" strike="noStrike" baseline="0" dirty="0">
                <a:solidFill>
                  <a:srgbClr val="006666"/>
                </a:solidFill>
                <a:latin typeface="Calibri Light" panose="020F0302020204030204" pitchFamily="34" charset="0"/>
                <a:cs typeface="Calibri Light" panose="020F0302020204030204" pitchFamily="34" charset="0"/>
              </a:rPr>
              <a:t>countries (where I come from) to develop their Research and Development (R&amp;D). I am currently a Visiting Professor at BIOTEC in Thailand and an Adjunct Professor at the Bandung Institute of Technology in Indonesia, (3) </a:t>
            </a:r>
            <a:r>
              <a:rPr lang="en-GB" sz="2000" b="0" i="0" u="none" strike="noStrike" baseline="0" dirty="0">
                <a:solidFill>
                  <a:srgbClr val="006666"/>
                </a:solidFill>
                <a:latin typeface="Calibri" panose="020F0502020204030204" pitchFamily="34" charset="0"/>
                <a:cs typeface="Calibri" panose="020F0502020204030204" pitchFamily="34" charset="0"/>
              </a:rPr>
              <a:t>coach young researchers </a:t>
            </a:r>
            <a:r>
              <a:rPr lang="en-GB" sz="2000" b="0" i="0" u="none" strike="noStrike" baseline="0" dirty="0">
                <a:solidFill>
                  <a:srgbClr val="006666"/>
                </a:solidFill>
                <a:latin typeface="Calibri Light" panose="020F0302020204030204" pitchFamily="34" charset="0"/>
                <a:cs typeface="Calibri Light" panose="020F0302020204030204" pitchFamily="34" charset="0"/>
              </a:rPr>
              <a:t>from </a:t>
            </a:r>
            <a:r>
              <a:rPr lang="en-GB" sz="2000" b="0" i="0" u="none" strike="noStrike" baseline="0" dirty="0">
                <a:solidFill>
                  <a:srgbClr val="006666"/>
                </a:solidFill>
                <a:latin typeface="Calibri" panose="020F0502020204030204" pitchFamily="34" charset="0"/>
                <a:cs typeface="Calibri" panose="020F0502020204030204" pitchFamily="34" charset="0"/>
              </a:rPr>
              <a:t>Black</a:t>
            </a:r>
            <a:r>
              <a:rPr lang="en-GB" sz="2000" b="0" i="0" u="none" strike="noStrike" baseline="0" dirty="0">
                <a:solidFill>
                  <a:srgbClr val="006666"/>
                </a:solidFill>
                <a:latin typeface="Calibri Light" panose="020F0302020204030204" pitchFamily="34" charset="0"/>
                <a:cs typeface="Calibri Light" panose="020F0302020204030204" pitchFamily="34" charset="0"/>
              </a:rPr>
              <a:t>, </a:t>
            </a:r>
            <a:r>
              <a:rPr lang="en-GB" sz="2000" b="0" i="0" u="none" strike="noStrike" baseline="0" dirty="0">
                <a:solidFill>
                  <a:srgbClr val="006666"/>
                </a:solidFill>
                <a:latin typeface="Calibri" panose="020F0502020204030204" pitchFamily="34" charset="0"/>
                <a:cs typeface="Calibri" panose="020F0502020204030204" pitchFamily="34" charset="0"/>
              </a:rPr>
              <a:t>Asian</a:t>
            </a:r>
            <a:r>
              <a:rPr lang="en-GB" sz="2000" b="0" i="0" u="none" strike="noStrike" baseline="0" dirty="0">
                <a:solidFill>
                  <a:srgbClr val="006666"/>
                </a:solidFill>
                <a:latin typeface="Calibri Light" panose="020F0302020204030204" pitchFamily="34" charset="0"/>
                <a:cs typeface="Calibri Light" panose="020F0302020204030204" pitchFamily="34" charset="0"/>
              </a:rPr>
              <a:t> and </a:t>
            </a:r>
            <a:r>
              <a:rPr lang="en-GB" sz="2000" b="0" i="0" u="none" strike="noStrike" baseline="0" dirty="0">
                <a:solidFill>
                  <a:srgbClr val="006666"/>
                </a:solidFill>
                <a:latin typeface="Calibri" panose="020F0502020204030204" pitchFamily="34" charset="0"/>
                <a:cs typeface="Calibri" panose="020F0502020204030204" pitchFamily="34" charset="0"/>
              </a:rPr>
              <a:t>minority ethnic </a:t>
            </a:r>
            <a:r>
              <a:rPr lang="en-GB" sz="2000" b="0" i="0" u="none" strike="noStrike" baseline="0" dirty="0">
                <a:solidFill>
                  <a:srgbClr val="006666"/>
                </a:solidFill>
                <a:latin typeface="Calibri Light" panose="020F0302020204030204" pitchFamily="34" charset="0"/>
                <a:cs typeface="Calibri Light" panose="020F0302020204030204" pitchFamily="34" charset="0"/>
              </a:rPr>
              <a:t>(</a:t>
            </a:r>
            <a:r>
              <a:rPr lang="en-GB" sz="2000" b="0" i="0" u="none" strike="noStrike" baseline="0" dirty="0">
                <a:solidFill>
                  <a:srgbClr val="006666"/>
                </a:solidFill>
                <a:latin typeface="Calibri" panose="020F0502020204030204" pitchFamily="34" charset="0"/>
                <a:cs typeface="Calibri" panose="020F0502020204030204" pitchFamily="34" charset="0"/>
              </a:rPr>
              <a:t>BAME</a:t>
            </a:r>
            <a:r>
              <a:rPr lang="en-GB" sz="2000" b="0" i="0" u="none" strike="noStrike" baseline="0" dirty="0">
                <a:solidFill>
                  <a:srgbClr val="006666"/>
                </a:solidFill>
                <a:latin typeface="Calibri Light" panose="020F0302020204030204" pitchFamily="34" charset="0"/>
                <a:cs typeface="Calibri Light" panose="020F0302020204030204" pitchFamily="34" charset="0"/>
              </a:rPr>
              <a:t>) backgrounds.”</a:t>
            </a:r>
            <a:endParaRPr lang="en-US" sz="2000" dirty="0">
              <a:solidFill>
                <a:srgbClr val="006666"/>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8577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animEffect transition="in" filter="fade">
                                      <p:cBhvr>
                                        <p:cTn id="14" dur="1000"/>
                                        <p:tgtEl>
                                          <p:spTgt spid="16">
                                            <p:txEl>
                                              <p:pRg st="2" end="2"/>
                                            </p:txEl>
                                          </p:spTgt>
                                        </p:tgtEl>
                                      </p:cBhvr>
                                    </p:animEffect>
                                    <p:anim calcmode="lin" valueType="num">
                                      <p:cBhvr>
                                        <p:cTn id="15"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animEffect transition="in" filter="fade">
                                      <p:cBhvr>
                                        <p:cTn id="21" dur="1000"/>
                                        <p:tgtEl>
                                          <p:spTgt spid="16">
                                            <p:txEl>
                                              <p:pRg st="4" end="4"/>
                                            </p:txEl>
                                          </p:spTgt>
                                        </p:tgtEl>
                                      </p:cBhvr>
                                    </p:animEffect>
                                    <p:anim calcmode="lin" valueType="num">
                                      <p:cBhvr>
                                        <p:cTn id="22"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tanding in front of a building&#10;&#10;Description automatically generated with medium confidence">
            <a:extLst>
              <a:ext uri="{FF2B5EF4-FFF2-40B4-BE49-F238E27FC236}">
                <a16:creationId xmlns:a16="http://schemas.microsoft.com/office/drawing/2014/main" id="{D53B7FDC-FDF8-7CB8-06E5-83801AEE1FD9}"/>
              </a:ext>
            </a:extLst>
          </p:cNvPr>
          <p:cNvPicPr>
            <a:picLocks noChangeAspect="1"/>
          </p:cNvPicPr>
          <p:nvPr/>
        </p:nvPicPr>
        <p:blipFill rotWithShape="1">
          <a:blip r:embed="rId2">
            <a:extLst>
              <a:ext uri="{28A0092B-C50C-407E-A947-70E740481C1C}">
                <a14:useLocalDpi xmlns:a14="http://schemas.microsoft.com/office/drawing/2010/main" val="0"/>
              </a:ext>
            </a:extLst>
          </a:blip>
          <a:srcRect l="12380" r="27005" b="2"/>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21" name="Freeform: Shape 20">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16" name="Content Placeholder 15">
            <a:extLst>
              <a:ext uri="{FF2B5EF4-FFF2-40B4-BE49-F238E27FC236}">
                <a16:creationId xmlns:a16="http://schemas.microsoft.com/office/drawing/2014/main" id="{098B768F-37C2-1CF9-70F6-DBAAC1B3663A}"/>
              </a:ext>
            </a:extLst>
          </p:cNvPr>
          <p:cNvSpPr>
            <a:spLocks noGrp="1"/>
          </p:cNvSpPr>
          <p:nvPr>
            <p:ph idx="1"/>
          </p:nvPr>
        </p:nvSpPr>
        <p:spPr>
          <a:xfrm>
            <a:off x="6095999" y="1707572"/>
            <a:ext cx="5495925" cy="4578928"/>
          </a:xfrm>
          <a:noFill/>
        </p:spPr>
        <p:txBody>
          <a:bodyPr>
            <a:normAutofit/>
          </a:bodyPr>
          <a:lstStyle/>
          <a:p>
            <a:pPr marL="0" indent="0">
              <a:lnSpc>
                <a:spcPct val="100000"/>
              </a:lnSpc>
              <a:spcBef>
                <a:spcPts val="0"/>
              </a:spcBef>
              <a:buNone/>
            </a:pPr>
            <a:r>
              <a:rPr lang="en-GB" sz="2400" b="0" i="0" u="none" strike="noStrike" baseline="0" dirty="0">
                <a:solidFill>
                  <a:srgbClr val="6666FF"/>
                </a:solidFill>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Professor Tuck Seng Wong</a:t>
            </a:r>
            <a:r>
              <a:rPr lang="en-GB" sz="24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is a </a:t>
            </a:r>
            <a:r>
              <a:rPr lang="en-GB" sz="2400" b="0" i="0" u="none" strike="noStrike" baseline="0" dirty="0">
                <a:solidFill>
                  <a:srgbClr val="3333CC"/>
                </a:solidFill>
                <a:latin typeface="Calibri Light" panose="020F0302020204030204" pitchFamily="34" charset="0"/>
                <a:cs typeface="Calibri Light" panose="020F0302020204030204" pitchFamily="34" charset="0"/>
              </a:rPr>
              <a:t>chemical engineer </a:t>
            </a:r>
            <a:r>
              <a:rPr lang="en-GB" sz="24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and</a:t>
            </a:r>
            <a:r>
              <a:rPr lang="en-GB" sz="2400" b="0" i="0" u="none" strike="noStrike" baseline="0" dirty="0">
                <a:solidFill>
                  <a:schemeClr val="bg1"/>
                </a:solidFill>
                <a:latin typeface="Calibri Light" panose="020F0302020204030204" pitchFamily="34" charset="0"/>
                <a:cs typeface="Calibri Light" panose="020F0302020204030204" pitchFamily="34" charset="0"/>
              </a:rPr>
              <a:t> </a:t>
            </a:r>
            <a:r>
              <a:rPr lang="en-GB" sz="2400" b="0" i="0" u="none" strike="noStrike" baseline="0" dirty="0">
                <a:solidFill>
                  <a:srgbClr val="3333CC"/>
                </a:solidFill>
                <a:latin typeface="Calibri Light" panose="020F0302020204030204" pitchFamily="34" charset="0"/>
                <a:cs typeface="Calibri Light" panose="020F0302020204030204" pitchFamily="34" charset="0"/>
              </a:rPr>
              <a:t>biomanufacturer </a:t>
            </a:r>
            <a:r>
              <a:rPr lang="en-GB" sz="24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based at the </a:t>
            </a:r>
            <a:r>
              <a:rPr lang="en-GB" sz="2400" b="0" i="0" u="none" strike="noStrike" baseline="0" dirty="0">
                <a:solidFill>
                  <a:srgbClr val="6666FF"/>
                </a:solidFill>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University of Sheffield</a:t>
            </a:r>
            <a:r>
              <a:rPr lang="en-GB" sz="24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in the UK.</a:t>
            </a:r>
          </a:p>
          <a:p>
            <a:pPr marL="0" indent="0">
              <a:lnSpc>
                <a:spcPct val="100000"/>
              </a:lnSpc>
              <a:spcBef>
                <a:spcPts val="0"/>
              </a:spcBef>
              <a:buNone/>
            </a:pPr>
            <a:endParaRPr lang="en-GB" sz="2400" dirty="0">
              <a:solidFill>
                <a:schemeClr val="bg1"/>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400" dirty="0">
                <a:solidFill>
                  <a:schemeClr val="bg1">
                    <a:lumMod val="65000"/>
                    <a:lumOff val="35000"/>
                  </a:schemeClr>
                </a:solidFill>
                <a:latin typeface="Calibri Light" panose="020F0302020204030204" pitchFamily="34" charset="0"/>
                <a:cs typeface="Calibri Light" panose="020F0302020204030204" pitchFamily="34" charset="0"/>
              </a:rPr>
              <a:t>He is a</a:t>
            </a:r>
            <a:r>
              <a:rPr lang="en-GB" sz="24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pplying the concept of </a:t>
            </a:r>
            <a:r>
              <a:rPr lang="en-GB" sz="2400" b="0" i="0" u="none" strike="noStrike" baseline="0" dirty="0">
                <a:solidFill>
                  <a:srgbClr val="3333CC"/>
                </a:solidFill>
                <a:latin typeface="Calibri Light" panose="020F0302020204030204" pitchFamily="34" charset="0"/>
                <a:cs typeface="Calibri Light" panose="020F0302020204030204" pitchFamily="34" charset="0"/>
              </a:rPr>
              <a:t>Darwinian</a:t>
            </a:r>
            <a:r>
              <a:rPr lang="en-GB" sz="2400" b="0" i="0" u="none" strike="noStrike" baseline="0" dirty="0">
                <a:solidFill>
                  <a:schemeClr val="bg1"/>
                </a:solidFill>
                <a:latin typeface="Calibri Light" panose="020F0302020204030204" pitchFamily="34" charset="0"/>
                <a:cs typeface="Calibri Light" panose="020F0302020204030204" pitchFamily="34" charset="0"/>
              </a:rPr>
              <a:t> </a:t>
            </a:r>
            <a:r>
              <a:rPr lang="en-GB" sz="24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evolution to engineer biological systems for </a:t>
            </a:r>
            <a:r>
              <a:rPr lang="en-GB" sz="2400" b="0" i="0" u="none" strike="noStrike" baseline="0" dirty="0">
                <a:solidFill>
                  <a:srgbClr val="3333CC"/>
                </a:solidFill>
                <a:latin typeface="Calibri Light" panose="020F0302020204030204" pitchFamily="34" charset="0"/>
                <a:cs typeface="Calibri Light" panose="020F0302020204030204" pitchFamily="34" charset="0"/>
              </a:rPr>
              <a:t>industrial applications</a:t>
            </a:r>
            <a:r>
              <a:rPr lang="en-GB" sz="24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a:t>
            </a:r>
          </a:p>
          <a:p>
            <a:pPr marL="0" indent="0">
              <a:lnSpc>
                <a:spcPct val="100000"/>
              </a:lnSpc>
              <a:spcBef>
                <a:spcPts val="0"/>
              </a:spcBef>
              <a:buNone/>
            </a:pPr>
            <a:endParaRPr lang="en-GB" sz="2400" dirty="0">
              <a:solidFill>
                <a:schemeClr val="bg1">
                  <a:lumMod val="65000"/>
                  <a:lumOff val="35000"/>
                </a:schemeClr>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400" dirty="0">
                <a:solidFill>
                  <a:schemeClr val="bg1">
                    <a:lumMod val="65000"/>
                    <a:lumOff val="35000"/>
                  </a:schemeClr>
                </a:solidFill>
                <a:latin typeface="Calibri Light" panose="020F0302020204030204" pitchFamily="34" charset="0"/>
                <a:cs typeface="Calibri Light" panose="020F0302020204030204" pitchFamily="34" charset="0"/>
              </a:rPr>
              <a:t>Learn more about his work…</a:t>
            </a:r>
            <a:endParaRPr lang="en-US" sz="2400" dirty="0">
              <a:solidFill>
                <a:schemeClr val="bg1">
                  <a:lumMod val="65000"/>
                  <a:lumOff val="35000"/>
                </a:schemeClr>
              </a:solidFill>
              <a:latin typeface="Calibri Light" panose="020F0302020204030204" pitchFamily="34" charset="0"/>
              <a:cs typeface="Calibri Light" panose="020F0302020204030204" pitchFamily="34" charset="0"/>
            </a:endParaRPr>
          </a:p>
        </p:txBody>
      </p:sp>
      <p:sp>
        <p:nvSpPr>
          <p:cNvPr id="2" name="Title 1">
            <a:extLst>
              <a:ext uri="{FF2B5EF4-FFF2-40B4-BE49-F238E27FC236}">
                <a16:creationId xmlns:a16="http://schemas.microsoft.com/office/drawing/2014/main" id="{A457E9C6-2192-0074-6295-EE77BA33660E}"/>
              </a:ext>
            </a:extLst>
          </p:cNvPr>
          <p:cNvSpPr>
            <a:spLocks noGrp="1"/>
          </p:cNvSpPr>
          <p:nvPr>
            <p:ph type="title"/>
          </p:nvPr>
        </p:nvSpPr>
        <p:spPr>
          <a:xfrm>
            <a:off x="6095999" y="438583"/>
            <a:ext cx="5495924" cy="1080655"/>
          </a:xfrm>
          <a:noFill/>
          <a:ln>
            <a:noFill/>
          </a:ln>
        </p:spPr>
        <p:txBody>
          <a:bodyPr>
            <a:normAutofit/>
          </a:bodyPr>
          <a:lstStyle/>
          <a:p>
            <a:r>
              <a:rPr lang="en-GB" sz="4000" dirty="0">
                <a:solidFill>
                  <a:schemeClr val="bg1">
                    <a:lumMod val="65000"/>
                    <a:lumOff val="35000"/>
                  </a:schemeClr>
                </a:solidFill>
                <a:latin typeface="Calibri Light" panose="020F0302020204030204" pitchFamily="34" charset="0"/>
                <a:cs typeface="Calibri Light" panose="020F0302020204030204" pitchFamily="34" charset="0"/>
              </a:rPr>
              <a:t>MEET TUCK</a:t>
            </a:r>
          </a:p>
        </p:txBody>
      </p:sp>
    </p:spTree>
    <p:extLst>
      <p:ext uri="{BB962C8B-B14F-4D97-AF65-F5344CB8AC3E}">
        <p14:creationId xmlns:p14="http://schemas.microsoft.com/office/powerpoint/2010/main" val="57175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animEffect transition="in" filter="fade">
                                      <p:cBhvr>
                                        <p:cTn id="14" dur="1000"/>
                                        <p:tgtEl>
                                          <p:spTgt spid="16">
                                            <p:txEl>
                                              <p:pRg st="2" end="2"/>
                                            </p:txEl>
                                          </p:spTgt>
                                        </p:tgtEl>
                                      </p:cBhvr>
                                    </p:animEffect>
                                    <p:anim calcmode="lin" valueType="num">
                                      <p:cBhvr>
                                        <p:cTn id="15"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animEffect transition="in" filter="fade">
                                      <p:cBhvr>
                                        <p:cTn id="21" dur="1000"/>
                                        <p:tgtEl>
                                          <p:spTgt spid="16">
                                            <p:txEl>
                                              <p:pRg st="4" end="4"/>
                                            </p:txEl>
                                          </p:spTgt>
                                        </p:tgtEl>
                                      </p:cBhvr>
                                    </p:animEffect>
                                    <p:anim calcmode="lin" valueType="num">
                                      <p:cBhvr>
                                        <p:cTn id="22"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53B7FDC-FDF8-7CB8-06E5-83801AEE1FD9}"/>
              </a:ext>
            </a:extLst>
          </p:cNvPr>
          <p:cNvPicPr>
            <a:picLocks noChangeAspect="1"/>
          </p:cNvPicPr>
          <p:nvPr/>
        </p:nvPicPr>
        <p:blipFill rotWithShape="1">
          <a:blip r:embed="rId2">
            <a:extLst>
              <a:ext uri="{28A0092B-C50C-407E-A947-70E740481C1C}">
                <a14:useLocalDpi xmlns:a14="http://schemas.microsoft.com/office/drawing/2010/main" val="0"/>
              </a:ext>
            </a:extLst>
          </a:blip>
          <a:srcRect l="11642" r="25891" b="1"/>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35" name="Freeform: Shape 34">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16" name="Content Placeholder 15">
            <a:extLst>
              <a:ext uri="{FF2B5EF4-FFF2-40B4-BE49-F238E27FC236}">
                <a16:creationId xmlns:a16="http://schemas.microsoft.com/office/drawing/2014/main" id="{098B768F-37C2-1CF9-70F6-DBAAC1B3663A}"/>
              </a:ext>
            </a:extLst>
          </p:cNvPr>
          <p:cNvSpPr>
            <a:spLocks noGrp="1"/>
          </p:cNvSpPr>
          <p:nvPr>
            <p:ph idx="1"/>
          </p:nvPr>
        </p:nvSpPr>
        <p:spPr>
          <a:xfrm>
            <a:off x="5910941" y="1066801"/>
            <a:ext cx="5928634" cy="5105399"/>
          </a:xfrm>
        </p:spPr>
        <p:txBody>
          <a:bodyPr>
            <a:normAutofit fontScale="92500" lnSpcReduction="10000"/>
          </a:bodyPr>
          <a:lstStyle/>
          <a:p>
            <a:pPr marL="0" indent="0">
              <a:lnSpc>
                <a:spcPct val="110000"/>
              </a:lnSpc>
              <a:spcBef>
                <a:spcPts val="0"/>
              </a:spcBef>
              <a:buNone/>
            </a:pPr>
            <a:r>
              <a:rPr lang="en-GB" sz="18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Joe describes himself as </a:t>
            </a:r>
            <a:r>
              <a:rPr lang="en-GB" sz="1800" b="0" i="0" u="none" strike="noStrike" baseline="0" dirty="0">
                <a:solidFill>
                  <a:srgbClr val="006666"/>
                </a:solidFill>
                <a:latin typeface="Calibri Light" panose="020F0302020204030204" pitchFamily="34" charset="0"/>
                <a:cs typeface="Calibri Light" panose="020F0302020204030204" pitchFamily="34" charset="0"/>
              </a:rPr>
              <a:t>“the interface between the team’s research and the commercial world”</a:t>
            </a:r>
            <a:r>
              <a:rPr lang="en-GB" sz="18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a:t>
            </a:r>
            <a:r>
              <a:rPr lang="en-GB" sz="1800" b="0" i="0" u="none" strike="noStrike" baseline="0" dirty="0">
                <a:solidFill>
                  <a:srgbClr val="006666"/>
                </a:solidFill>
                <a:latin typeface="Calibri Light" panose="020F0302020204030204" pitchFamily="34" charset="0"/>
                <a:cs typeface="Calibri Light" panose="020F0302020204030204" pitchFamily="34" charset="0"/>
              </a:rPr>
              <a:t> </a:t>
            </a:r>
          </a:p>
          <a:p>
            <a:pPr marL="0" indent="0">
              <a:lnSpc>
                <a:spcPct val="110000"/>
              </a:lnSpc>
              <a:spcBef>
                <a:spcPts val="0"/>
              </a:spcBef>
              <a:buNone/>
            </a:pPr>
            <a:endParaRPr lang="en-GB" sz="18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endParaRPr>
          </a:p>
          <a:p>
            <a:pPr marL="0" indent="0">
              <a:lnSpc>
                <a:spcPct val="11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“I’ve always loved </a:t>
            </a:r>
            <a:r>
              <a:rPr lang="en-GB" sz="1800" b="0" i="0" u="none" strike="noStrike" baseline="0" dirty="0">
                <a:solidFill>
                  <a:srgbClr val="006666"/>
                </a:solidFill>
                <a:latin typeface="Calibri" panose="020F0502020204030204" pitchFamily="34" charset="0"/>
                <a:cs typeface="Calibri" panose="020F0502020204030204" pitchFamily="34" charset="0"/>
              </a:rPr>
              <a:t>biology</a:t>
            </a:r>
            <a:r>
              <a:rPr lang="en-GB" sz="1800" b="0" i="0" u="none" strike="noStrike" baseline="0" dirty="0">
                <a:solidFill>
                  <a:srgbClr val="006666"/>
                </a:solidFill>
                <a:latin typeface="Calibri Light" panose="020F0302020204030204" pitchFamily="34" charset="0"/>
                <a:cs typeface="Calibri Light" panose="020F0302020204030204" pitchFamily="34" charset="0"/>
              </a:rPr>
              <a:t> and </a:t>
            </a:r>
            <a:r>
              <a:rPr lang="en-GB" sz="1800" b="0" i="0" u="none" strike="noStrike" baseline="0" dirty="0">
                <a:solidFill>
                  <a:srgbClr val="006666"/>
                </a:solidFill>
                <a:latin typeface="Calibri" panose="020F0502020204030204" pitchFamily="34" charset="0"/>
                <a:cs typeface="Calibri" panose="020F0502020204030204" pitchFamily="34" charset="0"/>
              </a:rPr>
              <a:t>nature</a:t>
            </a:r>
            <a:r>
              <a:rPr lang="en-GB" sz="1800" b="0" i="0" u="none" strike="noStrike" baseline="0" dirty="0">
                <a:solidFill>
                  <a:srgbClr val="006666"/>
                </a:solidFill>
                <a:latin typeface="Calibri Light" panose="020F0302020204030204" pitchFamily="34" charset="0"/>
                <a:cs typeface="Calibri Light" panose="020F0302020204030204" pitchFamily="34" charset="0"/>
              </a:rPr>
              <a:t>. This passion inspired me to study </a:t>
            </a:r>
            <a:r>
              <a:rPr lang="en-GB" sz="1800" b="0" i="0" u="none" strike="noStrike" baseline="0" dirty="0">
                <a:solidFill>
                  <a:srgbClr val="006666"/>
                </a:solidFill>
                <a:latin typeface="Calibri" panose="020F0502020204030204" pitchFamily="34" charset="0"/>
                <a:cs typeface="Calibri" panose="020F0502020204030204" pitchFamily="34" charset="0"/>
              </a:rPr>
              <a:t>zoology</a:t>
            </a:r>
            <a:r>
              <a:rPr lang="en-GB" sz="1800" b="0" i="0" u="none" strike="noStrike" baseline="0" dirty="0">
                <a:solidFill>
                  <a:srgbClr val="006666"/>
                </a:solidFill>
                <a:latin typeface="Calibri Light" panose="020F0302020204030204" pitchFamily="34" charset="0"/>
                <a:cs typeface="Calibri Light" panose="020F0302020204030204" pitchFamily="34" charset="0"/>
              </a:rPr>
              <a:t> and introduced me to the exciting world of bio-industry.  </a:t>
            </a:r>
          </a:p>
          <a:p>
            <a:pPr marL="0" indent="0">
              <a:lnSpc>
                <a:spcPct val="110000"/>
              </a:lnSpc>
              <a:spcBef>
                <a:spcPts val="0"/>
              </a:spcBef>
              <a:buNone/>
            </a:pPr>
            <a:endParaRPr lang="en-GB" sz="1800" dirty="0">
              <a:solidFill>
                <a:srgbClr val="006666"/>
              </a:solidFill>
              <a:latin typeface="Calibri Light" panose="020F0302020204030204" pitchFamily="34" charset="0"/>
              <a:cs typeface="Calibri Light" panose="020F0302020204030204" pitchFamily="34" charset="0"/>
            </a:endParaRPr>
          </a:p>
          <a:p>
            <a:pPr marL="0" indent="0">
              <a:lnSpc>
                <a:spcPct val="11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My career, so far, has been driven by wanting to </a:t>
            </a:r>
            <a:r>
              <a:rPr lang="en-GB" sz="1800" b="0" i="0" u="none" strike="noStrike" baseline="0" dirty="0">
                <a:solidFill>
                  <a:srgbClr val="006666"/>
                </a:solidFill>
                <a:latin typeface="Calibri" panose="020F0502020204030204" pitchFamily="34" charset="0"/>
                <a:cs typeface="Calibri" panose="020F0502020204030204" pitchFamily="34" charset="0"/>
              </a:rPr>
              <a:t>disrupt old-fashioned systems</a:t>
            </a:r>
            <a:r>
              <a:rPr lang="en-GB" sz="1800" b="0" i="0" u="none" strike="noStrike" baseline="0" dirty="0">
                <a:solidFill>
                  <a:srgbClr val="006666"/>
                </a:solidFill>
                <a:latin typeface="Calibri Light" panose="020F0302020204030204" pitchFamily="34" charset="0"/>
                <a:cs typeface="Calibri Light" panose="020F0302020204030204" pitchFamily="34" charset="0"/>
              </a:rPr>
              <a:t> and industries. My biggest eureka moment was when I first discovered how our bio-factories can change the world. </a:t>
            </a:r>
          </a:p>
          <a:p>
            <a:pPr marL="0" indent="0">
              <a:lnSpc>
                <a:spcPct val="110000"/>
              </a:lnSpc>
              <a:spcBef>
                <a:spcPts val="0"/>
              </a:spcBef>
              <a:buNone/>
            </a:pPr>
            <a:endParaRPr lang="en-GB" sz="1800" b="0" i="0" u="none" strike="noStrike" baseline="0" dirty="0">
              <a:solidFill>
                <a:srgbClr val="006666"/>
              </a:solidFill>
              <a:latin typeface="Calibri Light" panose="020F0302020204030204" pitchFamily="34" charset="0"/>
              <a:cs typeface="Calibri Light" panose="020F0302020204030204" pitchFamily="34" charset="0"/>
            </a:endParaRPr>
          </a:p>
          <a:p>
            <a:pPr marL="0" indent="0">
              <a:lnSpc>
                <a:spcPct val="11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Speaking to businesses across the globe and learning about everything they are doing to solve some of our </a:t>
            </a:r>
            <a:r>
              <a:rPr lang="en-GB" sz="1800" b="0" i="0" u="none" strike="noStrike" baseline="0" dirty="0">
                <a:solidFill>
                  <a:srgbClr val="006666"/>
                </a:solidFill>
                <a:latin typeface="Calibri" panose="020F0502020204030204" pitchFamily="34" charset="0"/>
                <a:cs typeface="Calibri" panose="020F0502020204030204" pitchFamily="34" charset="0"/>
              </a:rPr>
              <a:t>world’s biggest problems</a:t>
            </a:r>
            <a:r>
              <a:rPr lang="en-GB" sz="1800" b="0" i="0" u="none" strike="noStrike" baseline="0" dirty="0">
                <a:solidFill>
                  <a:srgbClr val="006666"/>
                </a:solidFill>
                <a:latin typeface="Calibri Light" panose="020F0302020204030204" pitchFamily="34" charset="0"/>
                <a:cs typeface="Calibri Light" panose="020F0302020204030204" pitchFamily="34" charset="0"/>
              </a:rPr>
              <a:t> have been highlights for me. </a:t>
            </a:r>
          </a:p>
          <a:p>
            <a:pPr marL="0" indent="0">
              <a:lnSpc>
                <a:spcPct val="110000"/>
              </a:lnSpc>
              <a:spcBef>
                <a:spcPts val="0"/>
              </a:spcBef>
              <a:buNone/>
            </a:pPr>
            <a:endParaRPr lang="en-GB" sz="1800" b="0" i="0" u="none" strike="noStrike" baseline="0" dirty="0">
              <a:solidFill>
                <a:srgbClr val="006666"/>
              </a:solidFill>
              <a:latin typeface="Calibri Light" panose="020F0302020204030204" pitchFamily="34" charset="0"/>
              <a:cs typeface="Calibri Light" panose="020F0302020204030204" pitchFamily="34" charset="0"/>
            </a:endParaRPr>
          </a:p>
          <a:p>
            <a:pPr marL="0" indent="0">
              <a:lnSpc>
                <a:spcPct val="11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My ambition is to lead </a:t>
            </a:r>
            <a:r>
              <a:rPr lang="en-GB" sz="1800" b="0" i="0" u="none" strike="noStrike" baseline="0" dirty="0" err="1">
                <a:solidFill>
                  <a:srgbClr val="006666"/>
                </a:solidFill>
                <a:latin typeface="Calibri Light" panose="020F0302020204030204" pitchFamily="34" charset="0"/>
                <a:cs typeface="Calibri Light" panose="020F0302020204030204" pitchFamily="34" charset="0"/>
              </a:rPr>
              <a:t>Evolutor</a:t>
            </a:r>
            <a:r>
              <a:rPr lang="en-GB" sz="1800" b="0" i="0" u="none" strike="noStrike" baseline="0" dirty="0">
                <a:solidFill>
                  <a:srgbClr val="006666"/>
                </a:solidFill>
                <a:latin typeface="Calibri Light" panose="020F0302020204030204" pitchFamily="34" charset="0"/>
                <a:cs typeface="Calibri Light" panose="020F0302020204030204" pitchFamily="34" charset="0"/>
              </a:rPr>
              <a:t> Ltd. to be the </a:t>
            </a:r>
            <a:r>
              <a:rPr lang="en-GB" sz="1800" b="0" i="0" u="none" strike="noStrike" baseline="0" dirty="0">
                <a:solidFill>
                  <a:srgbClr val="006666"/>
                </a:solidFill>
                <a:latin typeface="Calibri" panose="020F0502020204030204" pitchFamily="34" charset="0"/>
                <a:cs typeface="Calibri" panose="020F0502020204030204" pitchFamily="34" charset="0"/>
              </a:rPr>
              <a:t>leading developer of biological factories </a:t>
            </a:r>
            <a:r>
              <a:rPr lang="en-GB" sz="1800" b="0" i="0" u="none" strike="noStrike" baseline="0" dirty="0">
                <a:solidFill>
                  <a:srgbClr val="006666"/>
                </a:solidFill>
                <a:latin typeface="Calibri Light" panose="020F0302020204030204" pitchFamily="34" charset="0"/>
                <a:cs typeface="Calibri Light" panose="020F0302020204030204" pitchFamily="34" charset="0"/>
              </a:rPr>
              <a:t>in the UK and, one day, beyond!” </a:t>
            </a:r>
          </a:p>
        </p:txBody>
      </p:sp>
      <p:sp>
        <p:nvSpPr>
          <p:cNvPr id="2" name="Title 1">
            <a:extLst>
              <a:ext uri="{FF2B5EF4-FFF2-40B4-BE49-F238E27FC236}">
                <a16:creationId xmlns:a16="http://schemas.microsoft.com/office/drawing/2014/main" id="{A457E9C6-2192-0074-6295-EE77BA33660E}"/>
              </a:ext>
            </a:extLst>
          </p:cNvPr>
          <p:cNvSpPr>
            <a:spLocks noGrp="1"/>
          </p:cNvSpPr>
          <p:nvPr>
            <p:ph type="title"/>
          </p:nvPr>
        </p:nvSpPr>
        <p:spPr>
          <a:xfrm>
            <a:off x="5910941" y="190500"/>
            <a:ext cx="5334000" cy="762001"/>
          </a:xfrm>
        </p:spPr>
        <p:txBody>
          <a:bodyPr>
            <a:normAutofit/>
          </a:bodyPr>
          <a:lstStyle/>
          <a:p>
            <a:r>
              <a:rPr lang="en-GB" sz="3200" dirty="0">
                <a:solidFill>
                  <a:schemeClr val="bg1">
                    <a:lumMod val="65000"/>
                    <a:lumOff val="35000"/>
                  </a:schemeClr>
                </a:solidFill>
                <a:latin typeface="Calibri Light" panose="020F0302020204030204" pitchFamily="34" charset="0"/>
                <a:cs typeface="Calibri Light" panose="020F0302020204030204" pitchFamily="34" charset="0"/>
              </a:rPr>
              <a:t>JOE PRICE</a:t>
            </a:r>
          </a:p>
        </p:txBody>
      </p:sp>
    </p:spTree>
    <p:extLst>
      <p:ext uri="{BB962C8B-B14F-4D97-AF65-F5344CB8AC3E}">
        <p14:creationId xmlns:p14="http://schemas.microsoft.com/office/powerpoint/2010/main" val="363214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animEffect transition="in" filter="fade">
                                      <p:cBhvr>
                                        <p:cTn id="14" dur="1000"/>
                                        <p:tgtEl>
                                          <p:spTgt spid="16">
                                            <p:txEl>
                                              <p:pRg st="2" end="2"/>
                                            </p:txEl>
                                          </p:spTgt>
                                        </p:tgtEl>
                                      </p:cBhvr>
                                    </p:animEffect>
                                    <p:anim calcmode="lin" valueType="num">
                                      <p:cBhvr>
                                        <p:cTn id="15"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animEffect transition="in" filter="fade">
                                      <p:cBhvr>
                                        <p:cTn id="21" dur="1000"/>
                                        <p:tgtEl>
                                          <p:spTgt spid="16">
                                            <p:txEl>
                                              <p:pRg st="4" end="4"/>
                                            </p:txEl>
                                          </p:spTgt>
                                        </p:tgtEl>
                                      </p:cBhvr>
                                    </p:animEffect>
                                    <p:anim calcmode="lin" valueType="num">
                                      <p:cBhvr>
                                        <p:cTn id="22"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xEl>
                                              <p:pRg st="6" end="6"/>
                                            </p:txEl>
                                          </p:spTgt>
                                        </p:tgtEl>
                                        <p:attrNameLst>
                                          <p:attrName>style.visibility</p:attrName>
                                        </p:attrNameLst>
                                      </p:cBhvr>
                                      <p:to>
                                        <p:strVal val="visible"/>
                                      </p:to>
                                    </p:set>
                                    <p:animEffect transition="in" filter="fade">
                                      <p:cBhvr>
                                        <p:cTn id="28" dur="1000"/>
                                        <p:tgtEl>
                                          <p:spTgt spid="16">
                                            <p:txEl>
                                              <p:pRg st="6" end="6"/>
                                            </p:txEl>
                                          </p:spTgt>
                                        </p:tgtEl>
                                      </p:cBhvr>
                                    </p:animEffect>
                                    <p:anim calcmode="lin" valueType="num">
                                      <p:cBhvr>
                                        <p:cTn id="29" dur="1000" fill="hold"/>
                                        <p:tgtEl>
                                          <p:spTgt spid="16">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xEl>
                                              <p:pRg st="8" end="8"/>
                                            </p:txEl>
                                          </p:spTgt>
                                        </p:tgtEl>
                                        <p:attrNameLst>
                                          <p:attrName>style.visibility</p:attrName>
                                        </p:attrNameLst>
                                      </p:cBhvr>
                                      <p:to>
                                        <p:strVal val="visible"/>
                                      </p:to>
                                    </p:set>
                                    <p:animEffect transition="in" filter="fade">
                                      <p:cBhvr>
                                        <p:cTn id="35" dur="1000"/>
                                        <p:tgtEl>
                                          <p:spTgt spid="16">
                                            <p:txEl>
                                              <p:pRg st="8" end="8"/>
                                            </p:txEl>
                                          </p:spTgt>
                                        </p:tgtEl>
                                      </p:cBhvr>
                                    </p:animEffect>
                                    <p:anim calcmode="lin" valueType="num">
                                      <p:cBhvr>
                                        <p:cTn id="36" dur="1000" fill="hold"/>
                                        <p:tgtEl>
                                          <p:spTgt spid="16">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1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53B7FDC-FDF8-7CB8-06E5-83801AEE1FD9}"/>
              </a:ext>
            </a:extLst>
          </p:cNvPr>
          <p:cNvPicPr>
            <a:picLocks noChangeAspect="1"/>
          </p:cNvPicPr>
          <p:nvPr/>
        </p:nvPicPr>
        <p:blipFill rotWithShape="1">
          <a:blip r:embed="rId2">
            <a:extLst>
              <a:ext uri="{28A0092B-C50C-407E-A947-70E740481C1C}">
                <a14:useLocalDpi xmlns:a14="http://schemas.microsoft.com/office/drawing/2010/main" val="0"/>
              </a:ext>
            </a:extLst>
          </a:blip>
          <a:srcRect l="11642" r="25891" b="1"/>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35" name="Freeform: Shape 34">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16" name="Content Placeholder 15">
            <a:extLst>
              <a:ext uri="{FF2B5EF4-FFF2-40B4-BE49-F238E27FC236}">
                <a16:creationId xmlns:a16="http://schemas.microsoft.com/office/drawing/2014/main" id="{098B768F-37C2-1CF9-70F6-DBAAC1B3663A}"/>
              </a:ext>
            </a:extLst>
          </p:cNvPr>
          <p:cNvSpPr>
            <a:spLocks noGrp="1"/>
          </p:cNvSpPr>
          <p:nvPr>
            <p:ph idx="1"/>
          </p:nvPr>
        </p:nvSpPr>
        <p:spPr>
          <a:xfrm>
            <a:off x="6068786" y="714376"/>
            <a:ext cx="5519058" cy="5105399"/>
          </a:xfrm>
        </p:spPr>
        <p:txBody>
          <a:bodyPr>
            <a:normAutofit/>
          </a:bodyPr>
          <a:lstStyle/>
          <a:p>
            <a:pPr marL="0" indent="0">
              <a:lnSpc>
                <a:spcPct val="120000"/>
              </a:lnSpc>
              <a:spcBef>
                <a:spcPts val="0"/>
              </a:spcBef>
              <a:buNone/>
            </a:pPr>
            <a:endParaRPr lang="en-GB" sz="18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4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A DAY IN THE LAB IN THREE WORDS: </a:t>
            </a:r>
          </a:p>
          <a:p>
            <a:pPr marL="0" indent="0">
              <a:lnSpc>
                <a:spcPct val="100000"/>
              </a:lnSpc>
              <a:spcBef>
                <a:spcPts val="0"/>
              </a:spcBef>
              <a:buNone/>
            </a:pPr>
            <a:r>
              <a:rPr lang="en-GB" sz="2400" b="0" i="0" u="none" strike="noStrike" baseline="0" dirty="0">
                <a:solidFill>
                  <a:srgbClr val="006666"/>
                </a:solidFill>
                <a:latin typeface="Calibri Light" panose="020F0302020204030204" pitchFamily="34" charset="0"/>
                <a:cs typeface="Calibri Light" panose="020F0302020204030204" pitchFamily="34" charset="0"/>
              </a:rPr>
              <a:t>“Exciting. Thought-provoking. Busy!” </a:t>
            </a:r>
          </a:p>
          <a:p>
            <a:pPr marL="0" indent="0">
              <a:lnSpc>
                <a:spcPct val="100000"/>
              </a:lnSpc>
              <a:spcBef>
                <a:spcPts val="0"/>
              </a:spcBef>
              <a:buNone/>
            </a:pPr>
            <a:endParaRPr lang="en-GB" sz="24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4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JOE’S TOP TIP: </a:t>
            </a:r>
          </a:p>
          <a:p>
            <a:pPr marL="0" indent="0">
              <a:lnSpc>
                <a:spcPct val="100000"/>
              </a:lnSpc>
              <a:spcBef>
                <a:spcPts val="0"/>
              </a:spcBef>
              <a:buNone/>
            </a:pPr>
            <a:r>
              <a:rPr lang="en-GB" sz="2400" b="0" i="0" u="none" strike="noStrike" baseline="0" dirty="0">
                <a:solidFill>
                  <a:srgbClr val="006666"/>
                </a:solidFill>
                <a:latin typeface="Calibri Light" panose="020F0302020204030204" pitchFamily="34" charset="0"/>
                <a:cs typeface="Calibri Light" panose="020F0302020204030204" pitchFamily="34" charset="0"/>
              </a:rPr>
              <a:t>“Start to think now about what your interests are, how you can pursue them and how you can make a positive impact in the world.”</a:t>
            </a:r>
            <a:endParaRPr lang="en-US" sz="2400" dirty="0">
              <a:solidFill>
                <a:srgbClr val="006666"/>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94914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Effect transition="in" filter="fade">
                                      <p:cBhvr>
                                        <p:cTn id="7" dur="1000"/>
                                        <p:tgtEl>
                                          <p:spTgt spid="16">
                                            <p:txEl>
                                              <p:pRg st="2" end="2"/>
                                            </p:txEl>
                                          </p:spTgt>
                                        </p:tgtEl>
                                      </p:cBhvr>
                                    </p:animEffect>
                                    <p:anim calcmode="lin" valueType="num">
                                      <p:cBhvr>
                                        <p:cTn id="8"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5" end="5"/>
                                            </p:txEl>
                                          </p:spTgt>
                                        </p:tgtEl>
                                        <p:attrNameLst>
                                          <p:attrName>style.visibility</p:attrName>
                                        </p:attrNameLst>
                                      </p:cBhvr>
                                      <p:to>
                                        <p:strVal val="visible"/>
                                      </p:to>
                                    </p:set>
                                    <p:animEffect transition="in" filter="fade">
                                      <p:cBhvr>
                                        <p:cTn id="14" dur="1000"/>
                                        <p:tgtEl>
                                          <p:spTgt spid="16">
                                            <p:txEl>
                                              <p:pRg st="5" end="5"/>
                                            </p:txEl>
                                          </p:spTgt>
                                        </p:tgtEl>
                                      </p:cBhvr>
                                    </p:animEffect>
                                    <p:anim calcmode="lin" valueType="num">
                                      <p:cBhvr>
                                        <p:cTn id="15" dur="10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53B7FDC-FDF8-7CB8-06E5-83801AEE1FD9}"/>
              </a:ext>
            </a:extLst>
          </p:cNvPr>
          <p:cNvPicPr>
            <a:picLocks noChangeAspect="1"/>
          </p:cNvPicPr>
          <p:nvPr/>
        </p:nvPicPr>
        <p:blipFill>
          <a:blip r:embed="rId2">
            <a:extLst>
              <a:ext uri="{28A0092B-C50C-407E-A947-70E740481C1C}">
                <a14:useLocalDpi xmlns:a14="http://schemas.microsoft.com/office/drawing/2010/main" val="0"/>
              </a:ext>
            </a:extLst>
          </a:blip>
          <a:srcRect t="3059" b="3059"/>
          <a:stretch/>
        </p:blipFill>
        <p:spPr>
          <a:xfrm>
            <a:off x="-123823" y="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35" name="Freeform: Shape 34">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16" name="Content Placeholder 15">
            <a:extLst>
              <a:ext uri="{FF2B5EF4-FFF2-40B4-BE49-F238E27FC236}">
                <a16:creationId xmlns:a16="http://schemas.microsoft.com/office/drawing/2014/main" id="{098B768F-37C2-1CF9-70F6-DBAAC1B3663A}"/>
              </a:ext>
            </a:extLst>
          </p:cNvPr>
          <p:cNvSpPr>
            <a:spLocks noGrp="1"/>
          </p:cNvSpPr>
          <p:nvPr>
            <p:ph idx="1"/>
          </p:nvPr>
        </p:nvSpPr>
        <p:spPr>
          <a:xfrm>
            <a:off x="5905499" y="1141919"/>
            <a:ext cx="5895975" cy="5182681"/>
          </a:xfrm>
        </p:spPr>
        <p:txBody>
          <a:bodyPr>
            <a:noAutofit/>
          </a:bodyPr>
          <a:lstStyle/>
          <a:p>
            <a:pPr marL="0" indent="0">
              <a:lnSpc>
                <a:spcPct val="100000"/>
              </a:lnSpc>
              <a:spcBef>
                <a:spcPts val="0"/>
              </a:spcBef>
              <a:buNone/>
            </a:pPr>
            <a:r>
              <a:rPr lang="en-GB" sz="18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Iwona uses almost thirty years of expertise in </a:t>
            </a:r>
            <a:r>
              <a:rPr lang="en-GB" sz="1800" b="0" i="0" u="none" strike="noStrike" baseline="0" dirty="0">
                <a:solidFill>
                  <a:srgbClr val="3333CC"/>
                </a:solidFill>
                <a:latin typeface="Calibri Light" panose="020F0302020204030204" pitchFamily="34" charset="0"/>
                <a:cs typeface="Calibri Light" panose="020F0302020204030204" pitchFamily="34" charset="0"/>
              </a:rPr>
              <a:t>physiology</a:t>
            </a:r>
            <a:r>
              <a:rPr lang="en-GB" sz="18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a:t>
            </a:r>
            <a:r>
              <a:rPr lang="en-GB" sz="1800" b="0" i="0" u="none" strike="noStrike" baseline="0" dirty="0">
                <a:solidFill>
                  <a:srgbClr val="3333CC"/>
                </a:solidFill>
                <a:latin typeface="Calibri Light" panose="020F0302020204030204" pitchFamily="34" charset="0"/>
                <a:cs typeface="Calibri Light" panose="020F0302020204030204" pitchFamily="34" charset="0"/>
              </a:rPr>
              <a:t>molecular biology</a:t>
            </a:r>
            <a:r>
              <a:rPr lang="en-GB" sz="18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and </a:t>
            </a:r>
            <a:r>
              <a:rPr lang="en-GB" sz="1800" b="0" i="0" u="none" strike="noStrike" baseline="0" dirty="0">
                <a:solidFill>
                  <a:srgbClr val="3333CC"/>
                </a:solidFill>
                <a:latin typeface="Calibri Light" panose="020F0302020204030204" pitchFamily="34" charset="0"/>
                <a:cs typeface="Calibri Light" panose="020F0302020204030204" pitchFamily="34" charset="0"/>
              </a:rPr>
              <a:t>genetics</a:t>
            </a:r>
            <a:r>
              <a:rPr lang="en-GB" sz="18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of common and pathogenic yeasts to construct new strains that can withstand a variety of growing conditions and produce substances useful in medicine, food and chemical industries. </a:t>
            </a:r>
          </a:p>
          <a:p>
            <a:pPr marL="0" indent="0">
              <a:lnSpc>
                <a:spcPct val="100000"/>
              </a:lnSpc>
              <a:spcBef>
                <a:spcPts val="0"/>
              </a:spcBef>
              <a:buNone/>
            </a:pPr>
            <a:endParaRPr lang="en-GB" sz="1800" b="0" i="0" u="none" strike="noStrike" baseline="0" dirty="0">
              <a:solidFill>
                <a:srgbClr val="006666"/>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“The person who inspired me to become a scientist was Professor Tomasz </a:t>
            </a:r>
            <a:r>
              <a:rPr lang="en-GB" sz="1800" b="0" i="0" u="none" strike="noStrike" baseline="0" dirty="0" err="1">
                <a:solidFill>
                  <a:srgbClr val="006666"/>
                </a:solidFill>
                <a:latin typeface="Calibri Light" panose="020F0302020204030204" pitchFamily="34" charset="0"/>
                <a:cs typeface="Calibri Light" panose="020F0302020204030204" pitchFamily="34" charset="0"/>
              </a:rPr>
              <a:t>Umiński</a:t>
            </a:r>
            <a:r>
              <a:rPr lang="en-GB" sz="1800" b="0" i="0" u="none" strike="noStrike" baseline="0" dirty="0">
                <a:solidFill>
                  <a:srgbClr val="006666"/>
                </a:solidFill>
                <a:latin typeface="Calibri Light" panose="020F0302020204030204" pitchFamily="34" charset="0"/>
                <a:cs typeface="Calibri Light" panose="020F0302020204030204" pitchFamily="34" charset="0"/>
              </a:rPr>
              <a:t>, who later became my </a:t>
            </a:r>
            <a:r>
              <a:rPr lang="en-GB" sz="1800" b="0" i="0" u="none" strike="noStrike" baseline="0" dirty="0">
                <a:solidFill>
                  <a:srgbClr val="006666"/>
                </a:solidFill>
                <a:latin typeface="Calibri" panose="020F0502020204030204" pitchFamily="34" charset="0"/>
                <a:cs typeface="Calibri" panose="020F0502020204030204" pitchFamily="34" charset="0"/>
              </a:rPr>
              <a:t>zoology</a:t>
            </a:r>
            <a:r>
              <a:rPr lang="en-GB" sz="1800" b="0" i="0" u="none" strike="noStrike" baseline="0" dirty="0">
                <a:solidFill>
                  <a:srgbClr val="006666"/>
                </a:solidFill>
                <a:latin typeface="Calibri Light" panose="020F0302020204030204" pitchFamily="34" charset="0"/>
                <a:cs typeface="Calibri Light" panose="020F0302020204030204" pitchFamily="34" charset="0"/>
              </a:rPr>
              <a:t> lecturer. I first met him when I was 11 years old. He told me then that there is nothing more beautiful than the </a:t>
            </a:r>
            <a:r>
              <a:rPr lang="en-GB" sz="1800" b="0" i="0" u="none" strike="noStrike" baseline="0" dirty="0">
                <a:solidFill>
                  <a:srgbClr val="006666"/>
                </a:solidFill>
                <a:latin typeface="Calibri" panose="020F0502020204030204" pitchFamily="34" charset="0"/>
                <a:cs typeface="Calibri" panose="020F0502020204030204" pitchFamily="34" charset="0"/>
              </a:rPr>
              <a:t>variety</a:t>
            </a:r>
            <a:r>
              <a:rPr lang="en-GB" sz="1800" b="0" i="0" u="none" strike="noStrike" baseline="0" dirty="0">
                <a:solidFill>
                  <a:srgbClr val="006666"/>
                </a:solidFill>
                <a:latin typeface="Calibri Light" panose="020F0302020204030204" pitchFamily="34" charset="0"/>
                <a:cs typeface="Calibri Light" panose="020F0302020204030204" pitchFamily="34" charset="0"/>
              </a:rPr>
              <a:t> and </a:t>
            </a:r>
            <a:r>
              <a:rPr lang="en-GB" sz="1800" b="0" i="0" u="none" strike="noStrike" baseline="0" dirty="0">
                <a:solidFill>
                  <a:srgbClr val="006666"/>
                </a:solidFill>
                <a:latin typeface="Calibri" panose="020F0502020204030204" pitchFamily="34" charset="0"/>
                <a:cs typeface="Calibri" panose="020F0502020204030204" pitchFamily="34" charset="0"/>
              </a:rPr>
              <a:t>complexity of life</a:t>
            </a:r>
            <a:r>
              <a:rPr lang="en-GB" sz="1800" b="0" i="0" u="none" strike="noStrike" baseline="0" dirty="0">
                <a:solidFill>
                  <a:srgbClr val="006666"/>
                </a:solidFill>
                <a:latin typeface="Calibri Light" panose="020F0302020204030204" pitchFamily="34" charset="0"/>
                <a:cs typeface="Calibri Light" panose="020F0302020204030204" pitchFamily="34" charset="0"/>
              </a:rPr>
              <a:t>, and that if I decided to study its secrets in the future, it might not be an easy road, but it would certainly be a </a:t>
            </a:r>
            <a:r>
              <a:rPr lang="en-GB" sz="1800" b="0" i="0" u="none" strike="noStrike" baseline="0" dirty="0">
                <a:solidFill>
                  <a:srgbClr val="006666"/>
                </a:solidFill>
                <a:latin typeface="Calibri" panose="020F0502020204030204" pitchFamily="34" charset="0"/>
                <a:cs typeface="Calibri" panose="020F0502020204030204" pitchFamily="34" charset="0"/>
              </a:rPr>
              <a:t>rewarding</a:t>
            </a:r>
            <a:r>
              <a:rPr lang="en-GB" sz="1800" b="0" i="0" u="none" strike="noStrike" baseline="0" dirty="0">
                <a:solidFill>
                  <a:srgbClr val="006666"/>
                </a:solidFill>
                <a:latin typeface="Calibri Light" panose="020F0302020204030204" pitchFamily="34" charset="0"/>
                <a:cs typeface="Calibri Light" panose="020F0302020204030204" pitchFamily="34" charset="0"/>
              </a:rPr>
              <a:t> one. </a:t>
            </a:r>
          </a:p>
          <a:p>
            <a:pPr marL="0" indent="0">
              <a:lnSpc>
                <a:spcPct val="100000"/>
              </a:lnSpc>
              <a:spcBef>
                <a:spcPts val="0"/>
              </a:spcBef>
              <a:buNone/>
            </a:pPr>
            <a:endParaRPr lang="en-GB" sz="1800" b="0" i="0" u="none" strike="noStrike" baseline="0" dirty="0">
              <a:solidFill>
                <a:srgbClr val="006666"/>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Throughout my scientific career, I have always worked with </a:t>
            </a:r>
            <a:r>
              <a:rPr lang="en-GB" sz="1800" b="0" i="0" u="none" strike="noStrike" baseline="0" dirty="0">
                <a:solidFill>
                  <a:srgbClr val="006666"/>
                </a:solidFill>
                <a:latin typeface="Calibri" panose="020F0502020204030204" pitchFamily="34" charset="0"/>
                <a:cs typeface="Calibri" panose="020F0502020204030204" pitchFamily="34" charset="0"/>
              </a:rPr>
              <a:t>yeasts</a:t>
            </a:r>
            <a:r>
              <a:rPr lang="en-GB" sz="1800" b="0" i="0" u="none" strike="noStrike" baseline="0" dirty="0">
                <a:solidFill>
                  <a:srgbClr val="006666"/>
                </a:solidFill>
                <a:latin typeface="Calibri Light" panose="020F0302020204030204" pitchFamily="34" charset="0"/>
                <a:cs typeface="Calibri Light" panose="020F0302020204030204" pitchFamily="34" charset="0"/>
              </a:rPr>
              <a:t>, trying to unlock the secrets of their life and function. Now, it is time for me to make changes in them and alter their functioning myself.” </a:t>
            </a:r>
          </a:p>
        </p:txBody>
      </p:sp>
      <p:sp>
        <p:nvSpPr>
          <p:cNvPr id="2" name="Title 1">
            <a:extLst>
              <a:ext uri="{FF2B5EF4-FFF2-40B4-BE49-F238E27FC236}">
                <a16:creationId xmlns:a16="http://schemas.microsoft.com/office/drawing/2014/main" id="{A457E9C6-2192-0074-6295-EE77BA33660E}"/>
              </a:ext>
            </a:extLst>
          </p:cNvPr>
          <p:cNvSpPr>
            <a:spLocks noGrp="1"/>
          </p:cNvSpPr>
          <p:nvPr>
            <p:ph type="title"/>
          </p:nvPr>
        </p:nvSpPr>
        <p:spPr>
          <a:xfrm>
            <a:off x="5905499" y="394206"/>
            <a:ext cx="5781675" cy="638175"/>
          </a:xfrm>
        </p:spPr>
        <p:txBody>
          <a:bodyPr>
            <a:noAutofit/>
          </a:bodyPr>
          <a:lstStyle/>
          <a:p>
            <a:r>
              <a:rPr lang="sv-SE" sz="3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DR IWONA SMACZYNSKA-DE ROOIJ</a:t>
            </a:r>
            <a:endParaRPr lang="en-GB" sz="3000" dirty="0">
              <a:solidFill>
                <a:schemeClr val="bg1">
                  <a:lumMod val="65000"/>
                  <a:lumOff val="3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9570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animEffect transition="in" filter="fade">
                                      <p:cBhvr>
                                        <p:cTn id="14" dur="1000"/>
                                        <p:tgtEl>
                                          <p:spTgt spid="16">
                                            <p:txEl>
                                              <p:pRg st="2" end="2"/>
                                            </p:txEl>
                                          </p:spTgt>
                                        </p:tgtEl>
                                      </p:cBhvr>
                                    </p:animEffect>
                                    <p:anim calcmode="lin" valueType="num">
                                      <p:cBhvr>
                                        <p:cTn id="15"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animEffect transition="in" filter="fade">
                                      <p:cBhvr>
                                        <p:cTn id="21" dur="1000"/>
                                        <p:tgtEl>
                                          <p:spTgt spid="16">
                                            <p:txEl>
                                              <p:pRg st="4" end="4"/>
                                            </p:txEl>
                                          </p:spTgt>
                                        </p:tgtEl>
                                      </p:cBhvr>
                                    </p:animEffect>
                                    <p:anim calcmode="lin" valueType="num">
                                      <p:cBhvr>
                                        <p:cTn id="22"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53B7FDC-FDF8-7CB8-06E5-83801AEE1FD9}"/>
              </a:ext>
            </a:extLst>
          </p:cNvPr>
          <p:cNvPicPr>
            <a:picLocks noChangeAspect="1"/>
          </p:cNvPicPr>
          <p:nvPr/>
        </p:nvPicPr>
        <p:blipFill>
          <a:blip r:embed="rId2">
            <a:extLst>
              <a:ext uri="{28A0092B-C50C-407E-A947-70E740481C1C}">
                <a14:useLocalDpi xmlns:a14="http://schemas.microsoft.com/office/drawing/2010/main" val="0"/>
              </a:ext>
            </a:extLst>
          </a:blip>
          <a:srcRect t="3059" b="3059"/>
          <a:stretch/>
        </p:blipFill>
        <p:spPr>
          <a:xfrm>
            <a:off x="-123823" y="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35" name="Freeform: Shape 34">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16" name="Content Placeholder 15">
            <a:extLst>
              <a:ext uri="{FF2B5EF4-FFF2-40B4-BE49-F238E27FC236}">
                <a16:creationId xmlns:a16="http://schemas.microsoft.com/office/drawing/2014/main" id="{098B768F-37C2-1CF9-70F6-DBAAC1B3663A}"/>
              </a:ext>
            </a:extLst>
          </p:cNvPr>
          <p:cNvSpPr>
            <a:spLocks noGrp="1"/>
          </p:cNvSpPr>
          <p:nvPr>
            <p:ph idx="1"/>
          </p:nvPr>
        </p:nvSpPr>
        <p:spPr>
          <a:xfrm>
            <a:off x="6033408" y="981076"/>
            <a:ext cx="5937768" cy="4543426"/>
          </a:xfrm>
        </p:spPr>
        <p:txBody>
          <a:bodyPr>
            <a:normAutofit/>
          </a:bodyPr>
          <a:lstStyle/>
          <a:p>
            <a:pPr marL="0" indent="0">
              <a:lnSpc>
                <a:spcPct val="100000"/>
              </a:lnSpc>
              <a:spcBef>
                <a:spcPts val="0"/>
              </a:spcBef>
              <a:buNone/>
            </a:pPr>
            <a:r>
              <a:rPr lang="en-GB" sz="24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A DAY IN THE LAB IN THREE WORDS: </a:t>
            </a:r>
          </a:p>
          <a:p>
            <a:pPr marL="0" indent="0">
              <a:lnSpc>
                <a:spcPct val="100000"/>
              </a:lnSpc>
              <a:spcBef>
                <a:spcPts val="0"/>
              </a:spcBef>
              <a:buNone/>
            </a:pPr>
            <a:r>
              <a:rPr lang="en-GB" sz="2400" b="0" i="0" u="none" strike="noStrike" baseline="0" dirty="0">
                <a:solidFill>
                  <a:srgbClr val="006666"/>
                </a:solidFill>
                <a:latin typeface="Calibri Light" panose="020F0302020204030204" pitchFamily="34" charset="0"/>
                <a:cs typeface="Calibri Light" panose="020F0302020204030204" pitchFamily="34" charset="0"/>
              </a:rPr>
              <a:t>“Genetic-manipulation. Cultivation. Research.”</a:t>
            </a:r>
          </a:p>
          <a:p>
            <a:pPr marL="0" indent="0">
              <a:lnSpc>
                <a:spcPct val="100000"/>
              </a:lnSpc>
              <a:spcBef>
                <a:spcPts val="0"/>
              </a:spcBef>
              <a:buNone/>
            </a:pPr>
            <a:endParaRPr lang="en-GB" sz="24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4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IWONA’S TOP TIPS: </a:t>
            </a:r>
          </a:p>
          <a:p>
            <a:pPr marL="0" indent="0">
              <a:lnSpc>
                <a:spcPct val="100000"/>
              </a:lnSpc>
              <a:spcBef>
                <a:spcPts val="0"/>
              </a:spcBef>
              <a:buNone/>
            </a:pPr>
            <a:r>
              <a:rPr lang="en-GB" sz="2400" b="0" i="0" u="none" strike="noStrike" baseline="0" dirty="0">
                <a:solidFill>
                  <a:srgbClr val="006666"/>
                </a:solidFill>
                <a:latin typeface="Calibri Light" panose="020F0302020204030204" pitchFamily="34" charset="0"/>
                <a:cs typeface="Calibri Light" panose="020F0302020204030204" pitchFamily="34" charset="0"/>
              </a:rPr>
              <a:t>“Do not to be afraid to challenge yourself. Do not give up your dreams.”</a:t>
            </a:r>
            <a:endParaRPr lang="en-US" sz="2400" dirty="0">
              <a:solidFill>
                <a:srgbClr val="006666"/>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19510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1000"/>
                                        <p:tgtEl>
                                          <p:spTgt spid="16">
                                            <p:txEl>
                                              <p:pRg st="1" end="1"/>
                                            </p:txEl>
                                          </p:spTgt>
                                        </p:tgtEl>
                                      </p:cBhvr>
                                    </p:animEffect>
                                    <p:anim calcmode="lin" valueType="num">
                                      <p:cBhvr>
                                        <p:cTn id="8"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4" end="4"/>
                                            </p:txEl>
                                          </p:spTgt>
                                        </p:tgtEl>
                                        <p:attrNameLst>
                                          <p:attrName>style.visibility</p:attrName>
                                        </p:attrNameLst>
                                      </p:cBhvr>
                                      <p:to>
                                        <p:strVal val="visible"/>
                                      </p:to>
                                    </p:set>
                                    <p:animEffect transition="in" filter="fade">
                                      <p:cBhvr>
                                        <p:cTn id="14" dur="1000"/>
                                        <p:tgtEl>
                                          <p:spTgt spid="16">
                                            <p:txEl>
                                              <p:pRg st="4" end="4"/>
                                            </p:txEl>
                                          </p:spTgt>
                                        </p:tgtEl>
                                      </p:cBhvr>
                                    </p:animEffect>
                                    <p:anim calcmode="lin" valueType="num">
                                      <p:cBhvr>
                                        <p:cTn id="15"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53B7FDC-FDF8-7CB8-06E5-83801AEE1FD9}"/>
              </a:ext>
            </a:extLst>
          </p:cNvPr>
          <p:cNvPicPr>
            <a:picLocks noChangeAspect="1"/>
          </p:cNvPicPr>
          <p:nvPr/>
        </p:nvPicPr>
        <p:blipFill>
          <a:blip r:embed="rId2">
            <a:extLst>
              <a:ext uri="{28A0092B-C50C-407E-A947-70E740481C1C}">
                <a14:useLocalDpi xmlns:a14="http://schemas.microsoft.com/office/drawing/2010/main" val="0"/>
              </a:ext>
            </a:extLst>
          </a:blip>
          <a:srcRect t="9479" b="9479"/>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35" name="Freeform: Shape 34">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16" name="Content Placeholder 15">
            <a:extLst>
              <a:ext uri="{FF2B5EF4-FFF2-40B4-BE49-F238E27FC236}">
                <a16:creationId xmlns:a16="http://schemas.microsoft.com/office/drawing/2014/main" id="{098B768F-37C2-1CF9-70F6-DBAAC1B3663A}"/>
              </a:ext>
            </a:extLst>
          </p:cNvPr>
          <p:cNvSpPr>
            <a:spLocks noGrp="1"/>
          </p:cNvSpPr>
          <p:nvPr>
            <p:ph idx="1"/>
          </p:nvPr>
        </p:nvSpPr>
        <p:spPr>
          <a:xfrm>
            <a:off x="5852772" y="1142999"/>
            <a:ext cx="5906180" cy="3810001"/>
          </a:xfrm>
        </p:spPr>
        <p:txBody>
          <a:bodyPr>
            <a:noAutofit/>
          </a:bodyPr>
          <a:lstStyle/>
          <a:p>
            <a:pPr marL="0" indent="0">
              <a:lnSpc>
                <a:spcPct val="110000"/>
              </a:lnSpc>
              <a:spcBef>
                <a:spcPts val="0"/>
              </a:spcBef>
              <a:buNone/>
            </a:pPr>
            <a:r>
              <a:rPr lang="en-GB" sz="18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Kang Lan co-creates ideas with Tuck and has been conducting research in the field of </a:t>
            </a:r>
            <a:r>
              <a:rPr lang="en-GB" sz="1800" b="0" i="0" u="none" strike="noStrike" baseline="0" dirty="0">
                <a:solidFill>
                  <a:srgbClr val="3333CC"/>
                </a:solidFill>
                <a:latin typeface="Calibri Light" panose="020F0302020204030204" pitchFamily="34" charset="0"/>
                <a:cs typeface="Calibri Light" panose="020F0302020204030204" pitchFamily="34" charset="0"/>
              </a:rPr>
              <a:t>engineering biology </a:t>
            </a:r>
            <a:r>
              <a:rPr lang="en-GB" sz="18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for over 20 years.</a:t>
            </a:r>
          </a:p>
          <a:p>
            <a:pPr marL="0" indent="0">
              <a:lnSpc>
                <a:spcPct val="110000"/>
              </a:lnSpc>
              <a:spcBef>
                <a:spcPts val="0"/>
              </a:spcBef>
              <a:buNone/>
            </a:pPr>
            <a:endParaRPr lang="en-GB" sz="18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lnSpc>
                <a:spcPct val="11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“I find the idea of applying </a:t>
            </a:r>
            <a:r>
              <a:rPr lang="en-GB" sz="1800" b="0" i="0" u="none" strike="noStrike" baseline="0" dirty="0">
                <a:solidFill>
                  <a:srgbClr val="006666"/>
                </a:solidFill>
                <a:latin typeface="Calibri" panose="020F0502020204030204" pitchFamily="34" charset="0"/>
                <a:cs typeface="Calibri" panose="020F0502020204030204" pitchFamily="34" charset="0"/>
              </a:rPr>
              <a:t>scientific knowledge </a:t>
            </a:r>
            <a:r>
              <a:rPr lang="en-GB" sz="1800" b="0" i="0" u="none" strike="noStrike" baseline="0" dirty="0">
                <a:solidFill>
                  <a:srgbClr val="006666"/>
                </a:solidFill>
                <a:latin typeface="Calibri Light" panose="020F0302020204030204" pitchFamily="34" charset="0"/>
                <a:cs typeface="Calibri Light" panose="020F0302020204030204" pitchFamily="34" charset="0"/>
              </a:rPr>
              <a:t>to solve </a:t>
            </a:r>
            <a:r>
              <a:rPr lang="en-GB" sz="1800" b="0" i="0" u="none" strike="noStrike" baseline="0" dirty="0">
                <a:solidFill>
                  <a:srgbClr val="006666"/>
                </a:solidFill>
                <a:latin typeface="Calibri" panose="020F0502020204030204" pitchFamily="34" charset="0"/>
                <a:cs typeface="Calibri" panose="020F0502020204030204" pitchFamily="34" charset="0"/>
              </a:rPr>
              <a:t>real-life challenges </a:t>
            </a:r>
            <a:r>
              <a:rPr lang="en-GB" sz="1800" b="0" i="0" u="none" strike="noStrike" baseline="0" dirty="0">
                <a:solidFill>
                  <a:srgbClr val="006666"/>
                </a:solidFill>
                <a:latin typeface="Calibri Light" panose="020F0302020204030204" pitchFamily="34" charset="0"/>
                <a:cs typeface="Calibri Light" panose="020F0302020204030204" pitchFamily="34" charset="0"/>
              </a:rPr>
              <a:t>very exciting and the outcome very rewarding. </a:t>
            </a:r>
          </a:p>
          <a:p>
            <a:pPr marL="0" indent="0">
              <a:lnSpc>
                <a:spcPct val="11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I always enjoyed STEM subjects in school. I liked their </a:t>
            </a:r>
            <a:r>
              <a:rPr lang="en-GB" sz="1800" b="0" i="0" u="none" strike="noStrike" baseline="0" dirty="0">
                <a:solidFill>
                  <a:srgbClr val="006666"/>
                </a:solidFill>
                <a:latin typeface="Calibri" panose="020F0502020204030204" pitchFamily="34" charset="0"/>
                <a:cs typeface="Calibri" panose="020F0502020204030204" pitchFamily="34" charset="0"/>
              </a:rPr>
              <a:t>logic</a:t>
            </a:r>
            <a:r>
              <a:rPr lang="en-GB" sz="1800" b="0" i="0" u="none" strike="noStrike" baseline="0" dirty="0">
                <a:solidFill>
                  <a:srgbClr val="006666"/>
                </a:solidFill>
                <a:latin typeface="Calibri Light" panose="020F0302020204030204" pitchFamily="34" charset="0"/>
                <a:cs typeface="Calibri Light" panose="020F0302020204030204" pitchFamily="34" charset="0"/>
              </a:rPr>
              <a:t> and how they help us understand the things around us. From everyday events like how the colours in a rainbow are created and why fish do not freeze in winter, to more complex systems like how the age-old concept of evolution can improve industrial biomanufacturing. </a:t>
            </a:r>
          </a:p>
          <a:p>
            <a:pPr marL="0" indent="0">
              <a:lnSpc>
                <a:spcPct val="110000"/>
              </a:lnSpc>
              <a:spcBef>
                <a:spcPts val="0"/>
              </a:spcBef>
              <a:buNone/>
            </a:pPr>
            <a:endParaRPr lang="en-GB" sz="1800" b="0" i="0" u="none" strike="noStrike" baseline="0" dirty="0">
              <a:solidFill>
                <a:srgbClr val="006666"/>
              </a:solidFill>
              <a:latin typeface="Calibri Light" panose="020F0302020204030204" pitchFamily="34" charset="0"/>
              <a:cs typeface="Calibri Light" panose="020F0302020204030204" pitchFamily="34" charset="0"/>
            </a:endParaRPr>
          </a:p>
          <a:p>
            <a:pPr marL="0" indent="0">
              <a:lnSpc>
                <a:spcPct val="11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Developing </a:t>
            </a:r>
            <a:r>
              <a:rPr lang="en-GB" sz="1800" b="0" i="0" u="none" strike="noStrike" baseline="0" dirty="0" err="1">
                <a:solidFill>
                  <a:srgbClr val="006666"/>
                </a:solidFill>
                <a:latin typeface="Calibri Light" panose="020F0302020204030204" pitchFamily="34" charset="0"/>
                <a:cs typeface="Calibri Light" panose="020F0302020204030204" pitchFamily="34" charset="0"/>
              </a:rPr>
              <a:t>Evolutor</a:t>
            </a:r>
            <a:r>
              <a:rPr lang="en-GB" sz="1800" b="0" i="0" u="none" strike="noStrike" baseline="0" dirty="0">
                <a:solidFill>
                  <a:srgbClr val="006666"/>
                </a:solidFill>
                <a:latin typeface="Calibri Light" panose="020F0302020204030204" pitchFamily="34" charset="0"/>
                <a:cs typeface="Calibri Light" panose="020F0302020204030204" pitchFamily="34" charset="0"/>
              </a:rPr>
              <a:t>, I enjoyed working with this great </a:t>
            </a:r>
            <a:r>
              <a:rPr lang="en-GB" sz="1800" b="0" i="0" u="none" strike="noStrike" baseline="0" dirty="0">
                <a:solidFill>
                  <a:srgbClr val="006666"/>
                </a:solidFill>
                <a:latin typeface="Calibri" panose="020F0502020204030204" pitchFamily="34" charset="0"/>
                <a:cs typeface="Calibri" panose="020F0502020204030204" pitchFamily="34" charset="0"/>
              </a:rPr>
              <a:t>team</a:t>
            </a:r>
            <a:r>
              <a:rPr lang="en-GB" sz="1800" b="0" i="0" u="none" strike="noStrike" baseline="0" dirty="0">
                <a:solidFill>
                  <a:srgbClr val="006666"/>
                </a:solidFill>
                <a:latin typeface="Calibri Light" panose="020F0302020204030204" pitchFamily="34" charset="0"/>
                <a:cs typeface="Calibri Light" panose="020F0302020204030204" pitchFamily="34" charset="0"/>
              </a:rPr>
              <a:t>. The incorporation of </a:t>
            </a:r>
            <a:r>
              <a:rPr lang="en-GB" sz="1800" b="0" i="0" u="none" strike="noStrike" baseline="0" dirty="0" err="1">
                <a:solidFill>
                  <a:srgbClr val="006666"/>
                </a:solidFill>
                <a:latin typeface="Calibri Light" panose="020F0302020204030204" pitchFamily="34" charset="0"/>
                <a:cs typeface="Calibri Light" panose="020F0302020204030204" pitchFamily="34" charset="0"/>
              </a:rPr>
              <a:t>Evolutor</a:t>
            </a:r>
            <a:r>
              <a:rPr lang="en-GB" sz="1800" b="0" i="0" u="none" strike="noStrike" baseline="0" dirty="0">
                <a:solidFill>
                  <a:srgbClr val="006666"/>
                </a:solidFill>
                <a:latin typeface="Calibri Light" panose="020F0302020204030204" pitchFamily="34" charset="0"/>
                <a:cs typeface="Calibri Light" panose="020F0302020204030204" pitchFamily="34" charset="0"/>
              </a:rPr>
              <a:t> Ltd. to enable more people to benefit from our technology is also a highlight.” </a:t>
            </a:r>
          </a:p>
        </p:txBody>
      </p:sp>
      <p:sp>
        <p:nvSpPr>
          <p:cNvPr id="2" name="Title 1">
            <a:extLst>
              <a:ext uri="{FF2B5EF4-FFF2-40B4-BE49-F238E27FC236}">
                <a16:creationId xmlns:a16="http://schemas.microsoft.com/office/drawing/2014/main" id="{A457E9C6-2192-0074-6295-EE77BA33660E}"/>
              </a:ext>
            </a:extLst>
          </p:cNvPr>
          <p:cNvSpPr>
            <a:spLocks noGrp="1"/>
          </p:cNvSpPr>
          <p:nvPr>
            <p:ph type="title"/>
          </p:nvPr>
        </p:nvSpPr>
        <p:spPr>
          <a:xfrm>
            <a:off x="5852772" y="-152400"/>
            <a:ext cx="6048375" cy="1524000"/>
          </a:xfrm>
        </p:spPr>
        <p:txBody>
          <a:bodyPr>
            <a:normAutofit/>
          </a:bodyPr>
          <a:lstStyle/>
          <a:p>
            <a:r>
              <a:rPr lang="en-GB" sz="3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ASSISTANT PROFESSOR KANG LAN TEE</a:t>
            </a:r>
            <a:endParaRPr lang="en-GB" sz="3000" dirty="0">
              <a:solidFill>
                <a:schemeClr val="bg1">
                  <a:lumMod val="65000"/>
                  <a:lumOff val="3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5454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animEffect transition="in" filter="fade">
                                      <p:cBhvr>
                                        <p:cTn id="14" dur="1000"/>
                                        <p:tgtEl>
                                          <p:spTgt spid="16">
                                            <p:txEl>
                                              <p:pRg st="2" end="2"/>
                                            </p:txEl>
                                          </p:spTgt>
                                        </p:tgtEl>
                                      </p:cBhvr>
                                    </p:animEffect>
                                    <p:anim calcmode="lin" valueType="num">
                                      <p:cBhvr>
                                        <p:cTn id="15"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animEffect transition="in" filter="fade">
                                      <p:cBhvr>
                                        <p:cTn id="19" dur="1000"/>
                                        <p:tgtEl>
                                          <p:spTgt spid="16">
                                            <p:txEl>
                                              <p:pRg st="3" end="3"/>
                                            </p:txEl>
                                          </p:spTgt>
                                        </p:tgtEl>
                                      </p:cBhvr>
                                    </p:animEffect>
                                    <p:anim calcmode="lin" valueType="num">
                                      <p:cBhvr>
                                        <p:cTn id="20"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xEl>
                                              <p:pRg st="5" end="5"/>
                                            </p:txEl>
                                          </p:spTgt>
                                        </p:tgtEl>
                                        <p:attrNameLst>
                                          <p:attrName>style.visibility</p:attrName>
                                        </p:attrNameLst>
                                      </p:cBhvr>
                                      <p:to>
                                        <p:strVal val="visible"/>
                                      </p:to>
                                    </p:set>
                                    <p:animEffect transition="in" filter="fade">
                                      <p:cBhvr>
                                        <p:cTn id="26" dur="1000"/>
                                        <p:tgtEl>
                                          <p:spTgt spid="16">
                                            <p:txEl>
                                              <p:pRg st="5" end="5"/>
                                            </p:txEl>
                                          </p:spTgt>
                                        </p:tgtEl>
                                      </p:cBhvr>
                                    </p:animEffect>
                                    <p:anim calcmode="lin" valueType="num">
                                      <p:cBhvr>
                                        <p:cTn id="27" dur="10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1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53B7FDC-FDF8-7CB8-06E5-83801AEE1FD9}"/>
              </a:ext>
            </a:extLst>
          </p:cNvPr>
          <p:cNvPicPr>
            <a:picLocks noChangeAspect="1"/>
          </p:cNvPicPr>
          <p:nvPr/>
        </p:nvPicPr>
        <p:blipFill>
          <a:blip r:embed="rId2">
            <a:extLst>
              <a:ext uri="{28A0092B-C50C-407E-A947-70E740481C1C}">
                <a14:useLocalDpi xmlns:a14="http://schemas.microsoft.com/office/drawing/2010/main" val="0"/>
              </a:ext>
            </a:extLst>
          </a:blip>
          <a:srcRect t="9479" b="9479"/>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35" name="Freeform: Shape 34">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16" name="Content Placeholder 15">
            <a:extLst>
              <a:ext uri="{FF2B5EF4-FFF2-40B4-BE49-F238E27FC236}">
                <a16:creationId xmlns:a16="http://schemas.microsoft.com/office/drawing/2014/main" id="{098B768F-37C2-1CF9-70F6-DBAAC1B3663A}"/>
              </a:ext>
            </a:extLst>
          </p:cNvPr>
          <p:cNvSpPr>
            <a:spLocks noGrp="1"/>
          </p:cNvSpPr>
          <p:nvPr>
            <p:ph idx="1"/>
          </p:nvPr>
        </p:nvSpPr>
        <p:spPr>
          <a:xfrm>
            <a:off x="6096000" y="1142999"/>
            <a:ext cx="5334000" cy="3810001"/>
          </a:xfrm>
        </p:spPr>
        <p:txBody>
          <a:bodyPr>
            <a:normAutofit/>
          </a:bodyPr>
          <a:lstStyle/>
          <a:p>
            <a:pPr marL="0" indent="0">
              <a:lnSpc>
                <a:spcPct val="100000"/>
              </a:lnSpc>
              <a:spcBef>
                <a:spcPts val="0"/>
              </a:spcBef>
              <a:buNone/>
            </a:pPr>
            <a:r>
              <a:rPr lang="en-GB" sz="24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A DAY IN THE LAB IN THREE WORDS: </a:t>
            </a:r>
          </a:p>
          <a:p>
            <a:pPr marL="0" indent="0">
              <a:lnSpc>
                <a:spcPct val="100000"/>
              </a:lnSpc>
              <a:spcBef>
                <a:spcPts val="0"/>
              </a:spcBef>
              <a:buNone/>
            </a:pPr>
            <a:r>
              <a:rPr lang="en-GB" sz="2400" b="0" i="0" u="none" strike="noStrike" baseline="0" dirty="0">
                <a:solidFill>
                  <a:srgbClr val="006666"/>
                </a:solidFill>
                <a:latin typeface="Calibri Light" panose="020F0302020204030204" pitchFamily="34" charset="0"/>
                <a:cs typeface="Calibri Light" panose="020F0302020204030204" pitchFamily="34" charset="0"/>
              </a:rPr>
              <a:t>“Design. Analyse. Solve.” </a:t>
            </a:r>
          </a:p>
          <a:p>
            <a:pPr marL="0" indent="0">
              <a:lnSpc>
                <a:spcPct val="100000"/>
              </a:lnSpc>
              <a:spcBef>
                <a:spcPts val="0"/>
              </a:spcBef>
              <a:buNone/>
            </a:pPr>
            <a:endParaRPr lang="en-GB" sz="2400" b="0" i="0" u="none" strike="noStrike" baseline="0" dirty="0">
              <a:solidFill>
                <a:srgbClr val="006666"/>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4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KANG LAN’S TOP TIP: </a:t>
            </a:r>
          </a:p>
          <a:p>
            <a:pPr marL="0" indent="0">
              <a:lnSpc>
                <a:spcPct val="100000"/>
              </a:lnSpc>
              <a:spcBef>
                <a:spcPts val="0"/>
              </a:spcBef>
              <a:buNone/>
            </a:pPr>
            <a:r>
              <a:rPr lang="en-GB" sz="2400" b="0" i="0" u="none" strike="noStrike" baseline="0" dirty="0">
                <a:solidFill>
                  <a:srgbClr val="006666"/>
                </a:solidFill>
                <a:latin typeface="Calibri Light" panose="020F0302020204030204" pitchFamily="34" charset="0"/>
                <a:cs typeface="Calibri Light" panose="020F0302020204030204" pitchFamily="34" charset="0"/>
              </a:rPr>
              <a:t>“A good plan is half the battle won, but the unknown is worth exploring.”</a:t>
            </a:r>
            <a:endParaRPr lang="en-US" sz="2400" dirty="0">
              <a:solidFill>
                <a:srgbClr val="006666"/>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82374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1000"/>
                                        <p:tgtEl>
                                          <p:spTgt spid="16">
                                            <p:txEl>
                                              <p:pRg st="1" end="1"/>
                                            </p:txEl>
                                          </p:spTgt>
                                        </p:tgtEl>
                                      </p:cBhvr>
                                    </p:animEffect>
                                    <p:anim calcmode="lin" valueType="num">
                                      <p:cBhvr>
                                        <p:cTn id="8"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4" end="4"/>
                                            </p:txEl>
                                          </p:spTgt>
                                        </p:tgtEl>
                                        <p:attrNameLst>
                                          <p:attrName>style.visibility</p:attrName>
                                        </p:attrNameLst>
                                      </p:cBhvr>
                                      <p:to>
                                        <p:strVal val="visible"/>
                                      </p:to>
                                    </p:set>
                                    <p:animEffect transition="in" filter="fade">
                                      <p:cBhvr>
                                        <p:cTn id="14" dur="1000"/>
                                        <p:tgtEl>
                                          <p:spTgt spid="16">
                                            <p:txEl>
                                              <p:pRg st="4" end="4"/>
                                            </p:txEl>
                                          </p:spTgt>
                                        </p:tgtEl>
                                      </p:cBhvr>
                                    </p:animEffect>
                                    <p:anim calcmode="lin" valueType="num">
                                      <p:cBhvr>
                                        <p:cTn id="15"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53B7FDC-FDF8-7CB8-06E5-83801AEE1FD9}"/>
              </a:ext>
            </a:extLst>
          </p:cNvPr>
          <p:cNvPicPr>
            <a:picLocks noChangeAspect="1"/>
          </p:cNvPicPr>
          <p:nvPr/>
        </p:nvPicPr>
        <p:blipFill>
          <a:blip r:embed="rId2">
            <a:extLst>
              <a:ext uri="{28A0092B-C50C-407E-A947-70E740481C1C}">
                <a14:useLocalDpi xmlns:a14="http://schemas.microsoft.com/office/drawing/2010/main" val="0"/>
              </a:ext>
            </a:extLst>
          </a:blip>
          <a:srcRect t="5548" b="5548"/>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35" name="Freeform: Shape 34">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16" name="Content Placeholder 15">
            <a:extLst>
              <a:ext uri="{FF2B5EF4-FFF2-40B4-BE49-F238E27FC236}">
                <a16:creationId xmlns:a16="http://schemas.microsoft.com/office/drawing/2014/main" id="{098B768F-37C2-1CF9-70F6-DBAAC1B3663A}"/>
              </a:ext>
            </a:extLst>
          </p:cNvPr>
          <p:cNvSpPr>
            <a:spLocks noGrp="1"/>
          </p:cNvSpPr>
          <p:nvPr>
            <p:ph idx="1"/>
          </p:nvPr>
        </p:nvSpPr>
        <p:spPr>
          <a:xfrm>
            <a:off x="5972175" y="1304925"/>
            <a:ext cx="5905500" cy="4648200"/>
          </a:xfrm>
        </p:spPr>
        <p:txBody>
          <a:bodyPr>
            <a:normAutofit/>
          </a:bodyPr>
          <a:lstStyle/>
          <a:p>
            <a:pPr marL="0" indent="0">
              <a:lnSpc>
                <a:spcPct val="100000"/>
              </a:lnSpc>
              <a:spcBef>
                <a:spcPts val="0"/>
              </a:spcBef>
              <a:buNone/>
            </a:pPr>
            <a:r>
              <a:rPr lang="en-GB" sz="18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Matthew is a research scientist and manager providing laboratory support to the group. </a:t>
            </a:r>
          </a:p>
          <a:p>
            <a:pPr marL="0" indent="0">
              <a:lnSpc>
                <a:spcPct val="100000"/>
              </a:lnSpc>
              <a:spcBef>
                <a:spcPts val="0"/>
              </a:spcBef>
              <a:buNone/>
            </a:pPr>
            <a:endParaRPr lang="en-GB" sz="1800" b="0" i="0" u="none" strike="noStrike" baseline="0" dirty="0">
              <a:solidFill>
                <a:srgbClr val="006666"/>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“Growing up, I always had an interest in </a:t>
            </a:r>
            <a:r>
              <a:rPr lang="en-GB" sz="1800" b="0" i="0" u="none" strike="noStrike" baseline="0" dirty="0">
                <a:solidFill>
                  <a:srgbClr val="006666"/>
                </a:solidFill>
                <a:latin typeface="Calibri" panose="020F0502020204030204" pitchFamily="34" charset="0"/>
                <a:cs typeface="Calibri" panose="020F0502020204030204" pitchFamily="34" charset="0"/>
              </a:rPr>
              <a:t>science</a:t>
            </a:r>
            <a:r>
              <a:rPr lang="en-GB" sz="1800" b="0" i="0" u="none" strike="noStrike" baseline="0" dirty="0">
                <a:solidFill>
                  <a:srgbClr val="006666"/>
                </a:solidFill>
                <a:latin typeface="Calibri Light" panose="020F0302020204030204" pitchFamily="34" charset="0"/>
                <a:cs typeface="Calibri Light" panose="020F0302020204030204" pitchFamily="34" charset="0"/>
              </a:rPr>
              <a:t>, and I’ve been lucky enough to follow my interest into my career. </a:t>
            </a:r>
          </a:p>
          <a:p>
            <a:pPr marL="0" indent="0">
              <a:lnSpc>
                <a:spcPct val="100000"/>
              </a:lnSpc>
              <a:spcBef>
                <a:spcPts val="0"/>
              </a:spcBef>
              <a:buNone/>
            </a:pPr>
            <a:endParaRPr lang="en-GB" sz="1800" b="0" i="0" u="none" strike="noStrike" baseline="0" dirty="0">
              <a:solidFill>
                <a:srgbClr val="006666"/>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I’ve worked in </a:t>
            </a:r>
            <a:r>
              <a:rPr lang="en-GB" sz="1800" b="0" i="0" u="none" strike="noStrike" baseline="0" dirty="0">
                <a:solidFill>
                  <a:srgbClr val="006666"/>
                </a:solidFill>
                <a:latin typeface="Calibri" panose="020F0502020204030204" pitchFamily="34" charset="0"/>
                <a:cs typeface="Calibri" panose="020F0502020204030204" pitchFamily="34" charset="0"/>
              </a:rPr>
              <a:t>multiple labs </a:t>
            </a:r>
            <a:r>
              <a:rPr lang="en-GB" sz="1800" b="0" i="0" u="none" strike="noStrike" baseline="0" dirty="0">
                <a:solidFill>
                  <a:srgbClr val="006666"/>
                </a:solidFill>
                <a:latin typeface="Calibri Light" panose="020F0302020204030204" pitchFamily="34" charset="0"/>
                <a:cs typeface="Calibri Light" panose="020F0302020204030204" pitchFamily="34" charset="0"/>
              </a:rPr>
              <a:t>in different research areas, but all of them have helped me grow as a scientist and develop various skills I use in my research today. My eureka moment was when I learned it’s okay to </a:t>
            </a:r>
            <a:r>
              <a:rPr lang="en-GB" sz="1800" b="0" i="0" u="none" strike="noStrike" baseline="0" dirty="0">
                <a:solidFill>
                  <a:srgbClr val="006666"/>
                </a:solidFill>
                <a:latin typeface="Calibri" panose="020F0502020204030204" pitchFamily="34" charset="0"/>
                <a:cs typeface="Calibri" panose="020F0502020204030204" pitchFamily="34" charset="0"/>
              </a:rPr>
              <a:t>ask questions</a:t>
            </a:r>
            <a:r>
              <a:rPr lang="en-GB" sz="1800" b="0" i="0" u="none" strike="noStrike" baseline="0" dirty="0">
                <a:solidFill>
                  <a:srgbClr val="006666"/>
                </a:solidFill>
                <a:latin typeface="Calibri Light" panose="020F0302020204030204" pitchFamily="34" charset="0"/>
                <a:cs typeface="Calibri Light" panose="020F0302020204030204" pitchFamily="34" charset="0"/>
              </a:rPr>
              <a:t>! </a:t>
            </a:r>
          </a:p>
          <a:p>
            <a:pPr marL="0" indent="0">
              <a:lnSpc>
                <a:spcPct val="100000"/>
              </a:lnSpc>
              <a:spcBef>
                <a:spcPts val="0"/>
              </a:spcBef>
              <a:buNone/>
            </a:pPr>
            <a:endParaRPr lang="en-GB" sz="1800" b="0" i="0" u="none" strike="noStrike" baseline="0" dirty="0">
              <a:solidFill>
                <a:srgbClr val="006666"/>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800" b="0" i="0" u="none" strike="noStrike" baseline="0" dirty="0">
                <a:solidFill>
                  <a:srgbClr val="006666"/>
                </a:solidFill>
                <a:latin typeface="Calibri Light" panose="020F0302020204030204" pitchFamily="34" charset="0"/>
                <a:cs typeface="Calibri Light" panose="020F0302020204030204" pitchFamily="34" charset="0"/>
              </a:rPr>
              <a:t>It’s always interesting working on the translation of scientific </a:t>
            </a:r>
            <a:r>
              <a:rPr lang="en-GB" sz="1800" b="0" i="0" u="none" strike="noStrike" baseline="0" dirty="0">
                <a:solidFill>
                  <a:srgbClr val="006666"/>
                </a:solidFill>
                <a:latin typeface="Calibri" panose="020F0502020204030204" pitchFamily="34" charset="0"/>
                <a:cs typeface="Calibri" panose="020F0502020204030204" pitchFamily="34" charset="0"/>
              </a:rPr>
              <a:t>principle</a:t>
            </a:r>
            <a:r>
              <a:rPr lang="en-GB" sz="1800" b="0" i="0" u="none" strike="noStrike" baseline="0" dirty="0">
                <a:solidFill>
                  <a:srgbClr val="006666"/>
                </a:solidFill>
                <a:latin typeface="Calibri Light" panose="020F0302020204030204" pitchFamily="34" charset="0"/>
                <a:cs typeface="Calibri Light" panose="020F0302020204030204" pitchFamily="34" charset="0"/>
              </a:rPr>
              <a:t> into something </a:t>
            </a:r>
            <a:r>
              <a:rPr lang="en-GB" sz="1800" b="0" i="0" u="none" strike="noStrike" baseline="0" dirty="0">
                <a:solidFill>
                  <a:srgbClr val="006666"/>
                </a:solidFill>
                <a:latin typeface="Calibri" panose="020F0502020204030204" pitchFamily="34" charset="0"/>
                <a:cs typeface="Calibri" panose="020F0502020204030204" pitchFamily="34" charset="0"/>
              </a:rPr>
              <a:t>practical</a:t>
            </a:r>
            <a:r>
              <a:rPr lang="en-GB" sz="1800" b="0" i="0" u="none" strike="noStrike" baseline="0" dirty="0">
                <a:solidFill>
                  <a:srgbClr val="006666"/>
                </a:solidFill>
                <a:latin typeface="Calibri Light" panose="020F0302020204030204" pitchFamily="34" charset="0"/>
                <a:cs typeface="Calibri Light" panose="020F0302020204030204" pitchFamily="34" charset="0"/>
              </a:rPr>
              <a:t> – with </a:t>
            </a:r>
            <a:r>
              <a:rPr lang="en-GB" sz="1800" b="0" i="0" u="none" strike="noStrike" baseline="0" dirty="0" err="1">
                <a:solidFill>
                  <a:srgbClr val="006666"/>
                </a:solidFill>
                <a:latin typeface="Calibri Light" panose="020F0302020204030204" pitchFamily="34" charset="0"/>
                <a:cs typeface="Calibri Light" panose="020F0302020204030204" pitchFamily="34" charset="0"/>
              </a:rPr>
              <a:t>Evolutor</a:t>
            </a:r>
            <a:r>
              <a:rPr lang="en-GB" sz="1800" b="0" i="0" u="none" strike="noStrike" baseline="0" dirty="0">
                <a:solidFill>
                  <a:srgbClr val="006666"/>
                </a:solidFill>
                <a:latin typeface="Calibri Light" panose="020F0302020204030204" pitchFamily="34" charset="0"/>
                <a:cs typeface="Calibri Light" panose="020F0302020204030204" pitchFamily="34" charset="0"/>
              </a:rPr>
              <a:t>, it’s exciting because it’s so novel and so close to commercial use. I want to be able to see something in the </a:t>
            </a:r>
            <a:r>
              <a:rPr lang="en-GB" sz="1800" b="0" i="0" u="none" strike="noStrike" baseline="0" dirty="0">
                <a:solidFill>
                  <a:srgbClr val="006666"/>
                </a:solidFill>
                <a:latin typeface="Calibri" panose="020F0502020204030204" pitchFamily="34" charset="0"/>
                <a:cs typeface="Calibri" panose="020F0502020204030204" pitchFamily="34" charset="0"/>
              </a:rPr>
              <a:t>real world </a:t>
            </a:r>
            <a:r>
              <a:rPr lang="en-GB" sz="1800" b="0" i="0" u="none" strike="noStrike" baseline="0" dirty="0">
                <a:solidFill>
                  <a:srgbClr val="006666"/>
                </a:solidFill>
                <a:latin typeface="Calibri Light" panose="020F0302020204030204" pitchFamily="34" charset="0"/>
                <a:cs typeface="Calibri Light" panose="020F0302020204030204" pitchFamily="34" charset="0"/>
              </a:rPr>
              <a:t>and be able to say, I helped make it happen.” </a:t>
            </a:r>
          </a:p>
        </p:txBody>
      </p:sp>
      <p:sp>
        <p:nvSpPr>
          <p:cNvPr id="2" name="Title 1">
            <a:extLst>
              <a:ext uri="{FF2B5EF4-FFF2-40B4-BE49-F238E27FC236}">
                <a16:creationId xmlns:a16="http://schemas.microsoft.com/office/drawing/2014/main" id="{A457E9C6-2192-0074-6295-EE77BA33660E}"/>
              </a:ext>
            </a:extLst>
          </p:cNvPr>
          <p:cNvSpPr>
            <a:spLocks noGrp="1"/>
          </p:cNvSpPr>
          <p:nvPr>
            <p:ph type="title"/>
          </p:nvPr>
        </p:nvSpPr>
        <p:spPr>
          <a:xfrm>
            <a:off x="5972175" y="0"/>
            <a:ext cx="5334000" cy="1524000"/>
          </a:xfrm>
        </p:spPr>
        <p:txBody>
          <a:bodyPr>
            <a:normAutofit/>
          </a:bodyPr>
          <a:lstStyle/>
          <a:p>
            <a:r>
              <a:rPr lang="en-GB" sz="3000" dirty="0">
                <a:solidFill>
                  <a:schemeClr val="bg1">
                    <a:lumMod val="65000"/>
                    <a:lumOff val="35000"/>
                  </a:schemeClr>
                </a:solidFill>
                <a:latin typeface="Calibri Light" panose="020F0302020204030204" pitchFamily="34" charset="0"/>
                <a:cs typeface="Calibri Light" panose="020F0302020204030204" pitchFamily="34" charset="0"/>
              </a:rPr>
              <a:t>Matthew Hutchinson</a:t>
            </a:r>
          </a:p>
        </p:txBody>
      </p:sp>
    </p:spTree>
    <p:extLst>
      <p:ext uri="{BB962C8B-B14F-4D97-AF65-F5344CB8AC3E}">
        <p14:creationId xmlns:p14="http://schemas.microsoft.com/office/powerpoint/2010/main" val="343966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animEffect transition="in" filter="fade">
                                      <p:cBhvr>
                                        <p:cTn id="14" dur="1000"/>
                                        <p:tgtEl>
                                          <p:spTgt spid="16">
                                            <p:txEl>
                                              <p:pRg st="2" end="2"/>
                                            </p:txEl>
                                          </p:spTgt>
                                        </p:tgtEl>
                                      </p:cBhvr>
                                    </p:animEffect>
                                    <p:anim calcmode="lin" valueType="num">
                                      <p:cBhvr>
                                        <p:cTn id="15"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animEffect transition="in" filter="fade">
                                      <p:cBhvr>
                                        <p:cTn id="21" dur="1000"/>
                                        <p:tgtEl>
                                          <p:spTgt spid="16">
                                            <p:txEl>
                                              <p:pRg st="4" end="4"/>
                                            </p:txEl>
                                          </p:spTgt>
                                        </p:tgtEl>
                                      </p:cBhvr>
                                    </p:animEffect>
                                    <p:anim calcmode="lin" valueType="num">
                                      <p:cBhvr>
                                        <p:cTn id="22"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xEl>
                                              <p:pRg st="6" end="6"/>
                                            </p:txEl>
                                          </p:spTgt>
                                        </p:tgtEl>
                                        <p:attrNameLst>
                                          <p:attrName>style.visibility</p:attrName>
                                        </p:attrNameLst>
                                      </p:cBhvr>
                                      <p:to>
                                        <p:strVal val="visible"/>
                                      </p:to>
                                    </p:set>
                                    <p:animEffect transition="in" filter="fade">
                                      <p:cBhvr>
                                        <p:cTn id="28" dur="1000"/>
                                        <p:tgtEl>
                                          <p:spTgt spid="16">
                                            <p:txEl>
                                              <p:pRg st="6" end="6"/>
                                            </p:txEl>
                                          </p:spTgt>
                                        </p:tgtEl>
                                      </p:cBhvr>
                                    </p:animEffect>
                                    <p:anim calcmode="lin" valueType="num">
                                      <p:cBhvr>
                                        <p:cTn id="29" dur="1000" fill="hold"/>
                                        <p:tgtEl>
                                          <p:spTgt spid="16">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53B7FDC-FDF8-7CB8-06E5-83801AEE1FD9}"/>
              </a:ext>
            </a:extLst>
          </p:cNvPr>
          <p:cNvPicPr>
            <a:picLocks noChangeAspect="1"/>
          </p:cNvPicPr>
          <p:nvPr/>
        </p:nvPicPr>
        <p:blipFill>
          <a:blip r:embed="rId2">
            <a:extLst>
              <a:ext uri="{28A0092B-C50C-407E-A947-70E740481C1C}">
                <a14:useLocalDpi xmlns:a14="http://schemas.microsoft.com/office/drawing/2010/main" val="0"/>
              </a:ext>
            </a:extLst>
          </a:blip>
          <a:srcRect t="5548" b="5548"/>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35" name="Freeform: Shape 34">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16" name="Content Placeholder 15">
            <a:extLst>
              <a:ext uri="{FF2B5EF4-FFF2-40B4-BE49-F238E27FC236}">
                <a16:creationId xmlns:a16="http://schemas.microsoft.com/office/drawing/2014/main" id="{098B768F-37C2-1CF9-70F6-DBAAC1B3663A}"/>
              </a:ext>
            </a:extLst>
          </p:cNvPr>
          <p:cNvSpPr>
            <a:spLocks noGrp="1"/>
          </p:cNvSpPr>
          <p:nvPr>
            <p:ph idx="1"/>
          </p:nvPr>
        </p:nvSpPr>
        <p:spPr>
          <a:xfrm>
            <a:off x="6096000" y="1142999"/>
            <a:ext cx="5334000" cy="3810001"/>
          </a:xfrm>
        </p:spPr>
        <p:txBody>
          <a:bodyPr>
            <a:normAutofit/>
          </a:bodyPr>
          <a:lstStyle/>
          <a:p>
            <a:pPr marL="0" indent="0">
              <a:lnSpc>
                <a:spcPct val="100000"/>
              </a:lnSpc>
              <a:spcBef>
                <a:spcPts val="0"/>
              </a:spcBef>
              <a:buNone/>
            </a:pPr>
            <a:r>
              <a:rPr lang="en-GB" sz="24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A DAY IN THE LAB IN THREE WORDS: </a:t>
            </a:r>
          </a:p>
          <a:p>
            <a:pPr marL="0" indent="0">
              <a:lnSpc>
                <a:spcPct val="100000"/>
              </a:lnSpc>
              <a:spcBef>
                <a:spcPts val="0"/>
              </a:spcBef>
              <a:buNone/>
            </a:pPr>
            <a:r>
              <a:rPr lang="en-GB" sz="2400" dirty="0">
                <a:solidFill>
                  <a:srgbClr val="006666"/>
                </a:solidFill>
                <a:latin typeface="Calibri Light" panose="020F0302020204030204" pitchFamily="34" charset="0"/>
                <a:cs typeface="Calibri Light" panose="020F0302020204030204" pitchFamily="34" charset="0"/>
              </a:rPr>
              <a:t>“</a:t>
            </a:r>
            <a:r>
              <a:rPr lang="en-GB" sz="2400" b="0" i="0" u="none" strike="noStrike" baseline="0" dirty="0">
                <a:solidFill>
                  <a:srgbClr val="006666"/>
                </a:solidFill>
                <a:latin typeface="Calibri Light" panose="020F0302020204030204" pitchFamily="34" charset="0"/>
                <a:cs typeface="Calibri Light" panose="020F0302020204030204" pitchFamily="34" charset="0"/>
              </a:rPr>
              <a:t>Plan. Experiment. Analyse.”</a:t>
            </a:r>
          </a:p>
          <a:p>
            <a:pPr marL="0" indent="0">
              <a:lnSpc>
                <a:spcPct val="100000"/>
              </a:lnSpc>
              <a:spcBef>
                <a:spcPts val="0"/>
              </a:spcBef>
              <a:buNone/>
            </a:pPr>
            <a:endParaRPr lang="en-GB" sz="24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4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MATTHEW’S TOP TIP: </a:t>
            </a:r>
          </a:p>
          <a:p>
            <a:pPr marL="0" indent="0">
              <a:lnSpc>
                <a:spcPct val="100000"/>
              </a:lnSpc>
              <a:spcBef>
                <a:spcPts val="0"/>
              </a:spcBef>
              <a:buNone/>
            </a:pPr>
            <a:r>
              <a:rPr lang="en-GB" sz="2400" dirty="0">
                <a:solidFill>
                  <a:srgbClr val="006666"/>
                </a:solidFill>
                <a:latin typeface="Calibri Light" panose="020F0302020204030204" pitchFamily="34" charset="0"/>
                <a:cs typeface="Calibri Light" panose="020F0302020204030204" pitchFamily="34" charset="0"/>
              </a:rPr>
              <a:t>“</a:t>
            </a:r>
            <a:r>
              <a:rPr lang="en-GB" sz="2400" b="0" i="0" u="none" strike="noStrike" baseline="0" dirty="0">
                <a:solidFill>
                  <a:srgbClr val="006666"/>
                </a:solidFill>
                <a:latin typeface="Calibri Light" panose="020F0302020204030204" pitchFamily="34" charset="0"/>
                <a:cs typeface="Calibri Light" panose="020F0302020204030204" pitchFamily="34" charset="0"/>
              </a:rPr>
              <a:t>Be adaptable and willing to learn new things. You never know how exactly your career will develop and what opportunities may become available.” </a:t>
            </a:r>
            <a:endParaRPr lang="en-US" sz="2400" dirty="0">
              <a:solidFill>
                <a:srgbClr val="006666"/>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4215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1000"/>
                                        <p:tgtEl>
                                          <p:spTgt spid="16">
                                            <p:txEl>
                                              <p:pRg st="1" end="1"/>
                                            </p:txEl>
                                          </p:spTgt>
                                        </p:tgtEl>
                                      </p:cBhvr>
                                    </p:animEffect>
                                    <p:anim calcmode="lin" valueType="num">
                                      <p:cBhvr>
                                        <p:cTn id="8"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4" end="4"/>
                                            </p:txEl>
                                          </p:spTgt>
                                        </p:tgtEl>
                                        <p:attrNameLst>
                                          <p:attrName>style.visibility</p:attrName>
                                        </p:attrNameLst>
                                      </p:cBhvr>
                                      <p:to>
                                        <p:strVal val="visible"/>
                                      </p:to>
                                    </p:set>
                                    <p:animEffect transition="in" filter="fade">
                                      <p:cBhvr>
                                        <p:cTn id="14" dur="1000"/>
                                        <p:tgtEl>
                                          <p:spTgt spid="16">
                                            <p:txEl>
                                              <p:pRg st="4" end="4"/>
                                            </p:txEl>
                                          </p:spTgt>
                                        </p:tgtEl>
                                      </p:cBhvr>
                                    </p:animEffect>
                                    <p:anim calcmode="lin" valueType="num">
                                      <p:cBhvr>
                                        <p:cTn id="15"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A24A5B3-47BE-A7DF-2286-3A39B9FB8881}"/>
              </a:ext>
            </a:extLst>
          </p:cNvPr>
          <p:cNvPicPr>
            <a:picLocks noChangeAspect="1"/>
          </p:cNvPicPr>
          <p:nvPr/>
        </p:nvPicPr>
        <p:blipFill rotWithShape="1">
          <a:blip r:embed="rId2">
            <a:extLst>
              <a:ext uri="{28A0092B-C50C-407E-A947-70E740481C1C}">
                <a14:useLocalDpi xmlns:a14="http://schemas.microsoft.com/office/drawing/2010/main" val="0"/>
              </a:ext>
            </a:extLst>
          </a:blip>
          <a:srcRect l="2459" r="36000" b="2"/>
          <a:stretch/>
        </p:blipFill>
        <p:spPr>
          <a:xfrm>
            <a:off x="6613174" y="10"/>
            <a:ext cx="5578824" cy="6028246"/>
          </a:xfrm>
          <a:custGeom>
            <a:avLst/>
            <a:gdLst/>
            <a:ahLst/>
            <a:cxnLst/>
            <a:rect l="l" t="t" r="r" b="b"/>
            <a:pathLst>
              <a:path w="5578824" h="6028256">
                <a:moveTo>
                  <a:pt x="1681218" y="0"/>
                </a:moveTo>
                <a:lnTo>
                  <a:pt x="5578824" y="0"/>
                </a:lnTo>
                <a:lnTo>
                  <a:pt x="5578824" y="5760161"/>
                </a:lnTo>
                <a:lnTo>
                  <a:pt x="5441231" y="5804042"/>
                </a:lnTo>
                <a:cubicBezTo>
                  <a:pt x="5079089" y="5907589"/>
                  <a:pt x="4674877" y="5944442"/>
                  <a:pt x="4253224" y="5980388"/>
                </a:cubicBezTo>
                <a:cubicBezTo>
                  <a:pt x="2813852" y="6102970"/>
                  <a:pt x="1551586" y="6071494"/>
                  <a:pt x="837278" y="4877588"/>
                </a:cubicBezTo>
                <a:cubicBezTo>
                  <a:pt x="529862" y="4363935"/>
                  <a:pt x="255162" y="3847185"/>
                  <a:pt x="109626" y="3329255"/>
                </a:cubicBezTo>
                <a:cubicBezTo>
                  <a:pt x="-35907" y="2811325"/>
                  <a:pt x="-52277" y="2292214"/>
                  <a:pt x="156962" y="1773839"/>
                </a:cubicBezTo>
                <a:cubicBezTo>
                  <a:pt x="296494" y="1428108"/>
                  <a:pt x="536161" y="1082881"/>
                  <a:pt x="904890" y="738354"/>
                </a:cubicBezTo>
                <a:cubicBezTo>
                  <a:pt x="1036690" y="615181"/>
                  <a:pt x="1169968" y="488910"/>
                  <a:pt x="1304592" y="360545"/>
                </a:cubicBezTo>
                <a:close/>
              </a:path>
            </a:pathLst>
          </a:custGeom>
        </p:spPr>
      </p:pic>
      <p:sp>
        <p:nvSpPr>
          <p:cNvPr id="36" name="Freeform: Shape 35">
            <a:extLst>
              <a:ext uri="{FF2B5EF4-FFF2-40B4-BE49-F238E27FC236}">
                <a16:creationId xmlns:a16="http://schemas.microsoft.com/office/drawing/2014/main" id="{3362A0EA-3E81-4464-94B8-70BE5870E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87883"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4" name="Content Placeholder 23">
            <a:extLst>
              <a:ext uri="{FF2B5EF4-FFF2-40B4-BE49-F238E27FC236}">
                <a16:creationId xmlns:a16="http://schemas.microsoft.com/office/drawing/2014/main" id="{0B1EE8F2-D578-C7DA-D2AD-C828B0FC862D}"/>
              </a:ext>
            </a:extLst>
          </p:cNvPr>
          <p:cNvSpPr>
            <a:spLocks noGrp="1"/>
          </p:cNvSpPr>
          <p:nvPr>
            <p:ph idx="1"/>
          </p:nvPr>
        </p:nvSpPr>
        <p:spPr>
          <a:xfrm>
            <a:off x="491219" y="1410279"/>
            <a:ext cx="5996664" cy="4685721"/>
          </a:xfrm>
        </p:spPr>
        <p:txBody>
          <a:bodyPr>
            <a:normAutofit fontScale="92500" lnSpcReduction="20000"/>
          </a:bodyPr>
          <a:lstStyle/>
          <a:p>
            <a:pPr marL="457200" indent="-457200">
              <a:lnSpc>
                <a:spcPct val="100000"/>
              </a:lnSpc>
              <a:spcBef>
                <a:spcPts val="0"/>
              </a:spcBef>
              <a:buAutoNum type="arabicPeriod"/>
            </a:pPr>
            <a:r>
              <a:rPr lang="en-US" sz="2000" dirty="0">
                <a:solidFill>
                  <a:schemeClr val="bg1">
                    <a:lumMod val="75000"/>
                    <a:lumOff val="25000"/>
                    <a:alpha val="70000"/>
                  </a:schemeClr>
                </a:solidFill>
                <a:latin typeface="Calibri Light" panose="020F0302020204030204" pitchFamily="34" charset="0"/>
                <a:cs typeface="Calibri Light" panose="020F0302020204030204" pitchFamily="34" charset="0"/>
              </a:rPr>
              <a:t>Tuck says he owes his success to not giving up. At what times in your life have you demonstrated this quality?</a:t>
            </a:r>
          </a:p>
          <a:p>
            <a:pPr marL="457200" indent="-457200">
              <a:lnSpc>
                <a:spcPct val="100000"/>
              </a:lnSpc>
              <a:spcBef>
                <a:spcPts val="0"/>
              </a:spcBef>
              <a:buAutoNum type="arabicPeriod"/>
            </a:pPr>
            <a:endParaRPr lang="en-US" sz="2000" dirty="0">
              <a:solidFill>
                <a:schemeClr val="bg1">
                  <a:lumMod val="75000"/>
                  <a:lumOff val="25000"/>
                  <a:alpha val="70000"/>
                </a:schemeClr>
              </a:solidFill>
              <a:latin typeface="Calibri Light" panose="020F0302020204030204" pitchFamily="34" charset="0"/>
              <a:cs typeface="Calibri Light" panose="020F0302020204030204" pitchFamily="34" charset="0"/>
            </a:endParaRPr>
          </a:p>
          <a:p>
            <a:pPr marL="457200" indent="-457200">
              <a:lnSpc>
                <a:spcPct val="100000"/>
              </a:lnSpc>
              <a:spcBef>
                <a:spcPts val="0"/>
              </a:spcBef>
              <a:buAutoNum type="arabicPeriod"/>
            </a:pPr>
            <a:r>
              <a:rPr lang="en-US" sz="2000" dirty="0">
                <a:solidFill>
                  <a:srgbClr val="6666FF"/>
                </a:solidFill>
                <a:latin typeface="Calibri Light" panose="020F0302020204030204" pitchFamily="34" charset="0"/>
                <a:cs typeface="Calibri Light" panose="020F0302020204030204" pitchFamily="34" charset="0"/>
              </a:rPr>
              <a:t>Joe wants to “</a:t>
            </a:r>
            <a:r>
              <a:rPr lang="en-GB" sz="2000" dirty="0">
                <a:solidFill>
                  <a:srgbClr val="6666FF"/>
                </a:solidFill>
                <a:latin typeface="Calibri Light" panose="020F0302020204030204" pitchFamily="34" charset="0"/>
                <a:cs typeface="Calibri Light" panose="020F0302020204030204" pitchFamily="34" charset="0"/>
              </a:rPr>
              <a:t>disrupt old-fashioned systems”</a:t>
            </a:r>
            <a:r>
              <a:rPr lang="en-US" sz="2000" dirty="0">
                <a:solidFill>
                  <a:srgbClr val="6666FF"/>
                </a:solidFill>
                <a:latin typeface="Calibri Light" panose="020F0302020204030204" pitchFamily="34" charset="0"/>
                <a:cs typeface="Calibri Light" panose="020F0302020204030204" pitchFamily="34" charset="0"/>
              </a:rPr>
              <a:t>. Which societal systems do you consider ‘old-fashioned’? How would you like to see science innovating new systems?</a:t>
            </a:r>
          </a:p>
          <a:p>
            <a:pPr marL="457200" indent="-457200">
              <a:lnSpc>
                <a:spcPct val="100000"/>
              </a:lnSpc>
              <a:spcBef>
                <a:spcPts val="0"/>
              </a:spcBef>
              <a:buAutoNum type="arabicPeriod"/>
            </a:pPr>
            <a:endParaRPr lang="en-US" sz="2000" dirty="0">
              <a:solidFill>
                <a:srgbClr val="6666FF"/>
              </a:solidFill>
              <a:latin typeface="Calibri Light" panose="020F0302020204030204" pitchFamily="34" charset="0"/>
              <a:cs typeface="Calibri Light" panose="020F0302020204030204" pitchFamily="34" charset="0"/>
            </a:endParaRPr>
          </a:p>
          <a:p>
            <a:pPr marL="457200" indent="-457200">
              <a:lnSpc>
                <a:spcPct val="100000"/>
              </a:lnSpc>
              <a:spcBef>
                <a:spcPts val="0"/>
              </a:spcBef>
              <a:buAutoNum type="arabicPeriod"/>
            </a:pPr>
            <a:r>
              <a:rPr lang="en-US" sz="2000" dirty="0">
                <a:solidFill>
                  <a:srgbClr val="0000CC"/>
                </a:solidFill>
                <a:latin typeface="Calibri Light" panose="020F0302020204030204" pitchFamily="34" charset="0"/>
                <a:cs typeface="Calibri Light" panose="020F0302020204030204" pitchFamily="34" charset="0"/>
              </a:rPr>
              <a:t>Iwona was inspired by a professor she met when she was 11 years old. Who inspires you?</a:t>
            </a:r>
          </a:p>
          <a:p>
            <a:pPr marL="457200" indent="-457200">
              <a:lnSpc>
                <a:spcPct val="100000"/>
              </a:lnSpc>
              <a:spcBef>
                <a:spcPts val="0"/>
              </a:spcBef>
              <a:buAutoNum type="arabicPeriod"/>
            </a:pPr>
            <a:endParaRPr lang="en-US" sz="2000" dirty="0">
              <a:solidFill>
                <a:srgbClr val="0000CC"/>
              </a:solidFill>
              <a:latin typeface="Calibri Light" panose="020F0302020204030204" pitchFamily="34" charset="0"/>
              <a:cs typeface="Calibri Light" panose="020F0302020204030204" pitchFamily="34" charset="0"/>
            </a:endParaRPr>
          </a:p>
          <a:p>
            <a:pPr marL="457200" indent="-457200">
              <a:lnSpc>
                <a:spcPct val="100000"/>
              </a:lnSpc>
              <a:spcBef>
                <a:spcPts val="0"/>
              </a:spcBef>
              <a:buAutoNum type="arabicPeriod"/>
            </a:pPr>
            <a:r>
              <a:rPr lang="en-GB" sz="2000" dirty="0">
                <a:solidFill>
                  <a:srgbClr val="003366"/>
                </a:solidFill>
                <a:latin typeface="Calibri Light" panose="020F0302020204030204" pitchFamily="34" charset="0"/>
                <a:cs typeface="Calibri Light" panose="020F0302020204030204" pitchFamily="34" charset="0"/>
              </a:rPr>
              <a:t>Kang Lan likes the logic of STEM subjects. What do you find rewarding about these subjects? What do you find challenging?</a:t>
            </a:r>
          </a:p>
          <a:p>
            <a:pPr marL="457200" indent="-457200">
              <a:lnSpc>
                <a:spcPct val="100000"/>
              </a:lnSpc>
              <a:spcBef>
                <a:spcPts val="0"/>
              </a:spcBef>
              <a:buAutoNum type="arabicPeriod"/>
            </a:pPr>
            <a:endParaRPr lang="en-GB" sz="2000" dirty="0">
              <a:solidFill>
                <a:srgbClr val="003366"/>
              </a:solidFill>
              <a:latin typeface="Calibri Light" panose="020F0302020204030204" pitchFamily="34" charset="0"/>
              <a:cs typeface="Calibri Light" panose="020F0302020204030204" pitchFamily="34" charset="0"/>
            </a:endParaRPr>
          </a:p>
          <a:p>
            <a:pPr marL="457200" indent="-457200">
              <a:lnSpc>
                <a:spcPct val="100000"/>
              </a:lnSpc>
              <a:spcBef>
                <a:spcPts val="0"/>
              </a:spcBef>
              <a:buAutoNum type="arabicPeriod"/>
            </a:pPr>
            <a:r>
              <a:rPr lang="en-US" sz="2000" dirty="0">
                <a:solidFill>
                  <a:srgbClr val="009999"/>
                </a:solidFill>
                <a:latin typeface="Calibri Light" panose="020F0302020204030204" pitchFamily="34" charset="0"/>
                <a:cs typeface="Calibri Light" panose="020F0302020204030204" pitchFamily="34" charset="0"/>
              </a:rPr>
              <a:t>Matthew says it was significant for him when he </a:t>
            </a:r>
            <a:r>
              <a:rPr lang="en-US" sz="2000" dirty="0" err="1">
                <a:solidFill>
                  <a:srgbClr val="009999"/>
                </a:solidFill>
                <a:latin typeface="Calibri Light" panose="020F0302020204030204" pitchFamily="34" charset="0"/>
                <a:cs typeface="Calibri Light" panose="020F0302020204030204" pitchFamily="34" charset="0"/>
              </a:rPr>
              <a:t>realised</a:t>
            </a:r>
            <a:r>
              <a:rPr lang="en-US" sz="2000" dirty="0">
                <a:solidFill>
                  <a:srgbClr val="009999"/>
                </a:solidFill>
                <a:latin typeface="Calibri Light" panose="020F0302020204030204" pitchFamily="34" charset="0"/>
                <a:cs typeface="Calibri Light" panose="020F0302020204030204" pitchFamily="34" charset="0"/>
              </a:rPr>
              <a:t> it was okay to ask questions. How confident are you in asking questions? What questions would you ask the team? What questions would you like to explore as a scientist?</a:t>
            </a:r>
          </a:p>
          <a:p>
            <a:pPr marL="0" indent="0">
              <a:lnSpc>
                <a:spcPct val="100000"/>
              </a:lnSpc>
              <a:spcBef>
                <a:spcPts val="0"/>
              </a:spcBef>
              <a:buNone/>
            </a:pPr>
            <a:endParaRPr lang="en-US" sz="2000" dirty="0">
              <a:solidFill>
                <a:srgbClr val="003366"/>
              </a:solidFill>
              <a:latin typeface="Calibri Light" panose="020F0302020204030204" pitchFamily="34" charset="0"/>
              <a:cs typeface="Calibri Light" panose="020F0302020204030204" pitchFamily="34" charset="0"/>
            </a:endParaRPr>
          </a:p>
        </p:txBody>
      </p:sp>
      <p:sp>
        <p:nvSpPr>
          <p:cNvPr id="2" name="Title 1">
            <a:extLst>
              <a:ext uri="{FF2B5EF4-FFF2-40B4-BE49-F238E27FC236}">
                <a16:creationId xmlns:a16="http://schemas.microsoft.com/office/drawing/2014/main" id="{3BCA2C22-FA77-F326-BC50-2EF9DB811D75}"/>
              </a:ext>
            </a:extLst>
          </p:cNvPr>
          <p:cNvSpPr>
            <a:spLocks noGrp="1"/>
          </p:cNvSpPr>
          <p:nvPr>
            <p:ph type="title"/>
          </p:nvPr>
        </p:nvSpPr>
        <p:spPr>
          <a:xfrm>
            <a:off x="762000" y="447964"/>
            <a:ext cx="5334000" cy="762001"/>
          </a:xfrm>
        </p:spPr>
        <p:txBody>
          <a:bodyPr vert="horz" lIns="91440" tIns="45720" rIns="91440" bIns="45720" rtlCol="0">
            <a:normAutofit/>
          </a:bodyPr>
          <a:lstStyle/>
          <a:p>
            <a:r>
              <a:rPr lang="en-US" sz="3200" kern="1200" dirty="0">
                <a:solidFill>
                  <a:schemeClr val="bg1">
                    <a:lumMod val="65000"/>
                    <a:lumOff val="35000"/>
                  </a:schemeClr>
                </a:solidFill>
                <a:latin typeface="Calibri Light" panose="020F0302020204030204" pitchFamily="34" charset="0"/>
                <a:cs typeface="Calibri Light" panose="020F0302020204030204" pitchFamily="34" charset="0"/>
              </a:rPr>
              <a:t>TALKING POINTS</a:t>
            </a:r>
          </a:p>
        </p:txBody>
      </p:sp>
      <p:sp>
        <p:nvSpPr>
          <p:cNvPr id="3" name="TextBox 2">
            <a:extLst>
              <a:ext uri="{FF2B5EF4-FFF2-40B4-BE49-F238E27FC236}">
                <a16:creationId xmlns:a16="http://schemas.microsoft.com/office/drawing/2014/main" id="{0736FC94-91C8-F47E-7AAB-9276B19BFEB1}"/>
              </a:ext>
            </a:extLst>
          </p:cNvPr>
          <p:cNvSpPr txBox="1"/>
          <p:nvPr/>
        </p:nvSpPr>
        <p:spPr>
          <a:xfrm>
            <a:off x="9915525" y="5289592"/>
            <a:ext cx="1423987" cy="738664"/>
          </a:xfrm>
          <a:prstGeom prst="rect">
            <a:avLst/>
          </a:prstGeom>
          <a:noFill/>
        </p:spPr>
        <p:txBody>
          <a:bodyPr wrap="square">
            <a:spAutoFit/>
          </a:bodyPr>
          <a:lstStyle/>
          <a:p>
            <a:pPr algn="l"/>
            <a:endParaRPr lang="en-GB" sz="2800" b="0" i="0" u="none" strike="noStrike" baseline="0" dirty="0">
              <a:solidFill>
                <a:srgbClr val="000000"/>
              </a:solidFill>
              <a:latin typeface="Brandon Grotesque Regular"/>
            </a:endParaRPr>
          </a:p>
          <a:p>
            <a:r>
              <a:rPr lang="en-GB" sz="1400" b="0" i="0" u="none" strike="noStrike" baseline="0" dirty="0">
                <a:solidFill>
                  <a:srgbClr val="000000"/>
                </a:solidFill>
                <a:latin typeface="Calibri Light" panose="020F0302020204030204" pitchFamily="34" charset="0"/>
                <a:cs typeface="Calibri Light" panose="020F0302020204030204" pitchFamily="34" charset="0"/>
              </a:rPr>
              <a:t> </a:t>
            </a:r>
            <a:r>
              <a:rPr lang="en-GB" sz="1400" b="0" i="1" u="none" strike="noStrike" baseline="0" dirty="0">
                <a:latin typeface="Calibri Light" panose="020F0302020204030204" pitchFamily="34" charset="0"/>
                <a:cs typeface="Calibri Light" panose="020F0302020204030204" pitchFamily="34" charset="0"/>
              </a:rPr>
              <a:t>© By </a:t>
            </a:r>
            <a:r>
              <a:rPr lang="en-GB" sz="1400" b="0" i="1" u="none" strike="noStrike" baseline="0" dirty="0" err="1">
                <a:latin typeface="Calibri Light" panose="020F0302020204030204" pitchFamily="34" charset="0"/>
                <a:cs typeface="Calibri Light" panose="020F0302020204030204" pitchFamily="34" charset="0"/>
              </a:rPr>
              <a:t>Grispb</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4051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xEl>
                                              <p:pRg st="2" end="2"/>
                                            </p:txEl>
                                          </p:spTgt>
                                        </p:tgtEl>
                                        <p:attrNameLst>
                                          <p:attrName>style.visibility</p:attrName>
                                        </p:attrNameLst>
                                      </p:cBhvr>
                                      <p:to>
                                        <p:strVal val="visible"/>
                                      </p:to>
                                    </p:set>
                                    <p:animEffect transition="in" filter="fade">
                                      <p:cBhvr>
                                        <p:cTn id="14" dur="1000"/>
                                        <p:tgtEl>
                                          <p:spTgt spid="24">
                                            <p:txEl>
                                              <p:pRg st="2" end="2"/>
                                            </p:txEl>
                                          </p:spTgt>
                                        </p:tgtEl>
                                      </p:cBhvr>
                                    </p:animEffect>
                                    <p:anim calcmode="lin" valueType="num">
                                      <p:cBhvr>
                                        <p:cTn id="15"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xEl>
                                              <p:pRg st="4" end="4"/>
                                            </p:txEl>
                                          </p:spTgt>
                                        </p:tgtEl>
                                        <p:attrNameLst>
                                          <p:attrName>style.visibility</p:attrName>
                                        </p:attrNameLst>
                                      </p:cBhvr>
                                      <p:to>
                                        <p:strVal val="visible"/>
                                      </p:to>
                                    </p:set>
                                    <p:animEffect transition="in" filter="fade">
                                      <p:cBhvr>
                                        <p:cTn id="21" dur="1000"/>
                                        <p:tgtEl>
                                          <p:spTgt spid="24">
                                            <p:txEl>
                                              <p:pRg st="4" end="4"/>
                                            </p:txEl>
                                          </p:spTgt>
                                        </p:tgtEl>
                                      </p:cBhvr>
                                    </p:animEffect>
                                    <p:anim calcmode="lin" valueType="num">
                                      <p:cBhvr>
                                        <p:cTn id="22" dur="1000" fill="hold"/>
                                        <p:tgtEl>
                                          <p:spTgt spid="2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xEl>
                                              <p:pRg st="6" end="6"/>
                                            </p:txEl>
                                          </p:spTgt>
                                        </p:tgtEl>
                                        <p:attrNameLst>
                                          <p:attrName>style.visibility</p:attrName>
                                        </p:attrNameLst>
                                      </p:cBhvr>
                                      <p:to>
                                        <p:strVal val="visible"/>
                                      </p:to>
                                    </p:set>
                                    <p:animEffect transition="in" filter="fade">
                                      <p:cBhvr>
                                        <p:cTn id="28" dur="1000"/>
                                        <p:tgtEl>
                                          <p:spTgt spid="24">
                                            <p:txEl>
                                              <p:pRg st="6" end="6"/>
                                            </p:txEl>
                                          </p:spTgt>
                                        </p:tgtEl>
                                      </p:cBhvr>
                                    </p:animEffect>
                                    <p:anim calcmode="lin" valueType="num">
                                      <p:cBhvr>
                                        <p:cTn id="29" dur="1000" fill="hold"/>
                                        <p:tgtEl>
                                          <p:spTgt spid="2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4">
                                            <p:txEl>
                                              <p:pRg st="8" end="8"/>
                                            </p:txEl>
                                          </p:spTgt>
                                        </p:tgtEl>
                                        <p:attrNameLst>
                                          <p:attrName>style.visibility</p:attrName>
                                        </p:attrNameLst>
                                      </p:cBhvr>
                                      <p:to>
                                        <p:strVal val="visible"/>
                                      </p:to>
                                    </p:set>
                                    <p:animEffect transition="in" filter="fade">
                                      <p:cBhvr>
                                        <p:cTn id="35" dur="1000"/>
                                        <p:tgtEl>
                                          <p:spTgt spid="24">
                                            <p:txEl>
                                              <p:pRg st="8" end="8"/>
                                            </p:txEl>
                                          </p:spTgt>
                                        </p:tgtEl>
                                      </p:cBhvr>
                                    </p:animEffect>
                                    <p:anim calcmode="lin" valueType="num">
                                      <p:cBhvr>
                                        <p:cTn id="36" dur="1000" fill="hold"/>
                                        <p:tgtEl>
                                          <p:spTgt spid="24">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2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3362A0EA-3E81-4464-94B8-70BE5870E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87883"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pic>
        <p:nvPicPr>
          <p:cNvPr id="7" name="Picture 6" descr="Graphical user interface&#10;&#10;Description automatically generated">
            <a:hlinkClick r:id="rId2"/>
            <a:extLst>
              <a:ext uri="{FF2B5EF4-FFF2-40B4-BE49-F238E27FC236}">
                <a16:creationId xmlns:a16="http://schemas.microsoft.com/office/drawing/2014/main" id="{4F13445A-50B9-77AF-E701-673441368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375" y="1381125"/>
            <a:ext cx="2075552" cy="2936064"/>
          </a:xfrm>
          <a:prstGeom prst="rect">
            <a:avLst/>
          </a:prstGeom>
        </p:spPr>
      </p:pic>
      <p:pic>
        <p:nvPicPr>
          <p:cNvPr id="9" name="Picture 8" descr="Graphical user interface, text&#10;&#10;Description automatically generated">
            <a:hlinkClick r:id="rId4"/>
            <a:extLst>
              <a:ext uri="{FF2B5EF4-FFF2-40B4-BE49-F238E27FC236}">
                <a16:creationId xmlns:a16="http://schemas.microsoft.com/office/drawing/2014/main" id="{C6B83A9A-B1BA-2B42-E8A9-C6CC4C70EB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8938" y="2123731"/>
            <a:ext cx="2075552" cy="2934044"/>
          </a:xfrm>
          <a:prstGeom prst="rect">
            <a:avLst/>
          </a:prstGeom>
        </p:spPr>
      </p:pic>
      <p:pic>
        <p:nvPicPr>
          <p:cNvPr id="11" name="Picture 10">
            <a:hlinkClick r:id="rId6"/>
            <a:extLst>
              <a:ext uri="{FF2B5EF4-FFF2-40B4-BE49-F238E27FC236}">
                <a16:creationId xmlns:a16="http://schemas.microsoft.com/office/drawing/2014/main" id="{8CAC1038-AFD0-7E78-3D4B-4CE24D6B2B6F}"/>
              </a:ext>
            </a:extLst>
          </p:cNvPr>
          <p:cNvPicPr>
            <a:picLocks noChangeAspect="1"/>
          </p:cNvPicPr>
          <p:nvPr/>
        </p:nvPicPr>
        <p:blipFill>
          <a:blip r:embed="rId7"/>
          <a:stretch>
            <a:fillRect/>
          </a:stretch>
        </p:blipFill>
        <p:spPr>
          <a:xfrm>
            <a:off x="5606303" y="1227543"/>
            <a:ext cx="2164928" cy="3089646"/>
          </a:xfrm>
          <a:prstGeom prst="rect">
            <a:avLst/>
          </a:prstGeom>
        </p:spPr>
      </p:pic>
      <p:pic>
        <p:nvPicPr>
          <p:cNvPr id="13" name="Picture 12">
            <a:hlinkClick r:id="rId8"/>
            <a:extLst>
              <a:ext uri="{FF2B5EF4-FFF2-40B4-BE49-F238E27FC236}">
                <a16:creationId xmlns:a16="http://schemas.microsoft.com/office/drawing/2014/main" id="{658A58D8-7BD7-F3D6-2A27-2A3F2D83F6C4}"/>
              </a:ext>
            </a:extLst>
          </p:cNvPr>
          <p:cNvPicPr>
            <a:picLocks noChangeAspect="1"/>
          </p:cNvPicPr>
          <p:nvPr/>
        </p:nvPicPr>
        <p:blipFill>
          <a:blip r:embed="rId9"/>
          <a:stretch>
            <a:fillRect/>
          </a:stretch>
        </p:blipFill>
        <p:spPr>
          <a:xfrm>
            <a:off x="8173044" y="1876253"/>
            <a:ext cx="3048000" cy="1714500"/>
          </a:xfrm>
          <a:prstGeom prst="rect">
            <a:avLst/>
          </a:prstGeom>
        </p:spPr>
      </p:pic>
      <p:sp>
        <p:nvSpPr>
          <p:cNvPr id="14" name="TextBox 13">
            <a:extLst>
              <a:ext uri="{FF2B5EF4-FFF2-40B4-BE49-F238E27FC236}">
                <a16:creationId xmlns:a16="http://schemas.microsoft.com/office/drawing/2014/main" id="{52982102-5067-1E0E-CA4D-E09F92936EF0}"/>
              </a:ext>
            </a:extLst>
          </p:cNvPr>
          <p:cNvSpPr txBox="1"/>
          <p:nvPr/>
        </p:nvSpPr>
        <p:spPr>
          <a:xfrm>
            <a:off x="807769" y="4398360"/>
            <a:ext cx="2075552" cy="707886"/>
          </a:xfrm>
          <a:prstGeom prst="rect">
            <a:avLst/>
          </a:prstGeom>
          <a:noFill/>
        </p:spPr>
        <p:txBody>
          <a:bodyPr wrap="square" rtlCol="0">
            <a:spAutoFit/>
          </a:bodyPr>
          <a:lstStyle/>
          <a:p>
            <a:r>
              <a:rPr lang="en-GB" sz="2000" dirty="0">
                <a:solidFill>
                  <a:schemeClr val="bg1">
                    <a:lumMod val="65000"/>
                    <a:lumOff val="35000"/>
                  </a:schemeClr>
                </a:solidFill>
                <a:latin typeface="Calibri Light" panose="020F0302020204030204" pitchFamily="34" charset="0"/>
                <a:cs typeface="Calibri Light" panose="020F0302020204030204" pitchFamily="34" charset="0"/>
              </a:rPr>
              <a:t>Download Tuck’s </a:t>
            </a:r>
            <a:r>
              <a:rPr lang="en-GB" sz="2000" dirty="0">
                <a:solidFill>
                  <a:srgbClr val="6666FF"/>
                </a:solidFill>
                <a:latin typeface="Calibri Light" panose="020F0302020204030204" pitchFamily="34" charset="0"/>
                <a:cs typeface="Calibri Light" panose="020F0302020204030204" pitchFamily="34" charset="0"/>
                <a:hlinkClick r:id="rId2">
                  <a:extLst>
                    <a:ext uri="{A12FA001-AC4F-418D-AE19-62706E023703}">
                      <ahyp:hlinkClr xmlns:ahyp="http://schemas.microsoft.com/office/drawing/2018/hyperlinkcolor" val="tx"/>
                    </a:ext>
                  </a:extLst>
                </a:hlinkClick>
              </a:rPr>
              <a:t>article</a:t>
            </a:r>
            <a:endParaRPr lang="en-GB" sz="2000" dirty="0">
              <a:solidFill>
                <a:srgbClr val="6666FF"/>
              </a:solidFill>
              <a:latin typeface="Calibri Light" panose="020F0302020204030204"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AEEB6FA1-49D6-5C57-DAC9-8F7FE17E79BE}"/>
              </a:ext>
            </a:extLst>
          </p:cNvPr>
          <p:cNvSpPr txBox="1"/>
          <p:nvPr/>
        </p:nvSpPr>
        <p:spPr>
          <a:xfrm>
            <a:off x="3051759" y="1381125"/>
            <a:ext cx="2075552" cy="707886"/>
          </a:xfrm>
          <a:prstGeom prst="rect">
            <a:avLst/>
          </a:prstGeom>
          <a:noFill/>
        </p:spPr>
        <p:txBody>
          <a:bodyPr wrap="square" rtlCol="0">
            <a:spAutoFit/>
          </a:bodyPr>
          <a:lstStyle/>
          <a:p>
            <a:r>
              <a:rPr lang="en-GB" sz="2000" dirty="0">
                <a:solidFill>
                  <a:schemeClr val="bg1">
                    <a:lumMod val="65000"/>
                    <a:lumOff val="35000"/>
                  </a:schemeClr>
                </a:solidFill>
                <a:latin typeface="Calibri Light" panose="020F0302020204030204" pitchFamily="34" charset="0"/>
                <a:cs typeface="Calibri Light" panose="020F0302020204030204" pitchFamily="34" charset="0"/>
              </a:rPr>
              <a:t>Download the </a:t>
            </a:r>
            <a:r>
              <a:rPr lang="en-GB" sz="2000" dirty="0">
                <a:solidFill>
                  <a:srgbClr val="6666FF"/>
                </a:solidFill>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activity sheet</a:t>
            </a:r>
            <a:endParaRPr lang="en-GB" sz="2000" dirty="0">
              <a:solidFill>
                <a:srgbClr val="6666FF"/>
              </a:solidFill>
              <a:latin typeface="Calibri Light" panose="020F0302020204030204" pitchFamily="34" charset="0"/>
              <a:cs typeface="Calibri Light" panose="020F0302020204030204" pitchFamily="34" charset="0"/>
            </a:endParaRPr>
          </a:p>
        </p:txBody>
      </p:sp>
      <p:sp>
        <p:nvSpPr>
          <p:cNvPr id="16" name="TextBox 15">
            <a:extLst>
              <a:ext uri="{FF2B5EF4-FFF2-40B4-BE49-F238E27FC236}">
                <a16:creationId xmlns:a16="http://schemas.microsoft.com/office/drawing/2014/main" id="{A069EE65-D5FC-57E8-DB54-4F342219B249}"/>
              </a:ext>
            </a:extLst>
          </p:cNvPr>
          <p:cNvSpPr txBox="1"/>
          <p:nvPr/>
        </p:nvSpPr>
        <p:spPr>
          <a:xfrm>
            <a:off x="5606302" y="4349889"/>
            <a:ext cx="2337547" cy="707886"/>
          </a:xfrm>
          <a:prstGeom prst="rect">
            <a:avLst/>
          </a:prstGeom>
          <a:noFill/>
        </p:spPr>
        <p:txBody>
          <a:bodyPr wrap="square" rtlCol="0">
            <a:spAutoFit/>
          </a:bodyPr>
          <a:lstStyle/>
          <a:p>
            <a:r>
              <a:rPr lang="en-GB" sz="2000" dirty="0">
                <a:solidFill>
                  <a:schemeClr val="bg1">
                    <a:lumMod val="65000"/>
                    <a:lumOff val="35000"/>
                  </a:schemeClr>
                </a:solidFill>
                <a:latin typeface="Calibri Light" panose="020F0302020204030204" pitchFamily="34" charset="0"/>
                <a:cs typeface="Calibri Light" panose="020F0302020204030204" pitchFamily="34" charset="0"/>
              </a:rPr>
              <a:t>Download the </a:t>
            </a:r>
            <a:r>
              <a:rPr lang="en-GB" sz="2000" dirty="0">
                <a:solidFill>
                  <a:srgbClr val="6666FF"/>
                </a:solidFill>
                <a:latin typeface="Calibri Light" panose="020F0302020204030204" pitchFamily="34" charset="0"/>
                <a:cs typeface="Calibri Light" panose="020F0302020204030204" pitchFamily="34" charset="0"/>
                <a:hlinkClick r:id="rId6">
                  <a:extLst>
                    <a:ext uri="{A12FA001-AC4F-418D-AE19-62706E023703}">
                      <ahyp:hlinkClr xmlns:ahyp="http://schemas.microsoft.com/office/drawing/2018/hyperlinkcolor" val="tx"/>
                    </a:ext>
                  </a:extLst>
                </a:hlinkClick>
              </a:rPr>
              <a:t>Mandarin</a:t>
            </a:r>
            <a:r>
              <a:rPr lang="en-GB" sz="2000" dirty="0">
                <a:solidFill>
                  <a:schemeClr val="bg1">
                    <a:lumMod val="65000"/>
                    <a:lumOff val="35000"/>
                  </a:schemeClr>
                </a:solidFill>
                <a:latin typeface="Calibri Light" panose="020F0302020204030204" pitchFamily="34" charset="0"/>
                <a:cs typeface="Calibri Light" panose="020F0302020204030204" pitchFamily="34" charset="0"/>
              </a:rPr>
              <a:t> translation</a:t>
            </a:r>
          </a:p>
        </p:txBody>
      </p:sp>
      <p:sp>
        <p:nvSpPr>
          <p:cNvPr id="17" name="TextBox 16">
            <a:extLst>
              <a:ext uri="{FF2B5EF4-FFF2-40B4-BE49-F238E27FC236}">
                <a16:creationId xmlns:a16="http://schemas.microsoft.com/office/drawing/2014/main" id="{15C508A3-F082-986C-7EE7-14D959A6BBCD}"/>
              </a:ext>
            </a:extLst>
          </p:cNvPr>
          <p:cNvSpPr txBox="1"/>
          <p:nvPr/>
        </p:nvSpPr>
        <p:spPr>
          <a:xfrm>
            <a:off x="8078680" y="3642003"/>
            <a:ext cx="3142363" cy="400110"/>
          </a:xfrm>
          <a:prstGeom prst="rect">
            <a:avLst/>
          </a:prstGeom>
          <a:noFill/>
        </p:spPr>
        <p:txBody>
          <a:bodyPr wrap="square" rtlCol="0">
            <a:spAutoFit/>
          </a:bodyPr>
          <a:lstStyle/>
          <a:p>
            <a:r>
              <a:rPr lang="en-GB" sz="2000" dirty="0">
                <a:solidFill>
                  <a:schemeClr val="bg1">
                    <a:lumMod val="65000"/>
                    <a:lumOff val="35000"/>
                  </a:schemeClr>
                </a:solidFill>
                <a:latin typeface="Calibri Light" panose="020F0302020204030204" pitchFamily="34" charset="0"/>
                <a:cs typeface="Calibri Light" panose="020F0302020204030204" pitchFamily="34" charset="0"/>
              </a:rPr>
              <a:t>Download the </a:t>
            </a:r>
            <a:r>
              <a:rPr lang="en-GB" sz="2000" dirty="0">
                <a:solidFill>
                  <a:srgbClr val="6666FF"/>
                </a:solidFill>
                <a:latin typeface="Calibri Light" panose="020F0302020204030204" pitchFamily="34" charset="0"/>
                <a:cs typeface="Calibri Light" panose="020F0302020204030204" pitchFamily="34" charset="0"/>
                <a:hlinkClick r:id="rId8">
                  <a:extLst>
                    <a:ext uri="{A12FA001-AC4F-418D-AE19-62706E023703}">
                      <ahyp:hlinkClr xmlns:ahyp="http://schemas.microsoft.com/office/drawing/2018/hyperlinkcolor" val="tx"/>
                    </a:ext>
                  </a:extLst>
                </a:hlinkClick>
              </a:rPr>
              <a:t>animation</a:t>
            </a:r>
            <a:endParaRPr lang="en-GB" sz="2000" dirty="0">
              <a:solidFill>
                <a:srgbClr val="6666FF"/>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17113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53B7FDC-FDF8-7CB8-06E5-83801AEE1FD9}"/>
              </a:ext>
            </a:extLst>
          </p:cNvPr>
          <p:cNvPicPr>
            <a:picLocks noChangeAspect="1"/>
          </p:cNvPicPr>
          <p:nvPr/>
        </p:nvPicPr>
        <p:blipFill>
          <a:blip r:embed="rId2">
            <a:extLst>
              <a:ext uri="{28A0092B-C50C-407E-A947-70E740481C1C}">
                <a14:useLocalDpi xmlns:a14="http://schemas.microsoft.com/office/drawing/2010/main" val="0"/>
              </a:ext>
            </a:extLst>
          </a:blip>
          <a:srcRect t="4988" b="4988"/>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21" name="Freeform: Shape 20">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16" name="Content Placeholder 15">
            <a:extLst>
              <a:ext uri="{FF2B5EF4-FFF2-40B4-BE49-F238E27FC236}">
                <a16:creationId xmlns:a16="http://schemas.microsoft.com/office/drawing/2014/main" id="{098B768F-37C2-1CF9-70F6-DBAAC1B3663A}"/>
              </a:ext>
            </a:extLst>
          </p:cNvPr>
          <p:cNvSpPr>
            <a:spLocks noGrp="1"/>
          </p:cNvSpPr>
          <p:nvPr>
            <p:ph idx="1"/>
          </p:nvPr>
        </p:nvSpPr>
        <p:spPr>
          <a:xfrm>
            <a:off x="5943599" y="1470975"/>
            <a:ext cx="5704117" cy="4578928"/>
          </a:xfrm>
          <a:noFill/>
        </p:spPr>
        <p:txBody>
          <a:bodyPr>
            <a:normAutofit/>
          </a:bodyPr>
          <a:lstStyle/>
          <a:p>
            <a:pPr marL="0" indent="0">
              <a:lnSpc>
                <a:spcPct val="100000"/>
              </a:lnSpc>
              <a:spcBef>
                <a:spcPts val="0"/>
              </a:spcBef>
              <a:buNone/>
            </a:pPr>
            <a:r>
              <a:rPr lang="en-GB" sz="2000" b="0" i="0" u="none" strike="noStrike" baseline="0" dirty="0">
                <a:solidFill>
                  <a:srgbClr val="3333CC"/>
                </a:solidFill>
                <a:latin typeface="Calibri Light" panose="020F0302020204030204" pitchFamily="34" charset="0"/>
                <a:cs typeface="Calibri Light" panose="020F0302020204030204" pitchFamily="34" charset="0"/>
              </a:rPr>
              <a:t>Charles Darwin </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revolutionised our understanding of life on Earth when he presented his concept of </a:t>
            </a:r>
            <a:r>
              <a:rPr lang="en-GB" sz="2000" b="0" i="0" u="none" strike="noStrike" baseline="0" dirty="0">
                <a:solidFill>
                  <a:srgbClr val="3333CC"/>
                </a:solidFill>
                <a:latin typeface="Calibri Light" panose="020F0302020204030204" pitchFamily="34" charset="0"/>
                <a:cs typeface="Calibri Light" panose="020F0302020204030204" pitchFamily="34" charset="0"/>
              </a:rPr>
              <a:t>natural selection </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in his ground-breaking book </a:t>
            </a:r>
            <a:r>
              <a:rPr lang="en-GB" sz="2000" b="0" i="1" u="none" strike="noStrike" baseline="0" dirty="0">
                <a:solidFill>
                  <a:srgbClr val="3333CC"/>
                </a:solidFill>
                <a:latin typeface="Calibri Light" panose="020F0302020204030204" pitchFamily="34" charset="0"/>
                <a:cs typeface="Calibri Light" panose="020F0302020204030204" pitchFamily="34" charset="0"/>
              </a:rPr>
              <a:t>On the Origin of Species</a:t>
            </a:r>
            <a:r>
              <a:rPr lang="en-GB" sz="2000" b="0" i="1" u="none" strike="noStrike" baseline="0" dirty="0">
                <a:solidFill>
                  <a:schemeClr val="bg1"/>
                </a:solidFill>
                <a:latin typeface="Calibri Light" panose="020F0302020204030204" pitchFamily="34" charset="0"/>
                <a:cs typeface="Calibri Light" panose="020F0302020204030204" pitchFamily="34" charset="0"/>
              </a:rPr>
              <a:t> </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in 1859. </a:t>
            </a:r>
          </a:p>
          <a:p>
            <a:pPr marL="0" indent="0">
              <a:lnSpc>
                <a:spcPct val="100000"/>
              </a:lnSpc>
              <a:spcBef>
                <a:spcPts val="0"/>
              </a:spcBef>
              <a:buNone/>
            </a:pPr>
            <a:endParaRPr lang="en-GB" sz="2000" dirty="0">
              <a:solidFill>
                <a:schemeClr val="bg1"/>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Natural selection is the process by which living organisms </a:t>
            </a:r>
            <a:r>
              <a:rPr lang="en-GB" sz="2000" b="0" i="0" u="none" strike="noStrike" baseline="0" dirty="0">
                <a:solidFill>
                  <a:srgbClr val="3333CC"/>
                </a:solidFill>
                <a:latin typeface="Calibri Light" panose="020F0302020204030204" pitchFamily="34" charset="0"/>
                <a:cs typeface="Calibri Light" panose="020F0302020204030204" pitchFamily="34" charset="0"/>
              </a:rPr>
              <a:t>change</a:t>
            </a:r>
            <a:r>
              <a:rPr lang="en-GB" sz="2000" b="0" i="0" u="none" strike="noStrike" baseline="0" dirty="0">
                <a:solidFill>
                  <a:schemeClr val="bg1"/>
                </a:solidFill>
                <a:latin typeface="Calibri Light" panose="020F0302020204030204" pitchFamily="34" charset="0"/>
                <a:cs typeface="Calibri Light" panose="020F0302020204030204" pitchFamily="34" charset="0"/>
              </a:rPr>
              <a:t> </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and</a:t>
            </a:r>
            <a:r>
              <a:rPr lang="en-GB" sz="2000" b="0" i="0" u="none" strike="noStrike" baseline="0" dirty="0">
                <a:solidFill>
                  <a:schemeClr val="bg1"/>
                </a:solidFill>
                <a:latin typeface="Calibri Light" panose="020F0302020204030204" pitchFamily="34" charset="0"/>
                <a:cs typeface="Calibri Light" panose="020F0302020204030204" pitchFamily="34" charset="0"/>
              </a:rPr>
              <a:t> </a:t>
            </a:r>
            <a:r>
              <a:rPr lang="en-GB" sz="2000" b="0" i="0" u="none" strike="noStrike" baseline="0" dirty="0">
                <a:solidFill>
                  <a:srgbClr val="3333CC"/>
                </a:solidFill>
                <a:latin typeface="Calibri Light" panose="020F0302020204030204" pitchFamily="34" charset="0"/>
                <a:cs typeface="Calibri Light" panose="020F0302020204030204" pitchFamily="34" charset="0"/>
              </a:rPr>
              <a:t>adapt </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and is a key mechanism of evolution.</a:t>
            </a:r>
          </a:p>
          <a:p>
            <a:pPr marL="0" indent="0">
              <a:lnSpc>
                <a:spcPct val="100000"/>
              </a:lnSpc>
              <a:spcBef>
                <a:spcPts val="0"/>
              </a:spcBef>
              <a:buNone/>
            </a:pPr>
            <a:endParaRPr lang="en-GB" sz="2000" dirty="0">
              <a:solidFill>
                <a:schemeClr val="bg1"/>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Organisms that are better </a:t>
            </a:r>
            <a:r>
              <a:rPr lang="en-GB" sz="2000" b="0" i="0" u="none" strike="noStrike" baseline="0" dirty="0">
                <a:solidFill>
                  <a:srgbClr val="3333CC"/>
                </a:solidFill>
                <a:latin typeface="Calibri Light" panose="020F0302020204030204" pitchFamily="34" charset="0"/>
                <a:cs typeface="Calibri Light" panose="020F0302020204030204" pitchFamily="34" charset="0"/>
              </a:rPr>
              <a:t>adapted</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to their environment are more likely to </a:t>
            </a:r>
            <a:r>
              <a:rPr lang="en-GB" sz="2000" b="0" i="0" u="none" strike="noStrike" baseline="0" dirty="0">
                <a:solidFill>
                  <a:srgbClr val="3333CC"/>
                </a:solidFill>
                <a:latin typeface="Calibri Light" panose="020F0302020204030204" pitchFamily="34" charset="0"/>
                <a:cs typeface="Calibri Light" panose="020F0302020204030204" pitchFamily="34" charset="0"/>
              </a:rPr>
              <a:t>survive</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which means the </a:t>
            </a:r>
            <a:r>
              <a:rPr lang="en-GB" sz="2000" b="0" i="0" u="none" strike="noStrike" baseline="0" dirty="0">
                <a:solidFill>
                  <a:srgbClr val="3333CC"/>
                </a:solidFill>
                <a:latin typeface="Calibri Light" panose="020F0302020204030204" pitchFamily="34" charset="0"/>
                <a:cs typeface="Calibri Light" panose="020F0302020204030204" pitchFamily="34" charset="0"/>
              </a:rPr>
              <a:t>genes</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that enabled their survival are more likely to be passed on. </a:t>
            </a:r>
            <a:endParaRPr lang="en-US" sz="2000" dirty="0">
              <a:solidFill>
                <a:schemeClr val="bg1">
                  <a:lumMod val="65000"/>
                  <a:lumOff val="35000"/>
                </a:schemeClr>
              </a:solidFill>
              <a:latin typeface="Calibri Light" panose="020F0302020204030204" pitchFamily="34" charset="0"/>
              <a:cs typeface="Calibri Light" panose="020F0302020204030204" pitchFamily="34" charset="0"/>
            </a:endParaRPr>
          </a:p>
        </p:txBody>
      </p:sp>
      <p:sp>
        <p:nvSpPr>
          <p:cNvPr id="2" name="Title 1">
            <a:extLst>
              <a:ext uri="{FF2B5EF4-FFF2-40B4-BE49-F238E27FC236}">
                <a16:creationId xmlns:a16="http://schemas.microsoft.com/office/drawing/2014/main" id="{A457E9C6-2192-0074-6295-EE77BA33660E}"/>
              </a:ext>
            </a:extLst>
          </p:cNvPr>
          <p:cNvSpPr>
            <a:spLocks noGrp="1"/>
          </p:cNvSpPr>
          <p:nvPr>
            <p:ph type="title"/>
          </p:nvPr>
        </p:nvSpPr>
        <p:spPr>
          <a:xfrm>
            <a:off x="5810249" y="267769"/>
            <a:ext cx="5495924" cy="1080655"/>
          </a:xfrm>
          <a:noFill/>
          <a:ln>
            <a:noFill/>
          </a:ln>
        </p:spPr>
        <p:txBody>
          <a:bodyPr>
            <a:normAutofit/>
          </a:bodyPr>
          <a:lstStyle/>
          <a:p>
            <a:r>
              <a:rPr lang="en-GB" sz="4000" dirty="0">
                <a:latin typeface="Calibri Light" panose="020F0302020204030204" pitchFamily="34" charset="0"/>
                <a:cs typeface="Calibri Light" panose="020F0302020204030204" pitchFamily="34" charset="0"/>
              </a:rPr>
              <a:t> </a:t>
            </a:r>
            <a:r>
              <a:rPr lang="en-GB" sz="3200" dirty="0">
                <a:solidFill>
                  <a:schemeClr val="bg1">
                    <a:lumMod val="65000"/>
                    <a:lumOff val="35000"/>
                  </a:schemeClr>
                </a:solidFill>
                <a:latin typeface="Calibri Light" panose="020F0302020204030204" pitchFamily="34" charset="0"/>
                <a:cs typeface="Calibri Light" panose="020F0302020204030204" pitchFamily="34" charset="0"/>
              </a:rPr>
              <a:t>NATURAL SELECTION</a:t>
            </a:r>
          </a:p>
        </p:txBody>
      </p:sp>
      <p:sp>
        <p:nvSpPr>
          <p:cNvPr id="6" name="TextBox 5">
            <a:extLst>
              <a:ext uri="{FF2B5EF4-FFF2-40B4-BE49-F238E27FC236}">
                <a16:creationId xmlns:a16="http://schemas.microsoft.com/office/drawing/2014/main" id="{7B056DB3-044E-E691-9B97-F4694F827608}"/>
              </a:ext>
            </a:extLst>
          </p:cNvPr>
          <p:cNvSpPr txBox="1"/>
          <p:nvPr/>
        </p:nvSpPr>
        <p:spPr>
          <a:xfrm>
            <a:off x="0" y="5600463"/>
            <a:ext cx="6100762" cy="307777"/>
          </a:xfrm>
          <a:prstGeom prst="rect">
            <a:avLst/>
          </a:prstGeom>
          <a:noFill/>
        </p:spPr>
        <p:txBody>
          <a:bodyPr wrap="square">
            <a:spAutoFit/>
          </a:bodyPr>
          <a:lstStyle/>
          <a:p>
            <a:pPr algn="l" fontAlgn="base"/>
            <a:r>
              <a:rPr lang="en-GB" sz="1400" b="0" i="1"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a:t>
            </a:r>
            <a:r>
              <a:rPr lang="en-GB" sz="1400" b="0" i="0" dirty="0">
                <a:solidFill>
                  <a:schemeClr val="bg1">
                    <a:lumMod val="65000"/>
                    <a:lumOff val="35000"/>
                  </a:schemeClr>
                </a:solidFill>
                <a:effectLst/>
                <a:latin typeface="Calibri Light" panose="020F0302020204030204" pitchFamily="34" charset="0"/>
                <a:cs typeface="Calibri Light" panose="020F0302020204030204" pitchFamily="34" charset="0"/>
              </a:rPr>
              <a:t>By </a:t>
            </a:r>
            <a:r>
              <a:rPr lang="en-GB" sz="1400" b="0" i="0" u="none" strike="noStrike" dirty="0" err="1">
                <a:solidFill>
                  <a:schemeClr val="bg1">
                    <a:lumMod val="65000"/>
                    <a:lumOff val="35000"/>
                  </a:schemeClr>
                </a:solidFill>
                <a:effectLst/>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nickolae</a:t>
            </a:r>
            <a:endParaRPr lang="en-GB" sz="1400" b="0" i="0" dirty="0">
              <a:solidFill>
                <a:schemeClr val="bg1">
                  <a:lumMod val="65000"/>
                  <a:lumOff val="35000"/>
                </a:schemeClr>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7975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animEffect transition="in" filter="fade">
                                      <p:cBhvr>
                                        <p:cTn id="14" dur="1000"/>
                                        <p:tgtEl>
                                          <p:spTgt spid="16">
                                            <p:txEl>
                                              <p:pRg st="2" end="2"/>
                                            </p:txEl>
                                          </p:spTgt>
                                        </p:tgtEl>
                                      </p:cBhvr>
                                    </p:animEffect>
                                    <p:anim calcmode="lin" valueType="num">
                                      <p:cBhvr>
                                        <p:cTn id="15"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animEffect transition="in" filter="fade">
                                      <p:cBhvr>
                                        <p:cTn id="21" dur="1000"/>
                                        <p:tgtEl>
                                          <p:spTgt spid="16">
                                            <p:txEl>
                                              <p:pRg st="4" end="4"/>
                                            </p:txEl>
                                          </p:spTgt>
                                        </p:tgtEl>
                                      </p:cBhvr>
                                    </p:animEffect>
                                    <p:anim calcmode="lin" valueType="num">
                                      <p:cBhvr>
                                        <p:cTn id="22"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3362A0EA-3E81-4464-94B8-70BE5870E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87883"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pic>
        <p:nvPicPr>
          <p:cNvPr id="3" name="Picture 2" descr="A screenshot of a video game&#10;&#10;Description automatically generated with low confidence">
            <a:extLst>
              <a:ext uri="{FF2B5EF4-FFF2-40B4-BE49-F238E27FC236}">
                <a16:creationId xmlns:a16="http://schemas.microsoft.com/office/drawing/2014/main" id="{4190F2FF-FFE4-EF14-508F-91924F7857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345" y="706418"/>
            <a:ext cx="4562709" cy="739813"/>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53657B0C-694F-A00E-CEC3-77597FDE2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345" y="1752600"/>
            <a:ext cx="3138469" cy="1267968"/>
          </a:xfrm>
          <a:prstGeom prst="rect">
            <a:avLst/>
          </a:prstGeom>
        </p:spPr>
      </p:pic>
      <p:pic>
        <p:nvPicPr>
          <p:cNvPr id="8" name="Picture 7" descr="Logo, company name&#10;&#10;Description automatically generated">
            <a:extLst>
              <a:ext uri="{FF2B5EF4-FFF2-40B4-BE49-F238E27FC236}">
                <a16:creationId xmlns:a16="http://schemas.microsoft.com/office/drawing/2014/main" id="{A12B0B84-AAB6-CA71-8E25-D34D4A2331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345" y="3164904"/>
            <a:ext cx="3138469" cy="1345058"/>
          </a:xfrm>
          <a:prstGeom prst="rect">
            <a:avLst/>
          </a:prstGeom>
        </p:spPr>
      </p:pic>
      <p:pic>
        <p:nvPicPr>
          <p:cNvPr id="10" name="Picture 9" descr="A picture containing company name&#10;&#10;Description automatically generated">
            <a:extLst>
              <a:ext uri="{FF2B5EF4-FFF2-40B4-BE49-F238E27FC236}">
                <a16:creationId xmlns:a16="http://schemas.microsoft.com/office/drawing/2014/main" id="{BBD5D623-7CCF-7236-BD2A-7198776262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263" y="4654298"/>
            <a:ext cx="2024763" cy="1685925"/>
          </a:xfrm>
          <a:prstGeom prst="rect">
            <a:avLst/>
          </a:prstGeom>
        </p:spPr>
      </p:pic>
      <p:pic>
        <p:nvPicPr>
          <p:cNvPr id="12" name="Picture 11" descr="Logo, company name&#10;&#10;Description automatically generated">
            <a:extLst>
              <a:ext uri="{FF2B5EF4-FFF2-40B4-BE49-F238E27FC236}">
                <a16:creationId xmlns:a16="http://schemas.microsoft.com/office/drawing/2014/main" id="{E4AB6748-EF20-0008-5BE2-473DC11126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9432" y="4654298"/>
            <a:ext cx="2024764" cy="1685926"/>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3100D3CE-C432-BE00-75C3-2C958D792A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0602" y="4729926"/>
            <a:ext cx="1843105" cy="1534667"/>
          </a:xfrm>
          <a:prstGeom prst="rect">
            <a:avLst/>
          </a:prstGeom>
        </p:spPr>
      </p:pic>
    </p:spTree>
    <p:extLst>
      <p:ext uri="{BB962C8B-B14F-4D97-AF65-F5344CB8AC3E}">
        <p14:creationId xmlns:p14="http://schemas.microsoft.com/office/powerpoint/2010/main" val="2163342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A24A5B3-47BE-A7DF-2286-3A39B9FB8881}"/>
              </a:ext>
            </a:extLst>
          </p:cNvPr>
          <p:cNvPicPr>
            <a:picLocks noChangeAspect="1"/>
          </p:cNvPicPr>
          <p:nvPr/>
        </p:nvPicPr>
        <p:blipFill>
          <a:blip r:embed="rId2">
            <a:extLst>
              <a:ext uri="{28A0092B-C50C-407E-A947-70E740481C1C}">
                <a14:useLocalDpi xmlns:a14="http://schemas.microsoft.com/office/drawing/2010/main" val="0"/>
              </a:ext>
            </a:extLst>
          </a:blip>
          <a:srcRect t="9583" b="9583"/>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29" name="Freeform: Shape 28">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4" name="Content Placeholder 23">
            <a:extLst>
              <a:ext uri="{FF2B5EF4-FFF2-40B4-BE49-F238E27FC236}">
                <a16:creationId xmlns:a16="http://schemas.microsoft.com/office/drawing/2014/main" id="{0B1EE8F2-D578-C7DA-D2AD-C828B0FC862D}"/>
              </a:ext>
            </a:extLst>
          </p:cNvPr>
          <p:cNvSpPr>
            <a:spLocks noGrp="1"/>
          </p:cNvSpPr>
          <p:nvPr>
            <p:ph idx="1"/>
          </p:nvPr>
        </p:nvSpPr>
        <p:spPr>
          <a:xfrm>
            <a:off x="6162675" y="1109132"/>
            <a:ext cx="5334000" cy="3810001"/>
          </a:xfrm>
        </p:spPr>
        <p:txBody>
          <a:bodyPr>
            <a:normAutofit/>
          </a:bodyPr>
          <a:lstStyle/>
          <a:p>
            <a:pPr marL="0" indent="0">
              <a:lnSpc>
                <a:spcPct val="100000"/>
              </a:lnSpc>
              <a:spcBef>
                <a:spcPts val="0"/>
              </a:spcBef>
              <a:buNone/>
            </a:pP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Tuck and his team believe that applying this Darwinian concept to </a:t>
            </a:r>
            <a:r>
              <a:rPr lang="en-GB" sz="2000" b="0" i="0" u="none" strike="noStrike" baseline="0" dirty="0">
                <a:solidFill>
                  <a:srgbClr val="3333CC"/>
                </a:solidFill>
                <a:latin typeface="Calibri Light" panose="020F0302020204030204" pitchFamily="34" charset="0"/>
                <a:cs typeface="Calibri Light" panose="020F0302020204030204" pitchFamily="34" charset="0"/>
              </a:rPr>
              <a:t>biomanufacturing</a:t>
            </a:r>
            <a:r>
              <a:rPr lang="en-GB" sz="2000" b="0" i="0" u="none" strike="noStrike" baseline="0" dirty="0">
                <a:solidFill>
                  <a:schemeClr val="bg1"/>
                </a:solidFill>
                <a:latin typeface="Calibri Light" panose="020F0302020204030204" pitchFamily="34" charset="0"/>
                <a:cs typeface="Calibri Light" panose="020F0302020204030204" pitchFamily="34" charset="0"/>
              </a:rPr>
              <a:t> </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will help provide the solutions we need for a</a:t>
            </a:r>
            <a:r>
              <a:rPr lang="en-GB" sz="2000" b="0" i="0" u="none" strike="noStrike" baseline="0" dirty="0">
                <a:solidFill>
                  <a:schemeClr val="bg1"/>
                </a:solidFill>
                <a:latin typeface="Calibri Light" panose="020F0302020204030204" pitchFamily="34" charset="0"/>
                <a:cs typeface="Calibri Light" panose="020F0302020204030204" pitchFamily="34" charset="0"/>
              </a:rPr>
              <a:t> </a:t>
            </a:r>
            <a:r>
              <a:rPr lang="en-GB" sz="2000" b="0" i="0" u="none" strike="noStrike" baseline="0" dirty="0">
                <a:solidFill>
                  <a:srgbClr val="3333CC"/>
                </a:solidFill>
                <a:latin typeface="Calibri Light" panose="020F0302020204030204" pitchFamily="34" charset="0"/>
                <a:cs typeface="Calibri Light" panose="020F0302020204030204" pitchFamily="34" charset="0"/>
              </a:rPr>
              <a:t>sustainable</a:t>
            </a:r>
            <a:r>
              <a:rPr lang="en-GB" sz="2000" b="0" i="0" u="none" strike="noStrike" baseline="0" dirty="0">
                <a:solidFill>
                  <a:schemeClr val="bg1"/>
                </a:solidFill>
                <a:latin typeface="Calibri Light" panose="020F0302020204030204" pitchFamily="34" charset="0"/>
                <a:cs typeface="Calibri Light" panose="020F0302020204030204" pitchFamily="34" charset="0"/>
              </a:rPr>
              <a:t> </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future. </a:t>
            </a:r>
          </a:p>
          <a:p>
            <a:pPr marL="0" indent="0">
              <a:lnSpc>
                <a:spcPct val="100000"/>
              </a:lnSpc>
              <a:spcBef>
                <a:spcPts val="0"/>
              </a:spcBef>
              <a:buNone/>
            </a:pPr>
            <a:endParaRPr lang="en-GB" sz="2000" dirty="0">
              <a:solidFill>
                <a:schemeClr val="bg1"/>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000" b="0" i="0" u="none" strike="noStrike" baseline="0" dirty="0">
                <a:solidFill>
                  <a:srgbClr val="006666"/>
                </a:solidFill>
                <a:latin typeface="Calibri Light" panose="020F0302020204030204" pitchFamily="34" charset="0"/>
                <a:cs typeface="Calibri Light" panose="020F0302020204030204" pitchFamily="34" charset="0"/>
              </a:rPr>
              <a:t>“We deliberately introduce </a:t>
            </a:r>
            <a:r>
              <a:rPr lang="en-GB" sz="2000" b="0" i="0" u="none" strike="noStrike" baseline="0" dirty="0">
                <a:solidFill>
                  <a:srgbClr val="006666"/>
                </a:solidFill>
                <a:latin typeface="Calibri" panose="020F0502020204030204" pitchFamily="34" charset="0"/>
                <a:cs typeface="Calibri" panose="020F0502020204030204" pitchFamily="34" charset="0"/>
              </a:rPr>
              <a:t>mutations</a:t>
            </a:r>
            <a:r>
              <a:rPr lang="en-GB" sz="2000" b="0" i="0" u="none" strike="noStrike" baseline="0" dirty="0">
                <a:solidFill>
                  <a:srgbClr val="006666"/>
                </a:solidFill>
                <a:latin typeface="Calibri Light" panose="020F0302020204030204" pitchFamily="34" charset="0"/>
                <a:cs typeface="Calibri Light" panose="020F0302020204030204" pitchFamily="34" charset="0"/>
              </a:rPr>
              <a:t> into a biological system (e.g., a gene encoding an enzyme) and apply </a:t>
            </a:r>
            <a:r>
              <a:rPr lang="en-GB" sz="2000" b="0" i="0" u="none" strike="noStrike" baseline="0" dirty="0">
                <a:solidFill>
                  <a:srgbClr val="006666"/>
                </a:solidFill>
                <a:latin typeface="Calibri" panose="020F0502020204030204" pitchFamily="34" charset="0"/>
                <a:cs typeface="Calibri" panose="020F0502020204030204" pitchFamily="34" charset="0"/>
              </a:rPr>
              <a:t>artificial selection </a:t>
            </a:r>
            <a:r>
              <a:rPr lang="en-GB" sz="2000" b="0" i="0" u="none" strike="noStrike" baseline="0" dirty="0">
                <a:solidFill>
                  <a:srgbClr val="006666"/>
                </a:solidFill>
                <a:latin typeface="Calibri Light" panose="020F0302020204030204" pitchFamily="34" charset="0"/>
                <a:cs typeface="Calibri Light" panose="020F0302020204030204" pitchFamily="34" charset="0"/>
              </a:rPr>
              <a:t>to perpetuate a </a:t>
            </a:r>
            <a:r>
              <a:rPr lang="en-GB" sz="2000" b="0" i="0" u="none" strike="noStrike" baseline="0" dirty="0">
                <a:solidFill>
                  <a:srgbClr val="006666"/>
                </a:solidFill>
                <a:latin typeface="Calibri" panose="020F0502020204030204" pitchFamily="34" charset="0"/>
                <a:cs typeface="Calibri" panose="020F0502020204030204" pitchFamily="34" charset="0"/>
              </a:rPr>
              <a:t>desirable trait </a:t>
            </a:r>
            <a:r>
              <a:rPr lang="en-GB" sz="2000" b="0" i="0" u="none" strike="noStrike" baseline="0" dirty="0">
                <a:solidFill>
                  <a:srgbClr val="006666"/>
                </a:solidFill>
                <a:latin typeface="Calibri Light" panose="020F0302020204030204" pitchFamily="34" charset="0"/>
                <a:cs typeface="Calibri Light" panose="020F0302020204030204" pitchFamily="34" charset="0"/>
              </a:rPr>
              <a:t>(e.g., an enzyme with higher activity) in order to expedite the process of evolution.” </a:t>
            </a:r>
          </a:p>
          <a:p>
            <a:pPr marL="0" indent="0" algn="r">
              <a:lnSpc>
                <a:spcPct val="100000"/>
              </a:lnSpc>
              <a:spcBef>
                <a:spcPts val="0"/>
              </a:spcBef>
              <a:buNone/>
            </a:pPr>
            <a:r>
              <a:rPr lang="en-GB" sz="2000" dirty="0">
                <a:solidFill>
                  <a:srgbClr val="006666"/>
                </a:solidFill>
                <a:latin typeface="Calibri" panose="020F0502020204030204" pitchFamily="34" charset="0"/>
                <a:cs typeface="Calibri" panose="020F0502020204030204" pitchFamily="34" charset="0"/>
              </a:rPr>
              <a:t>- Tuck</a:t>
            </a:r>
            <a:endParaRPr lang="en-US" sz="2000" dirty="0">
              <a:solidFill>
                <a:srgbClr val="006666"/>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8B3970DA-70BF-CC60-021D-AB92742475AE}"/>
              </a:ext>
            </a:extLst>
          </p:cNvPr>
          <p:cNvSpPr txBox="1"/>
          <p:nvPr/>
        </p:nvSpPr>
        <p:spPr>
          <a:xfrm>
            <a:off x="97631" y="6092904"/>
            <a:ext cx="4655344" cy="738664"/>
          </a:xfrm>
          <a:prstGeom prst="rect">
            <a:avLst/>
          </a:prstGeom>
          <a:noFill/>
        </p:spPr>
        <p:txBody>
          <a:bodyPr wrap="square">
            <a:spAutoFit/>
          </a:bodyPr>
          <a:lstStyle/>
          <a:p>
            <a:r>
              <a:rPr lang="en-GB" sz="1400" b="0" i="1"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The </a:t>
            </a:r>
            <a:r>
              <a:rPr lang="en-GB" sz="1400" b="0" i="1" u="none" strike="noStrike" baseline="0" dirty="0" err="1">
                <a:solidFill>
                  <a:schemeClr val="bg1">
                    <a:lumMod val="65000"/>
                    <a:lumOff val="35000"/>
                  </a:schemeClr>
                </a:solidFill>
                <a:latin typeface="Calibri Light" panose="020F0302020204030204" pitchFamily="34" charset="0"/>
                <a:cs typeface="Calibri Light" panose="020F0302020204030204" pitchFamily="34" charset="0"/>
              </a:rPr>
              <a:t>Evolutor</a:t>
            </a:r>
            <a:r>
              <a:rPr lang="en-GB" sz="1400" b="0" i="1"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team (from left to right: Dr Iwona Smaczynska-de Rooij, Assistant Professor Kang Lan Tee, Joe Price, Matthew Hutchinson and Professor Tuck Seng Wong</a:t>
            </a:r>
            <a:r>
              <a:rPr lang="en-GB" sz="800" b="0" i="1" u="none" strike="noStrike" baseline="0" dirty="0">
                <a:solidFill>
                  <a:srgbClr val="000000"/>
                </a:solidFill>
                <a:latin typeface="Brandon Grotesque Regular"/>
              </a:rPr>
              <a:t>) </a:t>
            </a:r>
            <a:endParaRPr lang="en-GB" dirty="0"/>
          </a:p>
        </p:txBody>
      </p:sp>
    </p:spTree>
    <p:extLst>
      <p:ext uri="{BB962C8B-B14F-4D97-AF65-F5344CB8AC3E}">
        <p14:creationId xmlns:p14="http://schemas.microsoft.com/office/powerpoint/2010/main" val="100738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xEl>
                                              <p:pRg st="2" end="2"/>
                                            </p:txEl>
                                          </p:spTgt>
                                        </p:tgtEl>
                                        <p:attrNameLst>
                                          <p:attrName>style.visibility</p:attrName>
                                        </p:attrNameLst>
                                      </p:cBhvr>
                                      <p:to>
                                        <p:strVal val="visible"/>
                                      </p:to>
                                    </p:set>
                                    <p:animEffect transition="in" filter="fade">
                                      <p:cBhvr>
                                        <p:cTn id="14" dur="1000"/>
                                        <p:tgtEl>
                                          <p:spTgt spid="24">
                                            <p:txEl>
                                              <p:pRg st="2" end="2"/>
                                            </p:txEl>
                                          </p:spTgt>
                                        </p:tgtEl>
                                      </p:cBhvr>
                                    </p:animEffect>
                                    <p:anim calcmode="lin" valueType="num">
                                      <p:cBhvr>
                                        <p:cTn id="15"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4">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4">
                                            <p:txEl>
                                              <p:pRg st="3" end="3"/>
                                            </p:txEl>
                                          </p:spTgt>
                                        </p:tgtEl>
                                        <p:attrNameLst>
                                          <p:attrName>style.visibility</p:attrName>
                                        </p:attrNameLst>
                                      </p:cBhvr>
                                      <p:to>
                                        <p:strVal val="visible"/>
                                      </p:to>
                                    </p:set>
                                    <p:animEffect transition="in" filter="fade">
                                      <p:cBhvr>
                                        <p:cTn id="19" dur="1000"/>
                                        <p:tgtEl>
                                          <p:spTgt spid="24">
                                            <p:txEl>
                                              <p:pRg st="3" end="3"/>
                                            </p:txEl>
                                          </p:spTgt>
                                        </p:tgtEl>
                                      </p:cBhvr>
                                    </p:animEffect>
                                    <p:anim calcmode="lin" valueType="num">
                                      <p:cBhvr>
                                        <p:cTn id="20" dur="1000" fill="hold"/>
                                        <p:tgtEl>
                                          <p:spTgt spid="2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A24A5B3-47BE-A7DF-2286-3A39B9FB8881}"/>
              </a:ext>
            </a:extLst>
          </p:cNvPr>
          <p:cNvPicPr>
            <a:picLocks noChangeAspect="1"/>
          </p:cNvPicPr>
          <p:nvPr/>
        </p:nvPicPr>
        <p:blipFill rotWithShape="1">
          <a:blip r:embed="rId2">
            <a:extLst>
              <a:ext uri="{28A0092B-C50C-407E-A947-70E740481C1C}">
                <a14:useLocalDpi xmlns:a14="http://schemas.microsoft.com/office/drawing/2010/main" val="0"/>
              </a:ext>
            </a:extLst>
          </a:blip>
          <a:srcRect l="19113" r="19114" b="1"/>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29" name="Freeform: Shape 28">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4" name="Content Placeholder 23">
            <a:extLst>
              <a:ext uri="{FF2B5EF4-FFF2-40B4-BE49-F238E27FC236}">
                <a16:creationId xmlns:a16="http://schemas.microsoft.com/office/drawing/2014/main" id="{0B1EE8F2-D578-C7DA-D2AD-C828B0FC862D}"/>
              </a:ext>
            </a:extLst>
          </p:cNvPr>
          <p:cNvSpPr>
            <a:spLocks noGrp="1"/>
          </p:cNvSpPr>
          <p:nvPr>
            <p:ph idx="1"/>
          </p:nvPr>
        </p:nvSpPr>
        <p:spPr>
          <a:xfrm>
            <a:off x="6096000" y="1178962"/>
            <a:ext cx="5686425" cy="5164688"/>
          </a:xfrm>
        </p:spPr>
        <p:txBody>
          <a:bodyPr>
            <a:normAutofit/>
          </a:bodyPr>
          <a:lstStyle/>
          <a:p>
            <a:pPr marL="0" indent="0">
              <a:lnSpc>
                <a:spcPct val="100000"/>
              </a:lnSpc>
              <a:spcBef>
                <a:spcPts val="0"/>
              </a:spcBef>
              <a:buNone/>
            </a:pP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By evolving microbes, the team can </a:t>
            </a:r>
            <a:r>
              <a:rPr lang="en-GB" sz="2000" b="0" i="0" u="none" strike="noStrike" baseline="0" dirty="0">
                <a:solidFill>
                  <a:srgbClr val="3333CC"/>
                </a:solidFill>
                <a:latin typeface="Calibri Light" panose="020F0302020204030204" pitchFamily="34" charset="0"/>
                <a:cs typeface="Calibri Light" panose="020F0302020204030204" pitchFamily="34" charset="0"/>
              </a:rPr>
              <a:t>optimise natural resources</a:t>
            </a:r>
            <a:r>
              <a:rPr lang="en-GB" sz="2000" b="0" i="0" u="none" strike="noStrike" baseline="0" dirty="0">
                <a:solidFill>
                  <a:schemeClr val="bg1"/>
                </a:solidFill>
                <a:latin typeface="Calibri Light" panose="020F0302020204030204" pitchFamily="34" charset="0"/>
                <a:cs typeface="Calibri Light" panose="020F0302020204030204" pitchFamily="34" charset="0"/>
              </a:rPr>
              <a:t>. </a:t>
            </a:r>
          </a:p>
          <a:p>
            <a:pPr marL="0" indent="0">
              <a:lnSpc>
                <a:spcPct val="100000"/>
              </a:lnSpc>
              <a:spcBef>
                <a:spcPts val="0"/>
              </a:spcBef>
              <a:buNone/>
            </a:pPr>
            <a:endParaRPr lang="en-GB" sz="2000" dirty="0">
              <a:solidFill>
                <a:schemeClr val="bg1"/>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000" b="0" i="0" u="none" strike="noStrike" baseline="0" dirty="0">
                <a:solidFill>
                  <a:srgbClr val="006666"/>
                </a:solidFill>
                <a:latin typeface="Calibri Light" panose="020F0302020204030204" pitchFamily="34" charset="0"/>
                <a:cs typeface="Calibri Light" panose="020F0302020204030204" pitchFamily="34" charset="0"/>
              </a:rPr>
              <a:t>“Bacteria and yeast can be adapted to turn </a:t>
            </a:r>
            <a:r>
              <a:rPr lang="en-GB" sz="2000" b="0" i="0" u="none" strike="noStrike" baseline="0" dirty="0">
                <a:solidFill>
                  <a:srgbClr val="006666"/>
                </a:solidFill>
                <a:latin typeface="Calibri" panose="020F0502020204030204" pitchFamily="34" charset="0"/>
                <a:cs typeface="Calibri" panose="020F0502020204030204" pitchFamily="34" charset="0"/>
              </a:rPr>
              <a:t>waste products</a:t>
            </a:r>
            <a:r>
              <a:rPr lang="en-GB" sz="2000" b="0" i="0" u="none" strike="noStrike" baseline="0" dirty="0">
                <a:solidFill>
                  <a:srgbClr val="006666"/>
                </a:solidFill>
                <a:latin typeface="Calibri Light" panose="020F0302020204030204" pitchFamily="34" charset="0"/>
                <a:cs typeface="Calibri Light" panose="020F0302020204030204" pitchFamily="34" charset="0"/>
              </a:rPr>
              <a:t> into food ingredients, biodegradable plastics, biofuels and other </a:t>
            </a:r>
            <a:r>
              <a:rPr lang="en-GB" sz="2000" b="0" i="0" u="none" strike="noStrike" baseline="0" dirty="0">
                <a:solidFill>
                  <a:srgbClr val="006666"/>
                </a:solidFill>
                <a:latin typeface="Calibri" panose="020F0502020204030204" pitchFamily="34" charset="0"/>
                <a:cs typeface="Calibri" panose="020F0502020204030204" pitchFamily="34" charset="0"/>
              </a:rPr>
              <a:t>valuable resources</a:t>
            </a:r>
            <a:r>
              <a:rPr lang="en-GB" sz="2000" b="0" i="0" u="none" strike="noStrike" baseline="0" dirty="0">
                <a:solidFill>
                  <a:srgbClr val="006666"/>
                </a:solidFill>
                <a:latin typeface="Calibri Light" panose="020F0302020204030204" pitchFamily="34" charset="0"/>
                <a:cs typeface="Calibri Light" panose="020F0302020204030204" pitchFamily="34" charset="0"/>
              </a:rPr>
              <a:t>.” </a:t>
            </a:r>
          </a:p>
          <a:p>
            <a:pPr marL="0" indent="0" algn="r">
              <a:lnSpc>
                <a:spcPct val="100000"/>
              </a:lnSpc>
              <a:spcBef>
                <a:spcPts val="0"/>
              </a:spcBef>
              <a:buNone/>
            </a:pPr>
            <a:r>
              <a:rPr lang="en-GB" sz="2000" dirty="0">
                <a:solidFill>
                  <a:srgbClr val="006666"/>
                </a:solidFill>
                <a:latin typeface="Calibri" panose="020F0502020204030204" pitchFamily="34" charset="0"/>
                <a:cs typeface="Calibri" panose="020F0502020204030204" pitchFamily="34" charset="0"/>
              </a:rPr>
              <a:t>- Tuck</a:t>
            </a:r>
          </a:p>
          <a:p>
            <a:pPr marL="0" indent="0">
              <a:lnSpc>
                <a:spcPct val="100000"/>
              </a:lnSpc>
              <a:spcBef>
                <a:spcPts val="0"/>
              </a:spcBef>
              <a:buNone/>
            </a:pPr>
            <a:endParaRPr lang="en-GB" sz="2000" b="0" i="0" u="none" strike="noStrike" baseline="0" dirty="0">
              <a:solidFill>
                <a:schemeClr val="bg1"/>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Microbes need to be evolved and adapted to do these specific jobs, and Tuck and his team have developed </a:t>
            </a:r>
            <a:r>
              <a:rPr lang="en-GB" sz="2000" b="0" i="0" u="none" strike="noStrike" baseline="0" dirty="0" err="1">
                <a:solidFill>
                  <a:srgbClr val="3333CC"/>
                </a:solidFill>
                <a:latin typeface="Calibri Light" panose="020F0302020204030204" pitchFamily="34" charset="0"/>
                <a:cs typeface="Calibri Light" panose="020F0302020204030204" pitchFamily="34" charset="0"/>
              </a:rPr>
              <a:t>Evolutor</a:t>
            </a:r>
            <a:r>
              <a:rPr lang="en-GB" sz="2000" b="0" i="0" u="none" strike="noStrike" baseline="0" dirty="0">
                <a:solidFill>
                  <a:srgbClr val="3333CC"/>
                </a:solidFill>
                <a:latin typeface="Calibri Light" panose="020F0302020204030204" pitchFamily="34" charset="0"/>
                <a:cs typeface="Calibri Light" panose="020F0302020204030204" pitchFamily="34" charset="0"/>
              </a:rPr>
              <a:t> </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to do just that. </a:t>
            </a:r>
          </a:p>
          <a:p>
            <a:pPr marL="0" indent="0">
              <a:lnSpc>
                <a:spcPct val="100000"/>
              </a:lnSpc>
              <a:spcBef>
                <a:spcPts val="0"/>
              </a:spcBef>
              <a:buNone/>
            </a:pPr>
            <a:endParaRPr lang="en-GB" sz="2000" dirty="0">
              <a:solidFill>
                <a:schemeClr val="bg1"/>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The </a:t>
            </a:r>
            <a:r>
              <a:rPr lang="en-GB" sz="2000" b="0" i="0" u="none" strike="noStrike" baseline="0" dirty="0" err="1">
                <a:solidFill>
                  <a:schemeClr val="bg1">
                    <a:lumMod val="65000"/>
                    <a:lumOff val="35000"/>
                  </a:schemeClr>
                </a:solidFill>
                <a:latin typeface="Calibri Light" panose="020F0302020204030204" pitchFamily="34" charset="0"/>
                <a:cs typeface="Calibri Light" panose="020F0302020204030204" pitchFamily="34" charset="0"/>
              </a:rPr>
              <a:t>Evolutor</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technology enables them to evolve microbes with </a:t>
            </a:r>
            <a:r>
              <a:rPr lang="en-GB" sz="2000" b="0" i="0" u="none" strike="noStrike" baseline="0" dirty="0">
                <a:solidFill>
                  <a:srgbClr val="3333CC"/>
                </a:solidFill>
                <a:latin typeface="Calibri Light" panose="020F0302020204030204" pitchFamily="34" charset="0"/>
                <a:cs typeface="Calibri Light" panose="020F0302020204030204" pitchFamily="34" charset="0"/>
              </a:rPr>
              <a:t>specific properties </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and, importantly, with </a:t>
            </a:r>
            <a:r>
              <a:rPr lang="en-GB" sz="2000" b="0" i="0" u="none" strike="noStrike" baseline="0" dirty="0">
                <a:solidFill>
                  <a:srgbClr val="3333CC"/>
                </a:solidFill>
                <a:latin typeface="Calibri Light" panose="020F0302020204030204" pitchFamily="34" charset="0"/>
                <a:cs typeface="Calibri Light" panose="020F0302020204030204" pitchFamily="34" charset="0"/>
              </a:rPr>
              <a:t>accuracy</a:t>
            </a:r>
            <a:r>
              <a:rPr lang="en-GB" sz="2000" b="0" i="0" u="none" strike="noStrike" baseline="0" dirty="0">
                <a:solidFill>
                  <a:schemeClr val="bg1"/>
                </a:solidFill>
                <a:latin typeface="Calibri Light" panose="020F0302020204030204" pitchFamily="34" charset="0"/>
                <a:cs typeface="Calibri Light" panose="020F0302020204030204" pitchFamily="34" charset="0"/>
              </a:rPr>
              <a:t> </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and</a:t>
            </a:r>
            <a:r>
              <a:rPr lang="en-GB" sz="2000" b="0" i="0" u="none" strike="noStrike" baseline="0" dirty="0">
                <a:solidFill>
                  <a:schemeClr val="bg1"/>
                </a:solidFill>
                <a:latin typeface="Calibri Light" panose="020F0302020204030204" pitchFamily="34" charset="0"/>
                <a:cs typeface="Calibri Light" panose="020F0302020204030204" pitchFamily="34" charset="0"/>
              </a:rPr>
              <a:t> </a:t>
            </a:r>
            <a:r>
              <a:rPr lang="en-GB" sz="2000" b="0" i="0" u="none" strike="noStrike" baseline="0" dirty="0">
                <a:solidFill>
                  <a:srgbClr val="3333CC"/>
                </a:solidFill>
                <a:latin typeface="Calibri Light" panose="020F0302020204030204" pitchFamily="34" charset="0"/>
                <a:cs typeface="Calibri Light" panose="020F0302020204030204" pitchFamily="34" charset="0"/>
              </a:rPr>
              <a:t>predictability</a:t>
            </a:r>
            <a:r>
              <a:rPr lang="en-GB" sz="2000" b="0" i="0" u="none" strike="noStrike" baseline="0" dirty="0">
                <a:solidFill>
                  <a:schemeClr val="bg1"/>
                </a:solidFill>
                <a:latin typeface="Calibri Light" panose="020F0302020204030204" pitchFamily="34" charset="0"/>
                <a:cs typeface="Calibri Light" panose="020F0302020204030204" pitchFamily="34" charset="0"/>
              </a:rPr>
              <a:t>. </a:t>
            </a:r>
          </a:p>
        </p:txBody>
      </p:sp>
      <p:sp>
        <p:nvSpPr>
          <p:cNvPr id="2" name="Title 1">
            <a:extLst>
              <a:ext uri="{FF2B5EF4-FFF2-40B4-BE49-F238E27FC236}">
                <a16:creationId xmlns:a16="http://schemas.microsoft.com/office/drawing/2014/main" id="{3BCA2C22-FA77-F326-BC50-2EF9DB811D75}"/>
              </a:ext>
            </a:extLst>
          </p:cNvPr>
          <p:cNvSpPr>
            <a:spLocks noGrp="1"/>
          </p:cNvSpPr>
          <p:nvPr>
            <p:ph type="title"/>
          </p:nvPr>
        </p:nvSpPr>
        <p:spPr>
          <a:xfrm>
            <a:off x="6096000" y="56081"/>
            <a:ext cx="5334000" cy="1066800"/>
          </a:xfrm>
        </p:spPr>
        <p:txBody>
          <a:bodyPr vert="horz" lIns="91440" tIns="45720" rIns="91440" bIns="45720" rtlCol="0">
            <a:normAutofit/>
          </a:bodyPr>
          <a:lstStyle/>
          <a:p>
            <a:r>
              <a:rPr lang="en-US" sz="3200" kern="1200" dirty="0">
                <a:solidFill>
                  <a:schemeClr val="bg1">
                    <a:lumMod val="65000"/>
                    <a:lumOff val="35000"/>
                  </a:schemeClr>
                </a:solidFill>
                <a:latin typeface="Calibri Light" panose="020F0302020204030204" pitchFamily="34" charset="0"/>
                <a:cs typeface="Calibri Light" panose="020F0302020204030204" pitchFamily="34" charset="0"/>
              </a:rPr>
              <a:t>EVOLUTOR</a:t>
            </a:r>
          </a:p>
        </p:txBody>
      </p:sp>
      <p:sp>
        <p:nvSpPr>
          <p:cNvPr id="4" name="TextBox 3">
            <a:extLst>
              <a:ext uri="{FF2B5EF4-FFF2-40B4-BE49-F238E27FC236}">
                <a16:creationId xmlns:a16="http://schemas.microsoft.com/office/drawing/2014/main" id="{C39DD14F-6FE2-CFDC-3C17-603B8C204C18}"/>
              </a:ext>
            </a:extLst>
          </p:cNvPr>
          <p:cNvSpPr txBox="1"/>
          <p:nvPr/>
        </p:nvSpPr>
        <p:spPr>
          <a:xfrm>
            <a:off x="-4762" y="5525149"/>
            <a:ext cx="6100762" cy="307777"/>
          </a:xfrm>
          <a:prstGeom prst="rect">
            <a:avLst/>
          </a:prstGeom>
          <a:noFill/>
        </p:spPr>
        <p:txBody>
          <a:bodyPr wrap="square">
            <a:spAutoFit/>
          </a:bodyPr>
          <a:lstStyle/>
          <a:p>
            <a:r>
              <a:rPr lang="en-GB" sz="1400" b="0" i="1" u="none" strike="noStrike" baseline="0" dirty="0">
                <a:latin typeface="Calibri Light" panose="020F0302020204030204" pitchFamily="34" charset="0"/>
                <a:cs typeface="Calibri Light" panose="020F0302020204030204" pitchFamily="34" charset="0"/>
              </a:rPr>
              <a:t>© By Maryna </a:t>
            </a:r>
            <a:r>
              <a:rPr lang="en-GB" sz="1400" b="0" i="1" u="none" strike="noStrike" baseline="0" dirty="0" err="1">
                <a:latin typeface="Calibri Light" panose="020F0302020204030204" pitchFamily="34" charset="0"/>
                <a:cs typeface="Calibri Light" panose="020F0302020204030204" pitchFamily="34" charset="0"/>
              </a:rPr>
              <a:t>Olyak</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6287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xEl>
                                              <p:pRg st="2" end="2"/>
                                            </p:txEl>
                                          </p:spTgt>
                                        </p:tgtEl>
                                        <p:attrNameLst>
                                          <p:attrName>style.visibility</p:attrName>
                                        </p:attrNameLst>
                                      </p:cBhvr>
                                      <p:to>
                                        <p:strVal val="visible"/>
                                      </p:to>
                                    </p:set>
                                    <p:animEffect transition="in" filter="fade">
                                      <p:cBhvr>
                                        <p:cTn id="14" dur="1000"/>
                                        <p:tgtEl>
                                          <p:spTgt spid="24">
                                            <p:txEl>
                                              <p:pRg st="2" end="2"/>
                                            </p:txEl>
                                          </p:spTgt>
                                        </p:tgtEl>
                                      </p:cBhvr>
                                    </p:animEffect>
                                    <p:anim calcmode="lin" valueType="num">
                                      <p:cBhvr>
                                        <p:cTn id="15"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4">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4">
                                            <p:txEl>
                                              <p:pRg st="3" end="3"/>
                                            </p:txEl>
                                          </p:spTgt>
                                        </p:tgtEl>
                                        <p:attrNameLst>
                                          <p:attrName>style.visibility</p:attrName>
                                        </p:attrNameLst>
                                      </p:cBhvr>
                                      <p:to>
                                        <p:strVal val="visible"/>
                                      </p:to>
                                    </p:set>
                                    <p:animEffect transition="in" filter="fade">
                                      <p:cBhvr>
                                        <p:cTn id="19" dur="1000"/>
                                        <p:tgtEl>
                                          <p:spTgt spid="24">
                                            <p:txEl>
                                              <p:pRg st="3" end="3"/>
                                            </p:txEl>
                                          </p:spTgt>
                                        </p:tgtEl>
                                      </p:cBhvr>
                                    </p:animEffect>
                                    <p:anim calcmode="lin" valueType="num">
                                      <p:cBhvr>
                                        <p:cTn id="20" dur="1000" fill="hold"/>
                                        <p:tgtEl>
                                          <p:spTgt spid="2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4">
                                            <p:txEl>
                                              <p:pRg st="5" end="5"/>
                                            </p:txEl>
                                          </p:spTgt>
                                        </p:tgtEl>
                                        <p:attrNameLst>
                                          <p:attrName>style.visibility</p:attrName>
                                        </p:attrNameLst>
                                      </p:cBhvr>
                                      <p:to>
                                        <p:strVal val="visible"/>
                                      </p:to>
                                    </p:set>
                                    <p:animEffect transition="in" filter="fade">
                                      <p:cBhvr>
                                        <p:cTn id="26" dur="1000"/>
                                        <p:tgtEl>
                                          <p:spTgt spid="24">
                                            <p:txEl>
                                              <p:pRg st="5" end="5"/>
                                            </p:txEl>
                                          </p:spTgt>
                                        </p:tgtEl>
                                      </p:cBhvr>
                                    </p:animEffect>
                                    <p:anim calcmode="lin" valueType="num">
                                      <p:cBhvr>
                                        <p:cTn id="27" dur="1000" fill="hold"/>
                                        <p:tgtEl>
                                          <p:spTgt spid="24">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2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xEl>
                                              <p:pRg st="7" end="7"/>
                                            </p:txEl>
                                          </p:spTgt>
                                        </p:tgtEl>
                                        <p:attrNameLst>
                                          <p:attrName>style.visibility</p:attrName>
                                        </p:attrNameLst>
                                      </p:cBhvr>
                                      <p:to>
                                        <p:strVal val="visible"/>
                                      </p:to>
                                    </p:set>
                                    <p:animEffect transition="in" filter="fade">
                                      <p:cBhvr>
                                        <p:cTn id="33" dur="1000"/>
                                        <p:tgtEl>
                                          <p:spTgt spid="24">
                                            <p:txEl>
                                              <p:pRg st="7" end="7"/>
                                            </p:txEl>
                                          </p:spTgt>
                                        </p:tgtEl>
                                      </p:cBhvr>
                                    </p:animEffect>
                                    <p:anim calcmode="lin" valueType="num">
                                      <p:cBhvr>
                                        <p:cTn id="34" dur="1000" fill="hold"/>
                                        <p:tgtEl>
                                          <p:spTgt spid="24">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2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A24A5B3-47BE-A7DF-2286-3A39B9FB8881}"/>
              </a:ext>
            </a:extLst>
          </p:cNvPr>
          <p:cNvPicPr>
            <a:picLocks noChangeAspect="1"/>
          </p:cNvPicPr>
          <p:nvPr/>
        </p:nvPicPr>
        <p:blipFill>
          <a:blip r:embed="rId2">
            <a:extLst>
              <a:ext uri="{28A0092B-C50C-407E-A947-70E740481C1C}">
                <a14:useLocalDpi xmlns:a14="http://schemas.microsoft.com/office/drawing/2010/main" val="0"/>
              </a:ext>
            </a:extLst>
          </a:blip>
          <a:srcRect l="15268" r="15268"/>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29" name="Freeform: Shape 28">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4" name="Content Placeholder 23">
            <a:extLst>
              <a:ext uri="{FF2B5EF4-FFF2-40B4-BE49-F238E27FC236}">
                <a16:creationId xmlns:a16="http://schemas.microsoft.com/office/drawing/2014/main" id="{0B1EE8F2-D578-C7DA-D2AD-C828B0FC862D}"/>
              </a:ext>
            </a:extLst>
          </p:cNvPr>
          <p:cNvSpPr>
            <a:spLocks noGrp="1"/>
          </p:cNvSpPr>
          <p:nvPr>
            <p:ph idx="1"/>
          </p:nvPr>
        </p:nvSpPr>
        <p:spPr>
          <a:xfrm>
            <a:off x="6104845" y="1321837"/>
            <a:ext cx="5686425" cy="4583663"/>
          </a:xfrm>
        </p:spPr>
        <p:txBody>
          <a:bodyPr>
            <a:normAutofit/>
          </a:bodyPr>
          <a:lstStyle/>
          <a:p>
            <a:pPr marL="0" indent="0">
              <a:lnSpc>
                <a:spcPct val="100000"/>
              </a:lnSpc>
              <a:spcBef>
                <a:spcPts val="0"/>
              </a:spcBef>
              <a:buNone/>
            </a:pP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Genome sequencing allows the team to ‘read’ the genetic alphabets in a </a:t>
            </a:r>
            <a:r>
              <a:rPr lang="en-GB" sz="2000" b="0" i="0" u="none" strike="noStrike" baseline="0" dirty="0">
                <a:solidFill>
                  <a:srgbClr val="3333CC"/>
                </a:solidFill>
                <a:latin typeface="Calibri Light" panose="020F0302020204030204" pitchFamily="34" charset="0"/>
                <a:cs typeface="Calibri Light" panose="020F0302020204030204" pitchFamily="34" charset="0"/>
              </a:rPr>
              <a:t>genome</a:t>
            </a:r>
            <a:r>
              <a:rPr lang="en-GB" sz="2000" b="0" i="0" u="none" strike="noStrike" baseline="0" dirty="0">
                <a:solidFill>
                  <a:schemeClr val="bg1"/>
                </a:solidFill>
                <a:latin typeface="Calibri Light" panose="020F0302020204030204" pitchFamily="34" charset="0"/>
                <a:cs typeface="Calibri Light" panose="020F0302020204030204" pitchFamily="34" charset="0"/>
              </a:rPr>
              <a:t>. </a:t>
            </a:r>
          </a:p>
          <a:p>
            <a:pPr marL="0" indent="0">
              <a:lnSpc>
                <a:spcPct val="100000"/>
              </a:lnSpc>
              <a:spcBef>
                <a:spcPts val="0"/>
              </a:spcBef>
              <a:buNone/>
            </a:pPr>
            <a:endParaRPr lang="en-GB" sz="2000" dirty="0">
              <a:solidFill>
                <a:schemeClr val="bg1"/>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000" b="0" i="0" u="none" strike="noStrike" baseline="0" dirty="0">
                <a:solidFill>
                  <a:srgbClr val="006666"/>
                </a:solidFill>
                <a:latin typeface="Calibri Light" panose="020F0302020204030204" pitchFamily="34" charset="0"/>
                <a:cs typeface="Calibri Light" panose="020F0302020204030204" pitchFamily="34" charset="0"/>
              </a:rPr>
              <a:t>“By comparing a DNA sequence against a reference, engineers or scientists can quickly identify the </a:t>
            </a:r>
            <a:r>
              <a:rPr lang="en-GB" sz="2000" b="0" i="0" u="none" strike="noStrike" baseline="0" dirty="0">
                <a:solidFill>
                  <a:srgbClr val="006666"/>
                </a:solidFill>
                <a:latin typeface="Calibri" panose="020F0502020204030204" pitchFamily="34" charset="0"/>
                <a:cs typeface="Calibri" panose="020F0502020204030204" pitchFamily="34" charset="0"/>
              </a:rPr>
              <a:t>genetic variations</a:t>
            </a:r>
            <a:r>
              <a:rPr lang="en-GB" sz="2000" b="0" i="0" u="none" strike="noStrike" baseline="0" dirty="0">
                <a:solidFill>
                  <a:srgbClr val="006666"/>
                </a:solidFill>
                <a:latin typeface="Calibri Light" panose="020F0302020204030204" pitchFamily="34" charset="0"/>
                <a:cs typeface="Calibri Light" panose="020F0302020204030204" pitchFamily="34" charset="0"/>
              </a:rPr>
              <a:t> that are responsible for a trait. For example, if we isolate a baker yeast variant that produces more </a:t>
            </a:r>
            <a:r>
              <a:rPr lang="en-GB" sz="2000" b="0" i="0" u="none" strike="noStrike" baseline="0" dirty="0">
                <a:solidFill>
                  <a:srgbClr val="006666"/>
                </a:solidFill>
                <a:latin typeface="Calibri" panose="020F0502020204030204" pitchFamily="34" charset="0"/>
                <a:cs typeface="Calibri" panose="020F0502020204030204" pitchFamily="34" charset="0"/>
              </a:rPr>
              <a:t>biofuel</a:t>
            </a:r>
            <a:r>
              <a:rPr lang="en-GB" sz="2000" b="0" i="0" u="none" strike="noStrike" baseline="0" dirty="0">
                <a:solidFill>
                  <a:srgbClr val="006666"/>
                </a:solidFill>
                <a:latin typeface="Calibri Light" panose="020F0302020204030204" pitchFamily="34" charset="0"/>
                <a:cs typeface="Calibri Light" panose="020F0302020204030204" pitchFamily="34" charset="0"/>
              </a:rPr>
              <a:t>, such as </a:t>
            </a:r>
            <a:r>
              <a:rPr lang="en-GB" sz="2000" b="0" i="0" u="none" strike="noStrike" baseline="0" dirty="0" err="1">
                <a:solidFill>
                  <a:srgbClr val="006666"/>
                </a:solidFill>
                <a:latin typeface="Calibri Light" panose="020F0302020204030204" pitchFamily="34" charset="0"/>
                <a:cs typeface="Calibri Light" panose="020F0302020204030204" pitchFamily="34" charset="0"/>
              </a:rPr>
              <a:t>isobutanol</a:t>
            </a:r>
            <a:r>
              <a:rPr lang="en-GB" sz="2000" b="0" i="0" u="none" strike="noStrike" baseline="0" dirty="0">
                <a:solidFill>
                  <a:srgbClr val="006666"/>
                </a:solidFill>
                <a:latin typeface="Calibri Light" panose="020F0302020204030204" pitchFamily="34" charset="0"/>
                <a:cs typeface="Calibri Light" panose="020F0302020204030204" pitchFamily="34" charset="0"/>
              </a:rPr>
              <a:t>, we will be able to understand the genetic basis of this improvement in productivity through sequencing the genome of this yeast variant. Mutations responsible for trait improvement are commonly referred to as </a:t>
            </a:r>
            <a:r>
              <a:rPr lang="en-GB" sz="2000" b="0" i="0" u="none" strike="noStrike" baseline="0" dirty="0">
                <a:solidFill>
                  <a:srgbClr val="006666"/>
                </a:solidFill>
                <a:latin typeface="Calibri" panose="020F0502020204030204" pitchFamily="34" charset="0"/>
                <a:cs typeface="Calibri" panose="020F0502020204030204" pitchFamily="34" charset="0"/>
              </a:rPr>
              <a:t>beneficial mutations</a:t>
            </a:r>
            <a:r>
              <a:rPr lang="en-GB" sz="2000" b="0" i="0" u="none" strike="noStrike" baseline="0" dirty="0">
                <a:solidFill>
                  <a:srgbClr val="006666"/>
                </a:solidFill>
                <a:latin typeface="Calibri Light" panose="020F0302020204030204" pitchFamily="34" charset="0"/>
                <a:cs typeface="Calibri Light" panose="020F0302020204030204" pitchFamily="34" charset="0"/>
              </a:rPr>
              <a:t>.” </a:t>
            </a:r>
          </a:p>
          <a:p>
            <a:pPr marL="0" indent="0" algn="r">
              <a:lnSpc>
                <a:spcPct val="100000"/>
              </a:lnSpc>
              <a:spcBef>
                <a:spcPts val="0"/>
              </a:spcBef>
              <a:buNone/>
            </a:pPr>
            <a:r>
              <a:rPr lang="en-GB" sz="2000" dirty="0">
                <a:solidFill>
                  <a:srgbClr val="006666"/>
                </a:solidFill>
                <a:latin typeface="Calibri" panose="020F0502020204030204" pitchFamily="34" charset="0"/>
                <a:cs typeface="Calibri" panose="020F0502020204030204" pitchFamily="34" charset="0"/>
              </a:rPr>
              <a:t>- Tuck </a:t>
            </a:r>
            <a:endParaRPr lang="en-GB" sz="2000" b="0" i="0" u="none" strike="noStrike" baseline="0" dirty="0">
              <a:solidFill>
                <a:srgbClr val="006666"/>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BCA2C22-FA77-F326-BC50-2EF9DB811D75}"/>
              </a:ext>
            </a:extLst>
          </p:cNvPr>
          <p:cNvSpPr>
            <a:spLocks noGrp="1"/>
          </p:cNvSpPr>
          <p:nvPr>
            <p:ph type="title"/>
          </p:nvPr>
        </p:nvSpPr>
        <p:spPr>
          <a:xfrm>
            <a:off x="6096000" y="161925"/>
            <a:ext cx="5334000" cy="1066800"/>
          </a:xfrm>
        </p:spPr>
        <p:txBody>
          <a:bodyPr vert="horz" lIns="91440" tIns="45720" rIns="91440" bIns="45720" rtlCol="0">
            <a:normAutofit/>
          </a:bodyPr>
          <a:lstStyle/>
          <a:p>
            <a:r>
              <a:rPr lang="en-GB" sz="32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GENOME SEQUENCING</a:t>
            </a:r>
            <a:endParaRPr lang="en-US" sz="3200" kern="1200" dirty="0">
              <a:solidFill>
                <a:schemeClr val="bg1">
                  <a:lumMod val="65000"/>
                  <a:lumOff val="35000"/>
                </a:schemeClr>
              </a:solidFill>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E8E898DC-E620-F823-7BB9-8EE869A4458D}"/>
              </a:ext>
            </a:extLst>
          </p:cNvPr>
          <p:cNvSpPr txBox="1"/>
          <p:nvPr/>
        </p:nvSpPr>
        <p:spPr>
          <a:xfrm>
            <a:off x="116681" y="6215390"/>
            <a:ext cx="4102894" cy="523220"/>
          </a:xfrm>
          <a:prstGeom prst="rect">
            <a:avLst/>
          </a:prstGeom>
          <a:noFill/>
        </p:spPr>
        <p:txBody>
          <a:bodyPr wrap="square">
            <a:spAutoFit/>
          </a:bodyPr>
          <a:lstStyle/>
          <a:p>
            <a:r>
              <a:rPr lang="en-GB" sz="1400" b="0" i="1"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Matthew Hutchinson using a Solaris Biotech fermenter for large-scale microbial cultivation </a:t>
            </a:r>
            <a:endParaRPr lang="en-GB" sz="1400" dirty="0">
              <a:solidFill>
                <a:schemeClr val="bg1">
                  <a:lumMod val="65000"/>
                  <a:lumOff val="3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2124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xEl>
                                              <p:pRg st="2" end="2"/>
                                            </p:txEl>
                                          </p:spTgt>
                                        </p:tgtEl>
                                        <p:attrNameLst>
                                          <p:attrName>style.visibility</p:attrName>
                                        </p:attrNameLst>
                                      </p:cBhvr>
                                      <p:to>
                                        <p:strVal val="visible"/>
                                      </p:to>
                                    </p:set>
                                    <p:animEffect transition="in" filter="fade">
                                      <p:cBhvr>
                                        <p:cTn id="14" dur="1000"/>
                                        <p:tgtEl>
                                          <p:spTgt spid="24">
                                            <p:txEl>
                                              <p:pRg st="2" end="2"/>
                                            </p:txEl>
                                          </p:spTgt>
                                        </p:tgtEl>
                                      </p:cBhvr>
                                    </p:animEffect>
                                    <p:anim calcmode="lin" valueType="num">
                                      <p:cBhvr>
                                        <p:cTn id="15"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4">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4">
                                            <p:txEl>
                                              <p:pRg st="3" end="3"/>
                                            </p:txEl>
                                          </p:spTgt>
                                        </p:tgtEl>
                                        <p:attrNameLst>
                                          <p:attrName>style.visibility</p:attrName>
                                        </p:attrNameLst>
                                      </p:cBhvr>
                                      <p:to>
                                        <p:strVal val="visible"/>
                                      </p:to>
                                    </p:set>
                                    <p:animEffect transition="in" filter="fade">
                                      <p:cBhvr>
                                        <p:cTn id="19" dur="1000"/>
                                        <p:tgtEl>
                                          <p:spTgt spid="24">
                                            <p:txEl>
                                              <p:pRg st="3" end="3"/>
                                            </p:txEl>
                                          </p:spTgt>
                                        </p:tgtEl>
                                      </p:cBhvr>
                                    </p:animEffect>
                                    <p:anim calcmode="lin" valueType="num">
                                      <p:cBhvr>
                                        <p:cTn id="20" dur="1000" fill="hold"/>
                                        <p:tgtEl>
                                          <p:spTgt spid="2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A24A5B3-47BE-A7DF-2286-3A39B9FB8881}"/>
              </a:ext>
            </a:extLst>
          </p:cNvPr>
          <p:cNvPicPr>
            <a:picLocks noChangeAspect="1"/>
          </p:cNvPicPr>
          <p:nvPr/>
        </p:nvPicPr>
        <p:blipFill>
          <a:blip r:embed="rId2">
            <a:extLst>
              <a:ext uri="{28A0092B-C50C-407E-A947-70E740481C1C}">
                <a14:useLocalDpi xmlns:a14="http://schemas.microsoft.com/office/drawing/2010/main" val="0"/>
              </a:ext>
            </a:extLst>
          </a:blip>
          <a:srcRect l="15268" r="15268"/>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29" name="Freeform: Shape 28">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4" name="Content Placeholder 23">
            <a:extLst>
              <a:ext uri="{FF2B5EF4-FFF2-40B4-BE49-F238E27FC236}">
                <a16:creationId xmlns:a16="http://schemas.microsoft.com/office/drawing/2014/main" id="{0B1EE8F2-D578-C7DA-D2AD-C828B0FC862D}"/>
              </a:ext>
            </a:extLst>
          </p:cNvPr>
          <p:cNvSpPr>
            <a:spLocks noGrp="1"/>
          </p:cNvSpPr>
          <p:nvPr>
            <p:ph idx="1"/>
          </p:nvPr>
        </p:nvSpPr>
        <p:spPr>
          <a:xfrm>
            <a:off x="6087156" y="1298511"/>
            <a:ext cx="5686425" cy="4583663"/>
          </a:xfrm>
        </p:spPr>
        <p:txBody>
          <a:bodyPr>
            <a:noAutofit/>
          </a:bodyPr>
          <a:lstStyle/>
          <a:p>
            <a:pPr marL="0" indent="0">
              <a:lnSpc>
                <a:spcPct val="100000"/>
              </a:lnSpc>
              <a:spcBef>
                <a:spcPts val="0"/>
              </a:spcBef>
              <a:buNone/>
            </a:pPr>
            <a:r>
              <a:rPr lang="en-GB" sz="2000" b="0" i="0" u="none" strike="noStrike" baseline="0" dirty="0">
                <a:solidFill>
                  <a:srgbClr val="006666"/>
                </a:solidFill>
                <a:latin typeface="Calibri Light" panose="020F0302020204030204" pitchFamily="34" charset="0"/>
                <a:cs typeface="Calibri Light" panose="020F0302020204030204" pitchFamily="34" charset="0"/>
              </a:rPr>
              <a:t>“</a:t>
            </a:r>
            <a:r>
              <a:rPr lang="en-GB" sz="2000" b="0" i="0" u="none" strike="noStrike" baseline="0" dirty="0" err="1">
                <a:solidFill>
                  <a:srgbClr val="006666"/>
                </a:solidFill>
                <a:latin typeface="Calibri Light" panose="020F0302020204030204" pitchFamily="34" charset="0"/>
                <a:cs typeface="Calibri Light" panose="020F0302020204030204" pitchFamily="34" charset="0"/>
              </a:rPr>
              <a:t>Evolutor</a:t>
            </a:r>
            <a:r>
              <a:rPr lang="en-GB" sz="2000" b="0" i="0" u="none" strike="noStrike" baseline="0" dirty="0">
                <a:solidFill>
                  <a:srgbClr val="006666"/>
                </a:solidFill>
                <a:latin typeface="Calibri Light" panose="020F0302020204030204" pitchFamily="34" charset="0"/>
                <a:cs typeface="Calibri Light" panose="020F0302020204030204" pitchFamily="34" charset="0"/>
              </a:rPr>
              <a:t> is a clever device, which allows us to </a:t>
            </a:r>
            <a:r>
              <a:rPr lang="en-GB" sz="2000" b="0" i="0" u="none" strike="noStrike" baseline="0" dirty="0">
                <a:solidFill>
                  <a:srgbClr val="006666"/>
                </a:solidFill>
                <a:latin typeface="Calibri" panose="020F0502020204030204" pitchFamily="34" charset="0"/>
                <a:cs typeface="Calibri" panose="020F0502020204030204" pitchFamily="34" charset="0"/>
              </a:rPr>
              <a:t>manipulate</a:t>
            </a:r>
            <a:r>
              <a:rPr lang="en-GB" sz="2000" b="0" i="0" u="none" strike="noStrike" baseline="0" dirty="0">
                <a:solidFill>
                  <a:srgbClr val="006666"/>
                </a:solidFill>
                <a:latin typeface="Calibri Light" panose="020F0302020204030204" pitchFamily="34" charset="0"/>
                <a:cs typeface="Calibri Light" panose="020F0302020204030204" pitchFamily="34" charset="0"/>
              </a:rPr>
              <a:t> and </a:t>
            </a:r>
            <a:r>
              <a:rPr lang="en-GB" sz="2000" b="0" i="0" u="none" strike="noStrike" baseline="0" dirty="0">
                <a:solidFill>
                  <a:srgbClr val="006666"/>
                </a:solidFill>
                <a:latin typeface="Calibri" panose="020F0502020204030204" pitchFamily="34" charset="0"/>
                <a:cs typeface="Calibri" panose="020F0502020204030204" pitchFamily="34" charset="0"/>
              </a:rPr>
              <a:t>control </a:t>
            </a:r>
            <a:r>
              <a:rPr lang="en-GB" sz="2000" b="0" i="0" u="none" strike="noStrike" baseline="0" dirty="0">
                <a:solidFill>
                  <a:srgbClr val="006666"/>
                </a:solidFill>
                <a:latin typeface="Calibri Light" panose="020F0302020204030204" pitchFamily="34" charset="0"/>
                <a:cs typeface="Calibri Light" panose="020F0302020204030204" pitchFamily="34" charset="0"/>
              </a:rPr>
              <a:t>the conditions of </a:t>
            </a:r>
            <a:r>
              <a:rPr lang="en-GB" sz="2000" b="0" i="0" u="none" strike="noStrike" baseline="0" dirty="0">
                <a:solidFill>
                  <a:srgbClr val="006666"/>
                </a:solidFill>
                <a:latin typeface="Calibri" panose="020F0502020204030204" pitchFamily="34" charset="0"/>
                <a:cs typeface="Calibri" panose="020F0502020204030204" pitchFamily="34" charset="0"/>
              </a:rPr>
              <a:t>microbial growth</a:t>
            </a:r>
            <a:r>
              <a:rPr lang="en-GB" sz="2000" b="0" i="0" u="none" strike="noStrike" baseline="0" dirty="0">
                <a:solidFill>
                  <a:srgbClr val="006666"/>
                </a:solidFill>
                <a:latin typeface="Calibri Light" panose="020F0302020204030204" pitchFamily="34" charset="0"/>
                <a:cs typeface="Calibri Light" panose="020F0302020204030204" pitchFamily="34" charset="0"/>
              </a:rPr>
              <a:t>. Through increasing or reducing the </a:t>
            </a:r>
            <a:r>
              <a:rPr lang="en-GB" sz="2000" b="0" i="0" u="none" strike="noStrike" baseline="0" dirty="0">
                <a:solidFill>
                  <a:srgbClr val="006666"/>
                </a:solidFill>
                <a:latin typeface="Calibri" panose="020F0502020204030204" pitchFamily="34" charset="0"/>
                <a:cs typeface="Calibri" panose="020F0502020204030204" pitchFamily="34" charset="0"/>
              </a:rPr>
              <a:t>temperature </a:t>
            </a:r>
            <a:r>
              <a:rPr lang="en-GB" sz="2000" b="0" i="0" u="none" strike="noStrike" baseline="0" dirty="0">
                <a:solidFill>
                  <a:srgbClr val="006666"/>
                </a:solidFill>
                <a:latin typeface="Calibri Light" panose="020F0302020204030204" pitchFamily="34" charset="0"/>
                <a:cs typeface="Calibri Light" panose="020F0302020204030204" pitchFamily="34" charset="0"/>
              </a:rPr>
              <a:t>of the microbial cultivation chamber, we can select microbial sub-population that tolerates high temperature (evolving for thermotolerance) or low temperature (evolving for cold adaptation). </a:t>
            </a:r>
          </a:p>
          <a:p>
            <a:pPr marL="0" indent="0">
              <a:lnSpc>
                <a:spcPct val="100000"/>
              </a:lnSpc>
              <a:spcBef>
                <a:spcPts val="0"/>
              </a:spcBef>
              <a:buNone/>
            </a:pPr>
            <a:endParaRPr lang="en-GB" sz="2000" dirty="0">
              <a:solidFill>
                <a:srgbClr val="006666"/>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000" b="0" i="0" u="none" strike="noStrike" baseline="0" dirty="0">
                <a:solidFill>
                  <a:srgbClr val="006666"/>
                </a:solidFill>
                <a:latin typeface="Calibri Light" panose="020F0302020204030204" pitchFamily="34" charset="0"/>
                <a:cs typeface="Calibri Light" panose="020F0302020204030204" pitchFamily="34" charset="0"/>
              </a:rPr>
              <a:t>Depending on how we design the experiment or operate the </a:t>
            </a:r>
            <a:r>
              <a:rPr lang="en-GB" sz="2000" b="0" i="0" u="none" strike="noStrike" baseline="0" dirty="0" err="1">
                <a:solidFill>
                  <a:srgbClr val="006666"/>
                </a:solidFill>
                <a:latin typeface="Calibri Light" panose="020F0302020204030204" pitchFamily="34" charset="0"/>
                <a:cs typeface="Calibri Light" panose="020F0302020204030204" pitchFamily="34" charset="0"/>
              </a:rPr>
              <a:t>Evolutor</a:t>
            </a:r>
            <a:r>
              <a:rPr lang="en-GB" sz="2000" b="0" i="0" u="none" strike="noStrike" baseline="0" dirty="0">
                <a:solidFill>
                  <a:srgbClr val="006666"/>
                </a:solidFill>
                <a:latin typeface="Calibri Light" panose="020F0302020204030204" pitchFamily="34" charset="0"/>
                <a:cs typeface="Calibri Light" panose="020F0302020204030204" pitchFamily="34" charset="0"/>
              </a:rPr>
              <a:t>, we can </a:t>
            </a:r>
            <a:r>
              <a:rPr lang="en-GB" sz="2000" b="0" i="0" u="none" strike="noStrike" baseline="0" dirty="0">
                <a:solidFill>
                  <a:srgbClr val="006666"/>
                </a:solidFill>
                <a:latin typeface="Calibri" panose="020F0502020204030204" pitchFamily="34" charset="0"/>
                <a:cs typeface="Calibri" panose="020F0502020204030204" pitchFamily="34" charset="0"/>
              </a:rPr>
              <a:t>evolve </a:t>
            </a:r>
            <a:r>
              <a:rPr lang="en-GB" sz="2000" b="0" i="0" u="none" strike="noStrike" baseline="0" dirty="0">
                <a:solidFill>
                  <a:srgbClr val="006666"/>
                </a:solidFill>
                <a:latin typeface="Calibri Light" panose="020F0302020204030204" pitchFamily="34" charset="0"/>
                <a:cs typeface="Calibri Light" panose="020F0302020204030204" pitchFamily="34" charset="0"/>
              </a:rPr>
              <a:t>a wide range of </a:t>
            </a:r>
            <a:r>
              <a:rPr lang="en-GB" sz="2000" b="0" i="0" u="none" strike="noStrike" baseline="0" dirty="0">
                <a:solidFill>
                  <a:srgbClr val="006666"/>
                </a:solidFill>
                <a:latin typeface="Calibri" panose="020F0502020204030204" pitchFamily="34" charset="0"/>
                <a:cs typeface="Calibri" panose="020F0502020204030204" pitchFamily="34" charset="0"/>
              </a:rPr>
              <a:t>microbial properties </a:t>
            </a:r>
            <a:r>
              <a:rPr lang="en-GB" sz="2000" b="0" i="0" u="none" strike="noStrike" baseline="0" dirty="0">
                <a:solidFill>
                  <a:srgbClr val="006666"/>
                </a:solidFill>
                <a:latin typeface="Calibri Light" panose="020F0302020204030204" pitchFamily="34" charset="0"/>
                <a:cs typeface="Calibri Light" panose="020F0302020204030204" pitchFamily="34" charset="0"/>
              </a:rPr>
              <a:t>such as carbon utilisation (microbes need food to grow and to manufacture a product), pH tolerance, inhibitor tolerance, product tolerance and productivity.”</a:t>
            </a:r>
          </a:p>
          <a:p>
            <a:pPr marL="0" indent="0" algn="r">
              <a:lnSpc>
                <a:spcPct val="100000"/>
              </a:lnSpc>
              <a:spcBef>
                <a:spcPts val="0"/>
              </a:spcBef>
              <a:buNone/>
            </a:pPr>
            <a:r>
              <a:rPr lang="en-GB" sz="2000" dirty="0">
                <a:solidFill>
                  <a:srgbClr val="006666"/>
                </a:solidFill>
                <a:latin typeface="Calibri" panose="020F0502020204030204" pitchFamily="34" charset="0"/>
                <a:cs typeface="Calibri" panose="020F0502020204030204" pitchFamily="34" charset="0"/>
              </a:rPr>
              <a:t>- Tuck</a:t>
            </a:r>
            <a:endParaRPr lang="en-GB" sz="2000" b="0" i="0" u="none" strike="noStrike" baseline="0" dirty="0">
              <a:solidFill>
                <a:srgbClr val="006666"/>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BCA2C22-FA77-F326-BC50-2EF9DB811D75}"/>
              </a:ext>
            </a:extLst>
          </p:cNvPr>
          <p:cNvSpPr>
            <a:spLocks noGrp="1"/>
          </p:cNvSpPr>
          <p:nvPr>
            <p:ph type="title"/>
          </p:nvPr>
        </p:nvSpPr>
        <p:spPr>
          <a:xfrm>
            <a:off x="6087156" y="231711"/>
            <a:ext cx="5334000" cy="1066800"/>
          </a:xfrm>
        </p:spPr>
        <p:txBody>
          <a:bodyPr vert="horz" lIns="91440" tIns="45720" rIns="91440" bIns="45720" rtlCol="0">
            <a:normAutofit/>
          </a:bodyPr>
          <a:lstStyle/>
          <a:p>
            <a:r>
              <a:rPr lang="en-GB" sz="32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EVOLVING PROPERTIES</a:t>
            </a:r>
            <a:endParaRPr lang="en-US" sz="3200" kern="1200" dirty="0">
              <a:solidFill>
                <a:schemeClr val="bg1">
                  <a:lumMod val="65000"/>
                  <a:lumOff val="35000"/>
                </a:schemeClr>
              </a:solidFill>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37A8F79B-D46A-9370-2805-52389DC1478F}"/>
              </a:ext>
            </a:extLst>
          </p:cNvPr>
          <p:cNvSpPr txBox="1"/>
          <p:nvPr/>
        </p:nvSpPr>
        <p:spPr>
          <a:xfrm>
            <a:off x="88106" y="6215390"/>
            <a:ext cx="4283869" cy="523220"/>
          </a:xfrm>
          <a:prstGeom prst="rect">
            <a:avLst/>
          </a:prstGeom>
          <a:noFill/>
        </p:spPr>
        <p:txBody>
          <a:bodyPr wrap="square">
            <a:spAutoFit/>
          </a:bodyPr>
          <a:lstStyle/>
          <a:p>
            <a:r>
              <a:rPr lang="en-GB" sz="1400" b="0" i="1"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Assistant Professor Kang Lan Tee using a Shimadzu gas chromatography system to analyse bioplastics samples </a:t>
            </a:r>
            <a:endParaRPr lang="en-GB" sz="1400" dirty="0">
              <a:solidFill>
                <a:schemeClr val="bg1">
                  <a:lumMod val="65000"/>
                  <a:lumOff val="3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72109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xEl>
                                              <p:pRg st="2" end="2"/>
                                            </p:txEl>
                                          </p:spTgt>
                                        </p:tgtEl>
                                        <p:attrNameLst>
                                          <p:attrName>style.visibility</p:attrName>
                                        </p:attrNameLst>
                                      </p:cBhvr>
                                      <p:to>
                                        <p:strVal val="visible"/>
                                      </p:to>
                                    </p:set>
                                    <p:animEffect transition="in" filter="fade">
                                      <p:cBhvr>
                                        <p:cTn id="14" dur="1000"/>
                                        <p:tgtEl>
                                          <p:spTgt spid="24">
                                            <p:txEl>
                                              <p:pRg st="2" end="2"/>
                                            </p:txEl>
                                          </p:spTgt>
                                        </p:tgtEl>
                                      </p:cBhvr>
                                    </p:animEffect>
                                    <p:anim calcmode="lin" valueType="num">
                                      <p:cBhvr>
                                        <p:cTn id="15"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4">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4">
                                            <p:txEl>
                                              <p:pRg st="3" end="3"/>
                                            </p:txEl>
                                          </p:spTgt>
                                        </p:tgtEl>
                                        <p:attrNameLst>
                                          <p:attrName>style.visibility</p:attrName>
                                        </p:attrNameLst>
                                      </p:cBhvr>
                                      <p:to>
                                        <p:strVal val="visible"/>
                                      </p:to>
                                    </p:set>
                                    <p:animEffect transition="in" filter="fade">
                                      <p:cBhvr>
                                        <p:cTn id="19" dur="1000"/>
                                        <p:tgtEl>
                                          <p:spTgt spid="24">
                                            <p:txEl>
                                              <p:pRg st="3" end="3"/>
                                            </p:txEl>
                                          </p:spTgt>
                                        </p:tgtEl>
                                      </p:cBhvr>
                                    </p:animEffect>
                                    <p:anim calcmode="lin" valueType="num">
                                      <p:cBhvr>
                                        <p:cTn id="20" dur="1000" fill="hold"/>
                                        <p:tgtEl>
                                          <p:spTgt spid="2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A24A5B3-47BE-A7DF-2286-3A39B9FB8881}"/>
              </a:ext>
            </a:extLst>
          </p:cNvPr>
          <p:cNvPicPr>
            <a:picLocks noChangeAspect="1"/>
          </p:cNvPicPr>
          <p:nvPr/>
        </p:nvPicPr>
        <p:blipFill>
          <a:blip r:embed="rId2">
            <a:extLst>
              <a:ext uri="{28A0092B-C50C-407E-A947-70E740481C1C}">
                <a14:useLocalDpi xmlns:a14="http://schemas.microsoft.com/office/drawing/2010/main" val="0"/>
              </a:ext>
            </a:extLst>
          </a:blip>
          <a:srcRect t="9583" b="9583"/>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29" name="Freeform: Shape 28">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4" name="Content Placeholder 23">
            <a:extLst>
              <a:ext uri="{FF2B5EF4-FFF2-40B4-BE49-F238E27FC236}">
                <a16:creationId xmlns:a16="http://schemas.microsoft.com/office/drawing/2014/main" id="{0B1EE8F2-D578-C7DA-D2AD-C828B0FC862D}"/>
              </a:ext>
            </a:extLst>
          </p:cNvPr>
          <p:cNvSpPr>
            <a:spLocks noGrp="1"/>
          </p:cNvSpPr>
          <p:nvPr>
            <p:ph idx="1"/>
          </p:nvPr>
        </p:nvSpPr>
        <p:spPr>
          <a:xfrm>
            <a:off x="6104845" y="1283737"/>
            <a:ext cx="5686425" cy="4583663"/>
          </a:xfrm>
        </p:spPr>
        <p:txBody>
          <a:bodyPr>
            <a:normAutofit/>
          </a:bodyPr>
          <a:lstStyle/>
          <a:p>
            <a:pPr marL="0" indent="0">
              <a:lnSpc>
                <a:spcPct val="100000"/>
              </a:lnSpc>
              <a:spcBef>
                <a:spcPts val="0"/>
              </a:spcBef>
              <a:buNone/>
            </a:pPr>
            <a:r>
              <a:rPr lang="en-GB" sz="2000" b="0" i="0" u="none" strike="noStrike" baseline="0" dirty="0" err="1">
                <a:solidFill>
                  <a:schemeClr val="bg1">
                    <a:lumMod val="65000"/>
                    <a:lumOff val="35000"/>
                  </a:schemeClr>
                </a:solidFill>
                <a:latin typeface="Calibri Light" panose="020F0302020204030204" pitchFamily="34" charset="0"/>
                <a:cs typeface="Calibri Light" panose="020F0302020204030204" pitchFamily="34" charset="0"/>
              </a:rPr>
              <a:t>Evolutor’s</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microbe optimisation capabilities can be widely applied across many </a:t>
            </a:r>
            <a:r>
              <a:rPr lang="en-GB" sz="2000" b="0" i="0" u="none" strike="noStrike" baseline="0" dirty="0">
                <a:solidFill>
                  <a:srgbClr val="3333CC"/>
                </a:solidFill>
                <a:latin typeface="Calibri Light" panose="020F0302020204030204" pitchFamily="34" charset="0"/>
                <a:cs typeface="Calibri Light" panose="020F0302020204030204" pitchFamily="34" charset="0"/>
              </a:rPr>
              <a:t>biotech industries</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Due to the team’s evolution-based approach, it is able to </a:t>
            </a:r>
            <a:r>
              <a:rPr lang="en-GB" sz="2000" b="0" i="0" u="none" strike="noStrike" baseline="0" dirty="0">
                <a:solidFill>
                  <a:srgbClr val="3333CC"/>
                </a:solidFill>
                <a:latin typeface="Calibri Light" panose="020F0302020204030204" pitchFamily="34" charset="0"/>
                <a:cs typeface="Calibri Light" panose="020F0302020204030204" pitchFamily="34" charset="0"/>
              </a:rPr>
              <a:t>optimise any microbe</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regardless of the availability or confidentiality of genetic information. </a:t>
            </a:r>
          </a:p>
          <a:p>
            <a:pPr marL="0" indent="0">
              <a:lnSpc>
                <a:spcPct val="100000"/>
              </a:lnSpc>
              <a:spcBef>
                <a:spcPts val="0"/>
              </a:spcBef>
              <a:buNone/>
            </a:pPr>
            <a:endParaRPr lang="en-GB" sz="2000" dirty="0">
              <a:solidFill>
                <a:schemeClr val="bg1"/>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000" b="0" i="0" u="none" strike="noStrike" baseline="0" dirty="0">
                <a:solidFill>
                  <a:srgbClr val="006666"/>
                </a:solidFill>
                <a:latin typeface="Calibri Light" panose="020F0302020204030204" pitchFamily="34" charset="0"/>
                <a:cs typeface="Calibri Light" panose="020F0302020204030204" pitchFamily="34" charset="0"/>
              </a:rPr>
              <a:t>“The next-level microbe development capabilities of the </a:t>
            </a:r>
            <a:r>
              <a:rPr lang="en-GB" sz="2000" b="0" i="0" u="none" strike="noStrike" baseline="0" dirty="0" err="1">
                <a:solidFill>
                  <a:srgbClr val="006666"/>
                </a:solidFill>
                <a:latin typeface="Calibri Light" panose="020F0302020204030204" pitchFamily="34" charset="0"/>
                <a:cs typeface="Calibri Light" panose="020F0302020204030204" pitchFamily="34" charset="0"/>
              </a:rPr>
              <a:t>Evolutor</a:t>
            </a:r>
            <a:r>
              <a:rPr lang="en-GB" sz="2000" b="0" i="0" u="none" strike="noStrike" baseline="0" dirty="0">
                <a:solidFill>
                  <a:srgbClr val="006666"/>
                </a:solidFill>
                <a:latin typeface="Calibri Light" panose="020F0302020204030204" pitchFamily="34" charset="0"/>
                <a:cs typeface="Calibri Light" panose="020F0302020204030204" pitchFamily="34" charset="0"/>
              </a:rPr>
              <a:t> technology are especially relevant for </a:t>
            </a:r>
            <a:r>
              <a:rPr lang="en-GB" sz="2000" b="0" i="0" u="none" strike="noStrike" baseline="0" dirty="0">
                <a:solidFill>
                  <a:srgbClr val="006666"/>
                </a:solidFill>
                <a:latin typeface="Calibri" panose="020F0502020204030204" pitchFamily="34" charset="0"/>
                <a:cs typeface="Calibri" panose="020F0502020204030204" pitchFamily="34" charset="0"/>
              </a:rPr>
              <a:t>bio-manufacturers</a:t>
            </a:r>
            <a:r>
              <a:rPr lang="en-GB" sz="2000" b="0" i="0" u="none" strike="noStrike" baseline="0" dirty="0">
                <a:solidFill>
                  <a:srgbClr val="006666"/>
                </a:solidFill>
                <a:latin typeface="Calibri Light" panose="020F0302020204030204" pitchFamily="34" charset="0"/>
                <a:cs typeface="Calibri Light" panose="020F0302020204030204" pitchFamily="34" charset="0"/>
              </a:rPr>
              <a:t> in food and drink, pharmaceuticals and biologics, chemicals, </a:t>
            </a:r>
            <a:r>
              <a:rPr lang="en-GB" sz="2000" b="0" i="0" u="none" strike="noStrike" baseline="0" dirty="0" err="1">
                <a:solidFill>
                  <a:srgbClr val="006666"/>
                </a:solidFill>
                <a:latin typeface="Calibri Light" panose="020F0302020204030204" pitchFamily="34" charset="0"/>
                <a:cs typeface="Calibri Light" panose="020F0302020204030204" pitchFamily="34" charset="0"/>
              </a:rPr>
              <a:t>agri</a:t>
            </a:r>
            <a:r>
              <a:rPr lang="en-GB" sz="2000" b="0" i="0" u="none" strike="noStrike" baseline="0" dirty="0">
                <a:solidFill>
                  <a:srgbClr val="006666"/>
                </a:solidFill>
                <a:latin typeface="Calibri Light" panose="020F0302020204030204" pitchFamily="34" charset="0"/>
                <a:cs typeface="Calibri Light" panose="020F0302020204030204" pitchFamily="34" charset="0"/>
              </a:rPr>
              <a:t>-tech, biofuels, nutritional ingredients and microbiome health, materials, and flavours and fragrances</a:t>
            </a:r>
            <a:r>
              <a:rPr lang="en-GB" sz="2000" dirty="0">
                <a:solidFill>
                  <a:srgbClr val="006666"/>
                </a:solidFill>
                <a:latin typeface="Calibri Light" panose="020F0302020204030204" pitchFamily="34" charset="0"/>
                <a:cs typeface="Calibri Light" panose="020F0302020204030204" pitchFamily="34" charset="0"/>
              </a:rPr>
              <a:t>.”</a:t>
            </a:r>
          </a:p>
          <a:p>
            <a:pPr marL="0" indent="0" algn="r">
              <a:lnSpc>
                <a:spcPct val="100000"/>
              </a:lnSpc>
              <a:spcBef>
                <a:spcPts val="0"/>
              </a:spcBef>
              <a:buNone/>
            </a:pPr>
            <a:r>
              <a:rPr lang="en-GB" sz="2000" b="0" i="0" u="none" strike="noStrike" baseline="0" dirty="0">
                <a:solidFill>
                  <a:srgbClr val="006666"/>
                </a:solidFill>
                <a:latin typeface="Calibri" panose="020F0502020204030204" pitchFamily="34" charset="0"/>
                <a:cs typeface="Calibri" panose="020F0502020204030204" pitchFamily="34" charset="0"/>
              </a:rPr>
              <a:t>- Tuck</a:t>
            </a:r>
          </a:p>
        </p:txBody>
      </p:sp>
      <p:sp>
        <p:nvSpPr>
          <p:cNvPr id="2" name="Title 1">
            <a:extLst>
              <a:ext uri="{FF2B5EF4-FFF2-40B4-BE49-F238E27FC236}">
                <a16:creationId xmlns:a16="http://schemas.microsoft.com/office/drawing/2014/main" id="{3BCA2C22-FA77-F326-BC50-2EF9DB811D75}"/>
              </a:ext>
            </a:extLst>
          </p:cNvPr>
          <p:cNvSpPr>
            <a:spLocks noGrp="1"/>
          </p:cNvSpPr>
          <p:nvPr>
            <p:ph type="title"/>
          </p:nvPr>
        </p:nvSpPr>
        <p:spPr>
          <a:xfrm>
            <a:off x="6095999" y="216937"/>
            <a:ext cx="5800531" cy="1066800"/>
          </a:xfrm>
        </p:spPr>
        <p:txBody>
          <a:bodyPr vert="horz" lIns="91440" tIns="45720" rIns="91440" bIns="45720" rtlCol="0">
            <a:normAutofit/>
          </a:bodyPr>
          <a:lstStyle/>
          <a:p>
            <a:r>
              <a:rPr lang="en-GB" sz="3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APPLICATIONS IN MANUFACTURING</a:t>
            </a:r>
            <a:endParaRPr lang="en-US" sz="3000" kern="1200" dirty="0">
              <a:solidFill>
                <a:schemeClr val="bg1">
                  <a:lumMod val="65000"/>
                  <a:lumOff val="35000"/>
                </a:schemeClr>
              </a:solidFill>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5ADF4D4E-A7DF-9AE4-8C9F-7AD4A6511E1C}"/>
              </a:ext>
            </a:extLst>
          </p:cNvPr>
          <p:cNvSpPr txBox="1"/>
          <p:nvPr/>
        </p:nvSpPr>
        <p:spPr>
          <a:xfrm>
            <a:off x="97631" y="6215390"/>
            <a:ext cx="3702844" cy="523220"/>
          </a:xfrm>
          <a:prstGeom prst="rect">
            <a:avLst/>
          </a:prstGeom>
          <a:noFill/>
        </p:spPr>
        <p:txBody>
          <a:bodyPr wrap="square">
            <a:spAutoFit/>
          </a:bodyPr>
          <a:lstStyle/>
          <a:p>
            <a:r>
              <a:rPr lang="en-GB" sz="1400" b="0" i="1"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Dr Yee Han Tee using an ÄKTA Pure to purify recombinant protein produced by microbe </a:t>
            </a:r>
            <a:endParaRPr lang="en-GB" sz="1400" dirty="0">
              <a:solidFill>
                <a:schemeClr val="bg1">
                  <a:lumMod val="65000"/>
                  <a:lumOff val="3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2100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xEl>
                                              <p:pRg st="2" end="2"/>
                                            </p:txEl>
                                          </p:spTgt>
                                        </p:tgtEl>
                                        <p:attrNameLst>
                                          <p:attrName>style.visibility</p:attrName>
                                        </p:attrNameLst>
                                      </p:cBhvr>
                                      <p:to>
                                        <p:strVal val="visible"/>
                                      </p:to>
                                    </p:set>
                                    <p:animEffect transition="in" filter="fade">
                                      <p:cBhvr>
                                        <p:cTn id="14" dur="1000"/>
                                        <p:tgtEl>
                                          <p:spTgt spid="24">
                                            <p:txEl>
                                              <p:pRg st="2" end="2"/>
                                            </p:txEl>
                                          </p:spTgt>
                                        </p:tgtEl>
                                      </p:cBhvr>
                                    </p:animEffect>
                                    <p:anim calcmode="lin" valueType="num">
                                      <p:cBhvr>
                                        <p:cTn id="15"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4">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4">
                                            <p:txEl>
                                              <p:pRg st="3" end="3"/>
                                            </p:txEl>
                                          </p:spTgt>
                                        </p:tgtEl>
                                        <p:attrNameLst>
                                          <p:attrName>style.visibility</p:attrName>
                                        </p:attrNameLst>
                                      </p:cBhvr>
                                      <p:to>
                                        <p:strVal val="visible"/>
                                      </p:to>
                                    </p:set>
                                    <p:animEffect transition="in" filter="fade">
                                      <p:cBhvr>
                                        <p:cTn id="19" dur="1000"/>
                                        <p:tgtEl>
                                          <p:spTgt spid="24">
                                            <p:txEl>
                                              <p:pRg st="3" end="3"/>
                                            </p:txEl>
                                          </p:spTgt>
                                        </p:tgtEl>
                                      </p:cBhvr>
                                    </p:animEffect>
                                    <p:anim calcmode="lin" valueType="num">
                                      <p:cBhvr>
                                        <p:cTn id="20" dur="1000" fill="hold"/>
                                        <p:tgtEl>
                                          <p:spTgt spid="2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A24A5B3-47BE-A7DF-2286-3A39B9FB8881}"/>
              </a:ext>
            </a:extLst>
          </p:cNvPr>
          <p:cNvPicPr>
            <a:picLocks noChangeAspect="1"/>
          </p:cNvPicPr>
          <p:nvPr/>
        </p:nvPicPr>
        <p:blipFill>
          <a:blip r:embed="rId2">
            <a:extLst>
              <a:ext uri="{28A0092B-C50C-407E-A947-70E740481C1C}">
                <a14:useLocalDpi xmlns:a14="http://schemas.microsoft.com/office/drawing/2010/main" val="0"/>
              </a:ext>
            </a:extLst>
          </a:blip>
          <a:srcRect l="15268" r="15268"/>
          <a:stretch/>
        </p:blipFill>
        <p:spPr>
          <a:xfrm>
            <a:off x="8122" y="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29" name="Freeform: Shape 28">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4" name="Content Placeholder 23">
            <a:extLst>
              <a:ext uri="{FF2B5EF4-FFF2-40B4-BE49-F238E27FC236}">
                <a16:creationId xmlns:a16="http://schemas.microsoft.com/office/drawing/2014/main" id="{0B1EE8F2-D578-C7DA-D2AD-C828B0FC862D}"/>
              </a:ext>
            </a:extLst>
          </p:cNvPr>
          <p:cNvSpPr>
            <a:spLocks noGrp="1"/>
          </p:cNvSpPr>
          <p:nvPr>
            <p:ph idx="1"/>
          </p:nvPr>
        </p:nvSpPr>
        <p:spPr>
          <a:xfrm>
            <a:off x="6019120" y="498993"/>
            <a:ext cx="5686425" cy="4583663"/>
          </a:xfrm>
        </p:spPr>
        <p:txBody>
          <a:bodyPr>
            <a:noAutofit/>
          </a:bodyPr>
          <a:lstStyle/>
          <a:p>
            <a:pPr marL="0" indent="0">
              <a:lnSpc>
                <a:spcPct val="100000"/>
              </a:lnSpc>
              <a:spcBef>
                <a:spcPts val="0"/>
              </a:spcBef>
              <a:buNone/>
            </a:pP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For Tuck, it would not have been possible to develop </a:t>
            </a:r>
            <a:r>
              <a:rPr lang="en-GB" sz="2000" b="0" i="0" u="none" strike="noStrike" baseline="0" dirty="0" err="1">
                <a:solidFill>
                  <a:schemeClr val="bg1">
                    <a:lumMod val="65000"/>
                    <a:lumOff val="35000"/>
                  </a:schemeClr>
                </a:solidFill>
                <a:latin typeface="Calibri Light" panose="020F0302020204030204" pitchFamily="34" charset="0"/>
                <a:cs typeface="Calibri Light" panose="020F0302020204030204" pitchFamily="34" charset="0"/>
              </a:rPr>
              <a:t>Evolutor</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without the input of </a:t>
            </a:r>
            <a:r>
              <a:rPr lang="en-GB" sz="2000" b="0" i="0" u="none" strike="noStrike" baseline="0" dirty="0">
                <a:solidFill>
                  <a:srgbClr val="3333CC"/>
                </a:solidFill>
                <a:latin typeface="Calibri Light" panose="020F0302020204030204" pitchFamily="34" charset="0"/>
                <a:cs typeface="Calibri Light" panose="020F0302020204030204" pitchFamily="34" charset="0"/>
              </a:rPr>
              <a:t>every team member </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who brings their own </a:t>
            </a:r>
            <a:r>
              <a:rPr lang="en-GB" sz="2000" b="0" i="0" u="none" strike="noStrike" baseline="0" dirty="0">
                <a:solidFill>
                  <a:srgbClr val="3333CC"/>
                </a:solidFill>
                <a:latin typeface="Calibri Light" panose="020F0302020204030204" pitchFamily="34" charset="0"/>
                <a:cs typeface="Calibri Light" panose="020F0302020204030204" pitchFamily="34" charset="0"/>
              </a:rPr>
              <a:t>experience</a:t>
            </a:r>
            <a:r>
              <a:rPr lang="en-GB" sz="2000" b="0" i="0" u="none" strike="noStrike" baseline="0" dirty="0">
                <a:solidFill>
                  <a:schemeClr val="bg1"/>
                </a:solidFill>
                <a:latin typeface="Calibri Light" panose="020F0302020204030204" pitchFamily="34" charset="0"/>
                <a:cs typeface="Calibri Light" panose="020F0302020204030204" pitchFamily="34" charset="0"/>
              </a:rPr>
              <a:t>, </a:t>
            </a:r>
            <a:r>
              <a:rPr lang="en-GB" sz="2000" b="0" i="0" u="none" strike="noStrike" baseline="0" dirty="0">
                <a:solidFill>
                  <a:srgbClr val="3333CC"/>
                </a:solidFill>
                <a:latin typeface="Calibri Light" panose="020F0302020204030204" pitchFamily="34" charset="0"/>
                <a:cs typeface="Calibri Light" panose="020F0302020204030204" pitchFamily="34" charset="0"/>
              </a:rPr>
              <a:t>skill</a:t>
            </a:r>
            <a:r>
              <a:rPr lang="en-GB" sz="2000" b="0" i="0" u="none" strike="noStrike" baseline="0" dirty="0">
                <a:solidFill>
                  <a:schemeClr val="bg1"/>
                </a:solidFill>
                <a:latin typeface="Calibri Light" panose="020F0302020204030204" pitchFamily="34" charset="0"/>
                <a:cs typeface="Calibri Light" panose="020F0302020204030204" pitchFamily="34" charset="0"/>
              </a:rPr>
              <a:t>, </a:t>
            </a:r>
            <a:r>
              <a:rPr lang="en-GB" sz="2000" b="0" i="0" u="none" strike="noStrike" baseline="0" dirty="0">
                <a:solidFill>
                  <a:srgbClr val="3333CC"/>
                </a:solidFill>
                <a:latin typeface="Calibri Light" panose="020F0302020204030204" pitchFamily="34" charset="0"/>
                <a:cs typeface="Calibri Light" panose="020F0302020204030204" pitchFamily="34" charset="0"/>
              </a:rPr>
              <a:t>enthusiasm</a:t>
            </a:r>
            <a:r>
              <a:rPr lang="en-GB" sz="2000" b="0" i="0" u="none" strike="noStrike" baseline="0" dirty="0">
                <a:solidFill>
                  <a:schemeClr val="bg1"/>
                </a:solidFill>
                <a:latin typeface="Calibri Light" panose="020F0302020204030204" pitchFamily="34" charset="0"/>
                <a:cs typeface="Calibri Light" panose="020F0302020204030204" pitchFamily="34" charset="0"/>
              </a:rPr>
              <a:t>, </a:t>
            </a:r>
            <a:r>
              <a:rPr lang="en-GB" sz="2000" b="0" i="0" u="none" strike="noStrike" baseline="0" dirty="0">
                <a:solidFill>
                  <a:srgbClr val="3333CC"/>
                </a:solidFill>
                <a:latin typeface="Calibri Light" panose="020F0302020204030204" pitchFamily="34" charset="0"/>
                <a:cs typeface="Calibri Light" panose="020F0302020204030204" pitchFamily="34" charset="0"/>
              </a:rPr>
              <a:t>commitment</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a:t>
            </a:r>
            <a:r>
              <a:rPr lang="en-GB" sz="2000" b="0" i="0" u="none" strike="noStrike" baseline="0" dirty="0">
                <a:solidFill>
                  <a:schemeClr val="bg1"/>
                </a:solidFill>
                <a:latin typeface="Calibri Light" panose="020F0302020204030204" pitchFamily="34" charset="0"/>
                <a:cs typeface="Calibri Light" panose="020F0302020204030204" pitchFamily="34" charset="0"/>
              </a:rPr>
              <a:t> </a:t>
            </a:r>
            <a:r>
              <a:rPr lang="en-GB" sz="2000" b="0" i="0" u="none" strike="noStrike" baseline="0" dirty="0">
                <a:solidFill>
                  <a:srgbClr val="3333CC"/>
                </a:solidFill>
                <a:latin typeface="Calibri Light" panose="020F0302020204030204" pitchFamily="34" charset="0"/>
                <a:cs typeface="Calibri Light" panose="020F0302020204030204" pitchFamily="34" charset="0"/>
              </a:rPr>
              <a:t>persistence</a:t>
            </a:r>
            <a:r>
              <a:rPr lang="en-GB" sz="2000" b="0" i="0" u="none" strike="noStrike" baseline="0" dirty="0">
                <a:solidFill>
                  <a:schemeClr val="bg1"/>
                </a:solidFill>
                <a:latin typeface="Calibri Light" panose="020F0302020204030204" pitchFamily="34" charset="0"/>
                <a:cs typeface="Calibri Light" panose="020F0302020204030204" pitchFamily="34" charset="0"/>
              </a:rPr>
              <a:t> </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and</a:t>
            </a:r>
            <a:r>
              <a:rPr lang="en-GB" sz="2000" b="0" i="0" u="none" strike="noStrike" baseline="0" dirty="0">
                <a:solidFill>
                  <a:schemeClr val="bg1"/>
                </a:solidFill>
                <a:latin typeface="Calibri Light" panose="020F0302020204030204" pitchFamily="34" charset="0"/>
                <a:cs typeface="Calibri Light" panose="020F0302020204030204" pitchFamily="34" charset="0"/>
              </a:rPr>
              <a:t> </a:t>
            </a:r>
            <a:r>
              <a:rPr lang="en-GB" sz="2000" b="0" i="0" u="none" strike="noStrike" baseline="0" dirty="0">
                <a:solidFill>
                  <a:srgbClr val="3333CC"/>
                </a:solidFill>
                <a:latin typeface="Calibri Light" panose="020F0302020204030204" pitchFamily="34" charset="0"/>
                <a:cs typeface="Calibri Light" panose="020F0302020204030204" pitchFamily="34" charset="0"/>
              </a:rPr>
              <a:t>hard work </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to the project.</a:t>
            </a:r>
          </a:p>
          <a:p>
            <a:pPr marL="0" indent="0">
              <a:lnSpc>
                <a:spcPct val="100000"/>
              </a:lnSpc>
              <a:spcBef>
                <a:spcPts val="0"/>
              </a:spcBef>
              <a:buNone/>
            </a:pPr>
            <a:endParaRPr lang="en-GB" sz="2000" dirty="0">
              <a:solidFill>
                <a:schemeClr val="bg1"/>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The team now wants to understand </a:t>
            </a:r>
            <a:r>
              <a:rPr lang="en-GB" sz="2000" b="0" i="0" u="none" strike="noStrike" baseline="0" dirty="0">
                <a:solidFill>
                  <a:srgbClr val="3333CC"/>
                </a:solidFill>
                <a:latin typeface="Calibri Light" panose="020F0302020204030204" pitchFamily="34" charset="0"/>
                <a:cs typeface="Calibri Light" panose="020F0302020204030204" pitchFamily="34" charset="0"/>
              </a:rPr>
              <a:t>biological blueprints</a:t>
            </a:r>
            <a:r>
              <a:rPr lang="en-GB" sz="2000" b="0" i="0" u="none" strike="noStrike" baseline="0" dirty="0">
                <a:solidFill>
                  <a:schemeClr val="bg1"/>
                </a:solidFill>
                <a:latin typeface="Calibri Light" panose="020F0302020204030204" pitchFamily="34" charset="0"/>
                <a:cs typeface="Calibri Light" panose="020F0302020204030204" pitchFamily="34" charset="0"/>
              </a:rPr>
              <a:t> </a:t>
            </a:r>
            <a:r>
              <a:rPr lang="en-GB" sz="2000" b="0" i="0"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through the lens of evolution. </a:t>
            </a:r>
          </a:p>
          <a:p>
            <a:pPr marL="0" indent="0">
              <a:lnSpc>
                <a:spcPct val="100000"/>
              </a:lnSpc>
              <a:spcBef>
                <a:spcPts val="0"/>
              </a:spcBef>
              <a:buNone/>
            </a:pPr>
            <a:endParaRPr lang="en-GB" sz="2000" dirty="0">
              <a:solidFill>
                <a:srgbClr val="006666"/>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2000" b="0" i="0" u="none" strike="noStrike" baseline="0" dirty="0">
                <a:solidFill>
                  <a:srgbClr val="006666"/>
                </a:solidFill>
                <a:latin typeface="Calibri Light" panose="020F0302020204030204" pitchFamily="34" charset="0"/>
                <a:cs typeface="Calibri Light" panose="020F0302020204030204" pitchFamily="34" charset="0"/>
              </a:rPr>
              <a:t>“Biology is complex. </a:t>
            </a:r>
            <a:r>
              <a:rPr lang="en-GB" sz="2000" b="0" i="0" u="none" strike="noStrike" baseline="0" dirty="0">
                <a:solidFill>
                  <a:srgbClr val="006666"/>
                </a:solidFill>
                <a:latin typeface="Calibri" panose="020F0502020204030204" pitchFamily="34" charset="0"/>
                <a:cs typeface="Calibri" panose="020F0502020204030204" pitchFamily="34" charset="0"/>
              </a:rPr>
              <a:t>Microbial cell factories </a:t>
            </a:r>
            <a:r>
              <a:rPr lang="en-GB" sz="2000" b="0" i="0" u="none" strike="noStrike" baseline="0" dirty="0">
                <a:solidFill>
                  <a:srgbClr val="006666"/>
                </a:solidFill>
                <a:latin typeface="Calibri Light" panose="020F0302020204030204" pitchFamily="34" charset="0"/>
                <a:cs typeface="Calibri Light" panose="020F0302020204030204" pitchFamily="34" charset="0"/>
              </a:rPr>
              <a:t>can manufacture fascinating molecules (e.g., bioplastic and antibiotics). How these factories are designed and constructed is still a puzzle to engineers and scientists</a:t>
            </a:r>
            <a:r>
              <a:rPr lang="en-GB" sz="2000" dirty="0">
                <a:solidFill>
                  <a:srgbClr val="006666"/>
                </a:solidFill>
                <a:latin typeface="Calibri Light" panose="020F0302020204030204" pitchFamily="34" charset="0"/>
                <a:cs typeface="Calibri Light" panose="020F0302020204030204" pitchFamily="34" charset="0"/>
              </a:rPr>
              <a:t>. Th</a:t>
            </a:r>
            <a:r>
              <a:rPr lang="en-GB" sz="2000" b="0" i="0" u="none" strike="noStrike" baseline="0" dirty="0">
                <a:solidFill>
                  <a:srgbClr val="006666"/>
                </a:solidFill>
                <a:latin typeface="Calibri Light" panose="020F0302020204030204" pitchFamily="34" charset="0"/>
                <a:cs typeface="Calibri Light" panose="020F0302020204030204" pitchFamily="34" charset="0"/>
              </a:rPr>
              <a:t>rough laboratory evolution, we hope to develop a better understanding of the </a:t>
            </a:r>
            <a:r>
              <a:rPr lang="en-GB" sz="2000" b="0" i="0" u="none" strike="noStrike" baseline="0" dirty="0">
                <a:solidFill>
                  <a:srgbClr val="006666"/>
                </a:solidFill>
                <a:latin typeface="Calibri" panose="020F0502020204030204" pitchFamily="34" charset="0"/>
                <a:cs typeface="Calibri" panose="020F0502020204030204" pitchFamily="34" charset="0"/>
              </a:rPr>
              <a:t>genetic makeup </a:t>
            </a:r>
            <a:r>
              <a:rPr lang="en-GB" sz="2000" b="0" i="0" u="none" strike="noStrike" baseline="0" dirty="0">
                <a:solidFill>
                  <a:srgbClr val="006666"/>
                </a:solidFill>
                <a:latin typeface="Calibri Light" panose="020F0302020204030204" pitchFamily="34" charset="0"/>
                <a:cs typeface="Calibri Light" panose="020F0302020204030204" pitchFamily="34" charset="0"/>
              </a:rPr>
              <a:t>of a microbe, the </a:t>
            </a:r>
            <a:r>
              <a:rPr lang="en-GB" sz="2000" b="0" i="0" u="none" strike="noStrike" baseline="0" dirty="0">
                <a:solidFill>
                  <a:srgbClr val="006666"/>
                </a:solidFill>
                <a:latin typeface="Calibri" panose="020F0502020204030204" pitchFamily="34" charset="0"/>
                <a:cs typeface="Calibri" panose="020F0502020204030204" pitchFamily="34" charset="0"/>
              </a:rPr>
              <a:t>gene function </a:t>
            </a:r>
            <a:r>
              <a:rPr lang="en-GB" sz="2000" b="0" i="0" u="none" strike="noStrike" baseline="0" dirty="0">
                <a:solidFill>
                  <a:srgbClr val="006666"/>
                </a:solidFill>
                <a:latin typeface="Calibri Light" panose="020F0302020204030204" pitchFamily="34" charset="0"/>
                <a:cs typeface="Calibri Light" panose="020F0302020204030204" pitchFamily="34" charset="0"/>
              </a:rPr>
              <a:t>and how the genes are </a:t>
            </a:r>
            <a:r>
              <a:rPr lang="en-GB" sz="2000" b="0" i="0" u="none" strike="noStrike" baseline="0" dirty="0">
                <a:solidFill>
                  <a:srgbClr val="006666"/>
                </a:solidFill>
                <a:latin typeface="Calibri" panose="020F0502020204030204" pitchFamily="34" charset="0"/>
                <a:cs typeface="Calibri" panose="020F0502020204030204" pitchFamily="34" charset="0"/>
              </a:rPr>
              <a:t>regulated</a:t>
            </a:r>
            <a:r>
              <a:rPr lang="en-GB" sz="2000" b="0" i="0" u="none" strike="noStrike" baseline="0" dirty="0">
                <a:solidFill>
                  <a:srgbClr val="006666"/>
                </a:solidFill>
                <a:latin typeface="Calibri Light" panose="020F0302020204030204" pitchFamily="34" charset="0"/>
                <a:cs typeface="Calibri Light" panose="020F0302020204030204" pitchFamily="34" charset="0"/>
              </a:rPr>
              <a:t>.”</a:t>
            </a:r>
          </a:p>
          <a:p>
            <a:pPr marL="0" indent="0" algn="r">
              <a:lnSpc>
                <a:spcPct val="100000"/>
              </a:lnSpc>
              <a:spcBef>
                <a:spcPts val="0"/>
              </a:spcBef>
              <a:buNone/>
            </a:pPr>
            <a:r>
              <a:rPr lang="en-GB" sz="2000" dirty="0">
                <a:solidFill>
                  <a:srgbClr val="006666"/>
                </a:solidFill>
                <a:latin typeface="Calibri Light" panose="020F0302020204030204" pitchFamily="34" charset="0"/>
                <a:cs typeface="Calibri Light" panose="020F0302020204030204" pitchFamily="34" charset="0"/>
              </a:rPr>
              <a:t>- Tuck </a:t>
            </a:r>
            <a:endParaRPr lang="en-GB" sz="2000" b="0" i="0" u="none" strike="noStrike" baseline="0" dirty="0">
              <a:solidFill>
                <a:srgbClr val="006666"/>
              </a:solidFill>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9B5AFCC2-B6AC-35B5-DF46-738AE95BE933}"/>
              </a:ext>
            </a:extLst>
          </p:cNvPr>
          <p:cNvSpPr txBox="1"/>
          <p:nvPr/>
        </p:nvSpPr>
        <p:spPr>
          <a:xfrm>
            <a:off x="111967" y="6122344"/>
            <a:ext cx="5047862" cy="738664"/>
          </a:xfrm>
          <a:prstGeom prst="rect">
            <a:avLst/>
          </a:prstGeom>
          <a:noFill/>
        </p:spPr>
        <p:txBody>
          <a:bodyPr wrap="square">
            <a:spAutoFit/>
          </a:bodyPr>
          <a:lstStyle/>
          <a:p>
            <a:r>
              <a:rPr lang="en-GB" sz="1400" b="0" i="1"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The </a:t>
            </a:r>
            <a:r>
              <a:rPr lang="en-GB" sz="1400" b="0" i="1" u="none" strike="noStrike" baseline="0" dirty="0" err="1">
                <a:solidFill>
                  <a:schemeClr val="bg1">
                    <a:lumMod val="65000"/>
                    <a:lumOff val="35000"/>
                  </a:schemeClr>
                </a:solidFill>
                <a:latin typeface="Calibri Light" panose="020F0302020204030204" pitchFamily="34" charset="0"/>
                <a:cs typeface="Calibri Light" panose="020F0302020204030204" pitchFamily="34" charset="0"/>
              </a:rPr>
              <a:t>Evolutor</a:t>
            </a:r>
            <a:r>
              <a:rPr lang="en-GB" sz="1400" b="0" i="1" u="none" strike="noStrike" baseline="0" dirty="0">
                <a:solidFill>
                  <a:schemeClr val="bg1">
                    <a:lumMod val="65000"/>
                    <a:lumOff val="35000"/>
                  </a:schemeClr>
                </a:solidFill>
                <a:latin typeface="Calibri Light" panose="020F0302020204030204" pitchFamily="34" charset="0"/>
                <a:cs typeface="Calibri Light" panose="020F0302020204030204" pitchFamily="34" charset="0"/>
              </a:rPr>
              <a:t> team (from left to right: Professor Tuck Seng Wong, Matthew Hutchinson, Dr Iwona Smaczynska-de Rooij, Joe Price and Assistant Professor Kang Lan Tee</a:t>
            </a:r>
            <a:r>
              <a:rPr lang="en-GB" sz="1400" b="0" i="1" u="none" strike="noStrike" baseline="0" dirty="0">
                <a:solidFill>
                  <a:srgbClr val="000000"/>
                </a:solidFill>
                <a:latin typeface="Calibri Light" panose="020F0302020204030204" pitchFamily="34" charset="0"/>
                <a:cs typeface="Calibri Light" panose="020F0302020204030204" pitchFamily="34" charset="0"/>
              </a:rPr>
              <a:t>) </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56496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xEl>
                                              <p:pRg st="2" end="2"/>
                                            </p:txEl>
                                          </p:spTgt>
                                        </p:tgtEl>
                                        <p:attrNameLst>
                                          <p:attrName>style.visibility</p:attrName>
                                        </p:attrNameLst>
                                      </p:cBhvr>
                                      <p:to>
                                        <p:strVal val="visible"/>
                                      </p:to>
                                    </p:set>
                                    <p:animEffect transition="in" filter="fade">
                                      <p:cBhvr>
                                        <p:cTn id="14" dur="1000"/>
                                        <p:tgtEl>
                                          <p:spTgt spid="24">
                                            <p:txEl>
                                              <p:pRg st="2" end="2"/>
                                            </p:txEl>
                                          </p:spTgt>
                                        </p:tgtEl>
                                      </p:cBhvr>
                                    </p:animEffect>
                                    <p:anim calcmode="lin" valueType="num">
                                      <p:cBhvr>
                                        <p:cTn id="15"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xEl>
                                              <p:pRg st="4" end="4"/>
                                            </p:txEl>
                                          </p:spTgt>
                                        </p:tgtEl>
                                        <p:attrNameLst>
                                          <p:attrName>style.visibility</p:attrName>
                                        </p:attrNameLst>
                                      </p:cBhvr>
                                      <p:to>
                                        <p:strVal val="visible"/>
                                      </p:to>
                                    </p:set>
                                    <p:animEffect transition="in" filter="fade">
                                      <p:cBhvr>
                                        <p:cTn id="21" dur="1000"/>
                                        <p:tgtEl>
                                          <p:spTgt spid="24">
                                            <p:txEl>
                                              <p:pRg st="4" end="4"/>
                                            </p:txEl>
                                          </p:spTgt>
                                        </p:tgtEl>
                                      </p:cBhvr>
                                    </p:animEffect>
                                    <p:anim calcmode="lin" valueType="num">
                                      <p:cBhvr>
                                        <p:cTn id="22" dur="1000" fill="hold"/>
                                        <p:tgtEl>
                                          <p:spTgt spid="2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4">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4">
                                            <p:txEl>
                                              <p:pRg st="5" end="5"/>
                                            </p:txEl>
                                          </p:spTgt>
                                        </p:tgtEl>
                                        <p:attrNameLst>
                                          <p:attrName>style.visibility</p:attrName>
                                        </p:attrNameLst>
                                      </p:cBhvr>
                                      <p:to>
                                        <p:strVal val="visible"/>
                                      </p:to>
                                    </p:set>
                                    <p:animEffect transition="in" filter="fade">
                                      <p:cBhvr>
                                        <p:cTn id="26" dur="1000"/>
                                        <p:tgtEl>
                                          <p:spTgt spid="24">
                                            <p:txEl>
                                              <p:pRg st="5" end="5"/>
                                            </p:txEl>
                                          </p:spTgt>
                                        </p:tgtEl>
                                      </p:cBhvr>
                                    </p:animEffect>
                                    <p:anim calcmode="lin" valueType="num">
                                      <p:cBhvr>
                                        <p:cTn id="27" dur="1000" fill="hold"/>
                                        <p:tgtEl>
                                          <p:spTgt spid="24">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2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ebbleVTI">
  <a:themeElements>
    <a:clrScheme name="Blush 3">
      <a:dk1>
        <a:sysClr val="windowText" lastClr="000000"/>
      </a:dk1>
      <a:lt1>
        <a:sysClr val="window" lastClr="FFFFFF"/>
      </a:lt1>
      <a:dk2>
        <a:srgbClr val="B15E4E"/>
      </a:dk2>
      <a:lt2>
        <a:srgbClr val="FFFFFF"/>
      </a:lt2>
      <a:accent1>
        <a:srgbClr val="C5B096"/>
      </a:accent1>
      <a:accent2>
        <a:srgbClr val="ECA855"/>
      </a:accent2>
      <a:accent3>
        <a:srgbClr val="9BBFB0"/>
      </a:accent3>
      <a:accent4>
        <a:srgbClr val="A9AEA7"/>
      </a:accent4>
      <a:accent5>
        <a:srgbClr val="6A787C"/>
      </a:accent5>
      <a:accent6>
        <a:srgbClr val="3B4345"/>
      </a:accent6>
      <a:hlink>
        <a:srgbClr val="ECA855"/>
      </a:hlink>
      <a:folHlink>
        <a:srgbClr val="6A392F"/>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9e5eb4c-ad0d-4795-ae2e-baffe4a7a343" xsi:nil="true"/>
    <lcf76f155ced4ddcb4097134ff3c332f xmlns="4ef8ee0b-e025-4bd4-94a6-4c71df7778d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16" ma:contentTypeDescription="Create a new document." ma:contentTypeScope="" ma:versionID="5ac29786fef6d860ccb0240e3c9a08b3">
  <xsd:schema xmlns:xsd="http://www.w3.org/2001/XMLSchema" xmlns:xs="http://www.w3.org/2001/XMLSchema" xmlns:p="http://schemas.microsoft.com/office/2006/metadata/properties" xmlns:ns2="4ef8ee0b-e025-4bd4-94a6-4c71df7778d2" xmlns:ns3="09e5eb4c-ad0d-4795-ae2e-baffe4a7a343" targetNamespace="http://schemas.microsoft.com/office/2006/metadata/properties" ma:root="true" ma:fieldsID="29a9b951e7131cbe7d87ba984a4b02b1" ns2:_="" ns3:_="">
    <xsd:import namespace="4ef8ee0b-e025-4bd4-94a6-4c71df7778d2"/>
    <xsd:import namespace="09e5eb4c-ad0d-4795-ae2e-baffe4a7a3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f782564-be43-449e-9829-86f2ca8ed86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9e5eb4c-ad0d-4795-ae2e-baffe4a7a3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7e7737c-4f54-4668-836a-4369b242694b}" ma:internalName="TaxCatchAll" ma:showField="CatchAllData" ma:web="09e5eb4c-ad0d-4795-ae2e-baffe4a7a3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CB3A43-4636-4B3C-ACF8-EB7DE384D5BD}">
  <ds:schemaRefs>
    <ds:schemaRef ds:uri="http://schemas.microsoft.com/office/2006/metadata/properties"/>
    <ds:schemaRef ds:uri="http://schemas.microsoft.com/office/infopath/2007/PartnerControls"/>
    <ds:schemaRef ds:uri="09e5eb4c-ad0d-4795-ae2e-baffe4a7a343"/>
    <ds:schemaRef ds:uri="4ef8ee0b-e025-4bd4-94a6-4c71df7778d2"/>
  </ds:schemaRefs>
</ds:datastoreItem>
</file>

<file path=customXml/itemProps2.xml><?xml version="1.0" encoding="utf-8"?>
<ds:datastoreItem xmlns:ds="http://schemas.openxmlformats.org/officeDocument/2006/customXml" ds:itemID="{9F0F771B-AA46-4EB8-BF5B-D9F18EEE60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f8ee0b-e025-4bd4-94a6-4c71df7778d2"/>
    <ds:schemaRef ds:uri="09e5eb4c-ad0d-4795-ae2e-baffe4a7a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A4A1D0-E83E-434E-BF77-5A0BC7A87E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558</TotalTime>
  <Words>2670</Words>
  <Application>Microsoft Office PowerPoint</Application>
  <PresentationFormat>Widescreen</PresentationFormat>
  <Paragraphs>190</Paragraphs>
  <Slides>30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Avenir Next LT Pro</vt:lpstr>
      <vt:lpstr>Avenir Next LT Pro Light</vt:lpstr>
      <vt:lpstr>Brandon Grotesque Regular</vt:lpstr>
      <vt:lpstr>Calibri</vt:lpstr>
      <vt:lpstr>Calibri Light</vt:lpstr>
      <vt:lpstr>Marker Felt</vt:lpstr>
      <vt:lpstr>Sitka Subheading</vt:lpstr>
      <vt:lpstr>PebbleVTI</vt:lpstr>
      <vt:lpstr>Biomanufacturing</vt:lpstr>
      <vt:lpstr>MEET TUCK</vt:lpstr>
      <vt:lpstr> NATURAL SELECTION</vt:lpstr>
      <vt:lpstr>PowerPoint Presentation</vt:lpstr>
      <vt:lpstr>EVOLUTOR</vt:lpstr>
      <vt:lpstr>GENOME SEQUENCING</vt:lpstr>
      <vt:lpstr>EVOLVING PROPERTIES</vt:lpstr>
      <vt:lpstr>APPLICATIONS IN MANUFACTURING</vt:lpstr>
      <vt:lpstr>PowerPoint Presentation</vt:lpstr>
      <vt:lpstr>TALKING POINTS</vt:lpstr>
      <vt:lpstr>About biomanufacturing</vt:lpstr>
      <vt:lpstr>PowerPoint Presentation</vt:lpstr>
      <vt:lpstr>PowerPoint Presentation</vt:lpstr>
      <vt:lpstr>EXPLORE CAREERS IN BIOMANUFACTURING  </vt:lpstr>
      <vt:lpstr>PATHWAY FROM SCHOOL TO BIOMANUFACTURING  </vt:lpstr>
      <vt:lpstr>TALKING POINTS</vt:lpstr>
      <vt:lpstr>Meet the  Evolutor team</vt:lpstr>
      <vt:lpstr>PROFESSOR TUCK SENG WONG</vt:lpstr>
      <vt:lpstr>PowerPoint Presentation</vt:lpstr>
      <vt:lpstr>JOE PRICE</vt:lpstr>
      <vt:lpstr>PowerPoint Presentation</vt:lpstr>
      <vt:lpstr>DR IWONA SMACZYNSKA-DE ROOIJ</vt:lpstr>
      <vt:lpstr>PowerPoint Presentation</vt:lpstr>
      <vt:lpstr>ASSISTANT PROFESSOR KANG LAN TEE</vt:lpstr>
      <vt:lpstr>PowerPoint Presentation</vt:lpstr>
      <vt:lpstr>Matthew Hutchinson</vt:lpstr>
      <vt:lpstr>PowerPoint Presentation</vt:lpstr>
      <vt:lpstr>TALKING POINTS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Biomanufacturing</dc:title>
  <dc:creator>Erica Morgan</dc:creator>
  <cp:lastModifiedBy>Erica Morgan</cp:lastModifiedBy>
  <cp:revision>2</cp:revision>
  <dcterms:created xsi:type="dcterms:W3CDTF">2022-08-15T14:09:09Z</dcterms:created>
  <dcterms:modified xsi:type="dcterms:W3CDTF">2022-09-06T09:18:01Z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0x010100F6CAB894FB2DAA46A83F7930F35AC280</vt:lpwstr>
  </property>
  <property fmtid="{D5CDD505-2E9C-101B-9397-08002B2CF9AE}" pid="3" name="MediaServiceImageTags">
    <vt:lpwstr/>
  </property>
</Properties>
</file>