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1" r:id="rId9"/>
    <p:sldId id="263" r:id="rId10"/>
    <p:sldId id="260" r:id="rId11"/>
    <p:sldId id="279" r:id="rId12"/>
    <p:sldId id="262" r:id="rId13"/>
    <p:sldId id="266" r:id="rId14"/>
    <p:sldId id="281" r:id="rId15"/>
    <p:sldId id="267" r:id="rId16"/>
    <p:sldId id="268" r:id="rId17"/>
    <p:sldId id="270" r:id="rId18"/>
    <p:sldId id="280" r:id="rId19"/>
    <p:sldId id="275" r:id="rId20"/>
    <p:sldId id="276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itchFamily="2" charset="0"/>
      <p:regular r:id="rId27"/>
      <p:bold r:id="rId28"/>
      <p:italic r:id="rId29"/>
      <p:boldItalic r:id="rId30"/>
    </p:embeddedFont>
    <p:embeddedFont>
      <p:font typeface="Montserrat Black" pitchFamily="2" charset="0"/>
      <p:bold r:id="rId31"/>
      <p:italic r:id="rId32"/>
      <p:boldItalic r:id="rId33"/>
    </p:embeddedFont>
    <p:embeddedFont>
      <p:font typeface="Montserrat ExtraBold" pitchFamily="2" charset="0"/>
      <p:bold r:id="rId34"/>
      <p:italic r:id="rId35"/>
      <p:boldItalic r:id="rId36"/>
    </p:embeddedFont>
    <p:embeddedFont>
      <p:font typeface="Montserrat Extra-Bold" panose="020B0604020202020204" charset="0"/>
      <p:regular r:id="rId37"/>
      <p:bold r:id="rId38"/>
    </p:embeddedFont>
    <p:embeddedFont>
      <p:font typeface="Montserrat SemiBold" pitchFamily="2" charset="0"/>
      <p:regular r:id="rId39"/>
      <p:bold r:id="rId40"/>
      <p:italic r:id="rId41"/>
      <p:boldItalic r:id="rId42"/>
    </p:embeddedFont>
    <p:embeddedFont>
      <p:font typeface="Montserrat Semi-Bold" panose="020B0604020202020204" charset="0"/>
      <p:regular r:id="rId43"/>
      <p:bold r:id="rId44"/>
      <p:italic r:id="rId45"/>
      <p:boldItalic r:id="rId46"/>
    </p:embeddedFont>
    <p:embeddedFont>
      <p:font typeface="Montserrat Semi-Bold Bold" panose="020B060402020202020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l44unijqIVArSyvW0imNw==" hashData="aPaijCwIH+tUsUEXqeeRGSvIcpoQSYWcSmcr5y3scxi0thg+SVCGUI3Gd03naDe5eUg99lxSJ8VuNUXKPn4lY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99CCFF"/>
    <a:srgbClr val="C2E127"/>
    <a:srgbClr val="FFFFD6"/>
    <a:srgbClr val="000000"/>
    <a:srgbClr val="CCFF99"/>
    <a:srgbClr val="FFFFCC"/>
    <a:srgbClr val="752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8959F-4404-48E9-9C06-9069FDBB8CD0}" v="29" dt="2023-11-08T15:01:28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Morgan" userId="39ed17eb-1fe1-4e30-9f9d-69b034d5bc77" providerId="ADAL" clId="{E829AD9B-37F1-4773-B57A-CADF2AFC8705}"/>
    <pc:docChg chg="undo custSel addSld delSld modSld">
      <pc:chgData name="Erica Morgan" userId="39ed17eb-1fe1-4e30-9f9d-69b034d5bc77" providerId="ADAL" clId="{E829AD9B-37F1-4773-B57A-CADF2AFC8705}" dt="2023-10-19T13:50:10.520" v="1053" actId="207"/>
      <pc:docMkLst>
        <pc:docMk/>
      </pc:docMkLst>
      <pc:sldChg chg="modSp mod">
        <pc:chgData name="Erica Morgan" userId="39ed17eb-1fe1-4e30-9f9d-69b034d5bc77" providerId="ADAL" clId="{E829AD9B-37F1-4773-B57A-CADF2AFC8705}" dt="2023-10-19T13:48:42.187" v="1046" actId="5793"/>
        <pc:sldMkLst>
          <pc:docMk/>
          <pc:sldMk cId="0" sldId="256"/>
        </pc:sldMkLst>
        <pc:spChg chg="mod">
          <ac:chgData name="Erica Morgan" userId="39ed17eb-1fe1-4e30-9f9d-69b034d5bc77" providerId="ADAL" clId="{E829AD9B-37F1-4773-B57A-CADF2AFC8705}" dt="2023-10-19T13:48:42.187" v="1046" actId="5793"/>
          <ac:spMkLst>
            <pc:docMk/>
            <pc:sldMk cId="0" sldId="256"/>
            <ac:spMk id="2" creationId="{055C0F0A-2CF0-6B28-9086-CCE90B2D3944}"/>
          </ac:spMkLst>
        </pc:spChg>
      </pc:sldChg>
      <pc:sldChg chg="addSp delSp modSp mod setBg">
        <pc:chgData name="Erica Morgan" userId="39ed17eb-1fe1-4e30-9f9d-69b034d5bc77" providerId="ADAL" clId="{E829AD9B-37F1-4773-B57A-CADF2AFC8705}" dt="2023-10-19T13:34:38.168" v="196"/>
        <pc:sldMkLst>
          <pc:docMk/>
          <pc:sldMk cId="0" sldId="257"/>
        </pc:sldMkLst>
        <pc:spChg chg="add mod">
          <ac:chgData name="Erica Morgan" userId="39ed17eb-1fe1-4e30-9f9d-69b034d5bc77" providerId="ADAL" clId="{E829AD9B-37F1-4773-B57A-CADF2AFC8705}" dt="2023-10-19T13:31:40.914" v="86" actId="20577"/>
          <ac:spMkLst>
            <pc:docMk/>
            <pc:sldMk cId="0" sldId="257"/>
            <ac:spMk id="9" creationId="{AB8DE860-71EC-192A-A82B-6EDF76B56060}"/>
          </ac:spMkLst>
        </pc:spChg>
        <pc:spChg chg="add del mod">
          <ac:chgData name="Erica Morgan" userId="39ed17eb-1fe1-4e30-9f9d-69b034d5bc77" providerId="ADAL" clId="{E829AD9B-37F1-4773-B57A-CADF2AFC8705}" dt="2023-10-19T13:33:02.464" v="107"/>
          <ac:spMkLst>
            <pc:docMk/>
            <pc:sldMk cId="0" sldId="257"/>
            <ac:spMk id="14" creationId="{B3AD2620-DF20-3E60-B0D2-AB5A1FB3B1E1}"/>
          </ac:spMkLst>
        </pc:spChg>
        <pc:spChg chg="add mod">
          <ac:chgData name="Erica Morgan" userId="39ed17eb-1fe1-4e30-9f9d-69b034d5bc77" providerId="ADAL" clId="{E829AD9B-37F1-4773-B57A-CADF2AFC8705}" dt="2023-10-19T13:33:54.741" v="192" actId="207"/>
          <ac:spMkLst>
            <pc:docMk/>
            <pc:sldMk cId="0" sldId="257"/>
            <ac:spMk id="15" creationId="{D62962B5-0BCC-0885-39DC-9FBC7899818F}"/>
          </ac:spMkLst>
        </pc:spChg>
        <pc:spChg chg="add del mod">
          <ac:chgData name="Erica Morgan" userId="39ed17eb-1fe1-4e30-9f9d-69b034d5bc77" providerId="ADAL" clId="{E829AD9B-37F1-4773-B57A-CADF2AFC8705}" dt="2023-10-19T13:34:06.595" v="194" actId="767"/>
          <ac:spMkLst>
            <pc:docMk/>
            <pc:sldMk cId="0" sldId="257"/>
            <ac:spMk id="16" creationId="{564E8712-D32D-92E9-62B8-E873EE83728C}"/>
          </ac:spMkLst>
        </pc:spChg>
      </pc:sldChg>
      <pc:sldChg chg="addSp modSp mod">
        <pc:chgData name="Erica Morgan" userId="39ed17eb-1fe1-4e30-9f9d-69b034d5bc77" providerId="ADAL" clId="{E829AD9B-37F1-4773-B57A-CADF2AFC8705}" dt="2023-10-19T13:32:40.729" v="104" actId="207"/>
        <pc:sldMkLst>
          <pc:docMk/>
          <pc:sldMk cId="0" sldId="258"/>
        </pc:sldMkLst>
        <pc:spChg chg="add mod">
          <ac:chgData name="Erica Morgan" userId="39ed17eb-1fe1-4e30-9f9d-69b034d5bc77" providerId="ADAL" clId="{E829AD9B-37F1-4773-B57A-CADF2AFC8705}" dt="2023-10-19T13:32:40.729" v="104" actId="207"/>
          <ac:spMkLst>
            <pc:docMk/>
            <pc:sldMk cId="0" sldId="258"/>
            <ac:spMk id="9" creationId="{0BD0A89D-7B4F-D133-8C4E-A883F383F78D}"/>
          </ac:spMkLst>
        </pc:spChg>
      </pc:sldChg>
      <pc:sldChg chg="addSp modSp mod">
        <pc:chgData name="Erica Morgan" userId="39ed17eb-1fe1-4e30-9f9d-69b034d5bc77" providerId="ADAL" clId="{E829AD9B-37F1-4773-B57A-CADF2AFC8705}" dt="2023-10-19T13:38:04.948" v="381" actId="20577"/>
        <pc:sldMkLst>
          <pc:docMk/>
          <pc:sldMk cId="0" sldId="259"/>
        </pc:sldMkLst>
        <pc:spChg chg="add mod">
          <ac:chgData name="Erica Morgan" userId="39ed17eb-1fe1-4e30-9f9d-69b034d5bc77" providerId="ADAL" clId="{E829AD9B-37F1-4773-B57A-CADF2AFC8705}" dt="2023-10-19T13:38:04.948" v="381" actId="20577"/>
          <ac:spMkLst>
            <pc:docMk/>
            <pc:sldMk cId="0" sldId="259"/>
            <ac:spMk id="12" creationId="{2D18838B-E5C3-AB2E-D148-6A92D7A61764}"/>
          </ac:spMkLst>
        </pc:spChg>
      </pc:sldChg>
      <pc:sldChg chg="addSp modSp mod">
        <pc:chgData name="Erica Morgan" userId="39ed17eb-1fe1-4e30-9f9d-69b034d5bc77" providerId="ADAL" clId="{E829AD9B-37F1-4773-B57A-CADF2AFC8705}" dt="2023-10-19T13:43:41.185" v="822" actId="20577"/>
        <pc:sldMkLst>
          <pc:docMk/>
          <pc:sldMk cId="0" sldId="260"/>
        </pc:sldMkLst>
        <pc:spChg chg="add mod">
          <ac:chgData name="Erica Morgan" userId="39ed17eb-1fe1-4e30-9f9d-69b034d5bc77" providerId="ADAL" clId="{E829AD9B-37F1-4773-B57A-CADF2AFC8705}" dt="2023-10-19T13:41:55.569" v="710" actId="14100"/>
          <ac:spMkLst>
            <pc:docMk/>
            <pc:sldMk cId="0" sldId="260"/>
            <ac:spMk id="2" creationId="{A25539E0-981C-4F80-ED14-029B8F32C4D8}"/>
          </ac:spMkLst>
        </pc:spChg>
        <pc:spChg chg="add mod">
          <ac:chgData name="Erica Morgan" userId="39ed17eb-1fe1-4e30-9f9d-69b034d5bc77" providerId="ADAL" clId="{E829AD9B-37F1-4773-B57A-CADF2AFC8705}" dt="2023-10-19T13:42:34.856" v="749" actId="207"/>
          <ac:spMkLst>
            <pc:docMk/>
            <pc:sldMk cId="0" sldId="260"/>
            <ac:spMk id="3" creationId="{CFC3601A-14CB-F47C-ACD1-58DC42A86806}"/>
          </ac:spMkLst>
        </pc:spChg>
        <pc:spChg chg="add mod">
          <ac:chgData name="Erica Morgan" userId="39ed17eb-1fe1-4e30-9f9d-69b034d5bc77" providerId="ADAL" clId="{E829AD9B-37F1-4773-B57A-CADF2AFC8705}" dt="2023-10-19T13:43:41.185" v="822" actId="20577"/>
          <ac:spMkLst>
            <pc:docMk/>
            <pc:sldMk cId="0" sldId="260"/>
            <ac:spMk id="10" creationId="{DB3405D1-6ACE-72FF-C17C-E275C67EF598}"/>
          </ac:spMkLst>
        </pc:spChg>
        <pc:spChg chg="mod">
          <ac:chgData name="Erica Morgan" userId="39ed17eb-1fe1-4e30-9f9d-69b034d5bc77" providerId="ADAL" clId="{E829AD9B-37F1-4773-B57A-CADF2AFC8705}" dt="2023-10-19T13:41:08.284" v="627" actId="1076"/>
          <ac:spMkLst>
            <pc:docMk/>
            <pc:sldMk cId="0" sldId="260"/>
            <ac:spMk id="16" creationId="{029027C3-4D88-E63E-BA1A-E9310810DF3D}"/>
          </ac:spMkLst>
        </pc:spChg>
      </pc:sldChg>
      <pc:sldChg chg="addSp modSp mod">
        <pc:chgData name="Erica Morgan" userId="39ed17eb-1fe1-4e30-9f9d-69b034d5bc77" providerId="ADAL" clId="{E829AD9B-37F1-4773-B57A-CADF2AFC8705}" dt="2023-10-19T13:37:58.048" v="380" actId="20577"/>
        <pc:sldMkLst>
          <pc:docMk/>
          <pc:sldMk cId="0" sldId="261"/>
        </pc:sldMkLst>
        <pc:spChg chg="add mod">
          <ac:chgData name="Erica Morgan" userId="39ed17eb-1fe1-4e30-9f9d-69b034d5bc77" providerId="ADAL" clId="{E829AD9B-37F1-4773-B57A-CADF2AFC8705}" dt="2023-10-19T13:37:58.048" v="380" actId="20577"/>
          <ac:spMkLst>
            <pc:docMk/>
            <pc:sldMk cId="0" sldId="261"/>
            <ac:spMk id="12" creationId="{479ADE62-375F-48E0-3275-23810D6C454E}"/>
          </ac:spMkLst>
        </pc:spChg>
      </pc:sldChg>
      <pc:sldChg chg="addSp modSp mod">
        <pc:chgData name="Erica Morgan" userId="39ed17eb-1fe1-4e30-9f9d-69b034d5bc77" providerId="ADAL" clId="{E829AD9B-37F1-4773-B57A-CADF2AFC8705}" dt="2023-10-19T13:45:21.793" v="919" actId="20577"/>
        <pc:sldMkLst>
          <pc:docMk/>
          <pc:sldMk cId="0" sldId="262"/>
        </pc:sldMkLst>
        <pc:spChg chg="add mod">
          <ac:chgData name="Erica Morgan" userId="39ed17eb-1fe1-4e30-9f9d-69b034d5bc77" providerId="ADAL" clId="{E829AD9B-37F1-4773-B57A-CADF2AFC8705}" dt="2023-10-19T13:45:21.793" v="919" actId="20577"/>
          <ac:spMkLst>
            <pc:docMk/>
            <pc:sldMk cId="0" sldId="262"/>
            <ac:spMk id="2" creationId="{8D8E80A4-500A-FC3A-3505-6BFB00E7614B}"/>
          </ac:spMkLst>
        </pc:spChg>
      </pc:sldChg>
      <pc:sldChg chg="addSp modSp mod">
        <pc:chgData name="Erica Morgan" userId="39ed17eb-1fe1-4e30-9f9d-69b034d5bc77" providerId="ADAL" clId="{E829AD9B-37F1-4773-B57A-CADF2AFC8705}" dt="2023-10-19T13:40:39.494" v="626" actId="207"/>
        <pc:sldMkLst>
          <pc:docMk/>
          <pc:sldMk cId="0" sldId="263"/>
        </pc:sldMkLst>
        <pc:spChg chg="add mod">
          <ac:chgData name="Erica Morgan" userId="39ed17eb-1fe1-4e30-9f9d-69b034d5bc77" providerId="ADAL" clId="{E829AD9B-37F1-4773-B57A-CADF2AFC8705}" dt="2023-10-19T13:39:27.098" v="527" actId="20577"/>
          <ac:spMkLst>
            <pc:docMk/>
            <pc:sldMk cId="0" sldId="263"/>
            <ac:spMk id="2" creationId="{34EE629B-569E-065D-A3BB-3EB76CB69952}"/>
          </ac:spMkLst>
        </pc:spChg>
        <pc:spChg chg="add mod">
          <ac:chgData name="Erica Morgan" userId="39ed17eb-1fe1-4e30-9f9d-69b034d5bc77" providerId="ADAL" clId="{E829AD9B-37F1-4773-B57A-CADF2AFC8705}" dt="2023-10-19T13:40:39.494" v="626" actId="207"/>
          <ac:spMkLst>
            <pc:docMk/>
            <pc:sldMk cId="0" sldId="263"/>
            <ac:spMk id="3" creationId="{2F85BE97-4215-BF42-BF69-8E30BC447E9B}"/>
          </ac:spMkLst>
        </pc:spChg>
        <pc:spChg chg="mod">
          <ac:chgData name="Erica Morgan" userId="39ed17eb-1fe1-4e30-9f9d-69b034d5bc77" providerId="ADAL" clId="{E829AD9B-37F1-4773-B57A-CADF2AFC8705}" dt="2023-10-19T13:38:56.698" v="443" actId="207"/>
          <ac:spMkLst>
            <pc:docMk/>
            <pc:sldMk cId="0" sldId="263"/>
            <ac:spMk id="15" creationId="{4888D3AB-1C7A-2E28-7BA8-39C60EC45DE7}"/>
          </ac:spMkLst>
        </pc:spChg>
      </pc:sldChg>
      <pc:sldChg chg="modSp mod">
        <pc:chgData name="Erica Morgan" userId="39ed17eb-1fe1-4e30-9f9d-69b034d5bc77" providerId="ADAL" clId="{E829AD9B-37F1-4773-B57A-CADF2AFC8705}" dt="2023-10-19T13:42:01.380" v="711" actId="1076"/>
        <pc:sldMkLst>
          <pc:docMk/>
          <pc:sldMk cId="4023908281" sldId="279"/>
        </pc:sldMkLst>
        <pc:spChg chg="mod">
          <ac:chgData name="Erica Morgan" userId="39ed17eb-1fe1-4e30-9f9d-69b034d5bc77" providerId="ADAL" clId="{E829AD9B-37F1-4773-B57A-CADF2AFC8705}" dt="2023-10-19T13:42:01.380" v="711" actId="1076"/>
          <ac:spMkLst>
            <pc:docMk/>
            <pc:sldMk cId="4023908281" sldId="279"/>
            <ac:spMk id="10" creationId="{00000000-0000-0000-0000-000000000000}"/>
          </ac:spMkLst>
        </pc:spChg>
      </pc:sldChg>
      <pc:sldChg chg="modSp add mod">
        <pc:chgData name="Erica Morgan" userId="39ed17eb-1fe1-4e30-9f9d-69b034d5bc77" providerId="ADAL" clId="{E829AD9B-37F1-4773-B57A-CADF2AFC8705}" dt="2023-10-19T13:49:56.034" v="1051" actId="207"/>
        <pc:sldMkLst>
          <pc:docMk/>
          <pc:sldMk cId="2110400853" sldId="281"/>
        </pc:sldMkLst>
        <pc:spChg chg="mod">
          <ac:chgData name="Erica Morgan" userId="39ed17eb-1fe1-4e30-9f9d-69b034d5bc77" providerId="ADAL" clId="{E829AD9B-37F1-4773-B57A-CADF2AFC8705}" dt="2023-10-19T13:49:56.034" v="1051" actId="207"/>
          <ac:spMkLst>
            <pc:docMk/>
            <pc:sldMk cId="2110400853" sldId="281"/>
            <ac:spMk id="7" creationId="{00000000-0000-0000-0000-000000000000}"/>
          </ac:spMkLst>
        </pc:spChg>
        <pc:grpChg chg="mod">
          <ac:chgData name="Erica Morgan" userId="39ed17eb-1fe1-4e30-9f9d-69b034d5bc77" providerId="ADAL" clId="{E829AD9B-37F1-4773-B57A-CADF2AFC8705}" dt="2023-10-19T13:49:56.034" v="1051" actId="207"/>
          <ac:grpSpMkLst>
            <pc:docMk/>
            <pc:sldMk cId="2110400853" sldId="281"/>
            <ac:grpSpMk id="6" creationId="{00000000-0000-0000-0000-000000000000}"/>
          </ac:grpSpMkLst>
        </pc:grpChg>
      </pc:sldChg>
      <pc:sldChg chg="new del">
        <pc:chgData name="Erica Morgan" userId="39ed17eb-1fe1-4e30-9f9d-69b034d5bc77" providerId="ADAL" clId="{E829AD9B-37F1-4773-B57A-CADF2AFC8705}" dt="2023-10-19T13:42:56.665" v="751" actId="680"/>
        <pc:sldMkLst>
          <pc:docMk/>
          <pc:sldMk cId="3714161630" sldId="281"/>
        </pc:sldMkLst>
      </pc:sldChg>
      <pc:sldChg chg="add setBg">
        <pc:chgData name="Erica Morgan" userId="39ed17eb-1fe1-4e30-9f9d-69b034d5bc77" providerId="ADAL" clId="{E829AD9B-37F1-4773-B57A-CADF2AFC8705}" dt="2023-10-19T13:49:48.973" v="1050"/>
        <pc:sldMkLst>
          <pc:docMk/>
          <pc:sldMk cId="1327933480" sldId="282"/>
        </pc:sldMkLst>
      </pc:sldChg>
      <pc:sldChg chg="modSp add mod">
        <pc:chgData name="Erica Morgan" userId="39ed17eb-1fe1-4e30-9f9d-69b034d5bc77" providerId="ADAL" clId="{E829AD9B-37F1-4773-B57A-CADF2AFC8705}" dt="2023-10-19T13:50:10.520" v="1053" actId="207"/>
        <pc:sldMkLst>
          <pc:docMk/>
          <pc:sldMk cId="4004383653" sldId="283"/>
        </pc:sldMkLst>
        <pc:spChg chg="mod">
          <ac:chgData name="Erica Morgan" userId="39ed17eb-1fe1-4e30-9f9d-69b034d5bc77" providerId="ADAL" clId="{E829AD9B-37F1-4773-B57A-CADF2AFC8705}" dt="2023-10-19T13:50:10.520" v="1053" actId="207"/>
          <ac:spMkLst>
            <pc:docMk/>
            <pc:sldMk cId="4004383653" sldId="283"/>
            <ac:spMk id="7" creationId="{00000000-0000-0000-0000-000000000000}"/>
          </ac:spMkLst>
        </pc:spChg>
        <pc:grpChg chg="mod">
          <ac:chgData name="Erica Morgan" userId="39ed17eb-1fe1-4e30-9f9d-69b034d5bc77" providerId="ADAL" clId="{E829AD9B-37F1-4773-B57A-CADF2AFC8705}" dt="2023-10-19T13:50:10.520" v="1053" actId="207"/>
          <ac:grpSpMkLst>
            <pc:docMk/>
            <pc:sldMk cId="4004383653" sldId="283"/>
            <ac:grpSpMk id="6" creationId="{00000000-0000-0000-0000-000000000000}"/>
          </ac:grpSpMkLst>
        </pc:grpChg>
      </pc:sldChg>
    </pc:docChg>
  </pc:docChgLst>
  <pc:docChgLst>
    <pc:chgData name="Isla Foffa" userId="237bb2e1-a752-4b88-b59e-e8cd0f246259" providerId="ADAL" clId="{6FB8959F-4404-48E9-9C06-9069FDBB8CD0}"/>
    <pc:docChg chg="undo custSel addSld delSld modSld sldOrd modMainMaster">
      <pc:chgData name="Isla Foffa" userId="237bb2e1-a752-4b88-b59e-e8cd0f246259" providerId="ADAL" clId="{6FB8959F-4404-48E9-9C06-9069FDBB8CD0}" dt="2023-11-08T14:57:53.825" v="4935" actId="207"/>
      <pc:docMkLst>
        <pc:docMk/>
      </pc:docMkLst>
      <pc:sldChg chg="addSp delSp modSp mod">
        <pc:chgData name="Isla Foffa" userId="237bb2e1-a752-4b88-b59e-e8cd0f246259" providerId="ADAL" clId="{6FB8959F-4404-48E9-9C06-9069FDBB8CD0}" dt="2023-11-08T14:53:58.523" v="4902" actId="478"/>
        <pc:sldMkLst>
          <pc:docMk/>
          <pc:sldMk cId="0" sldId="256"/>
        </pc:sldMkLst>
        <pc:spChg chg="add del mod">
          <ac:chgData name="Isla Foffa" userId="237bb2e1-a752-4b88-b59e-e8cd0f246259" providerId="ADAL" clId="{6FB8959F-4404-48E9-9C06-9069FDBB8CD0}" dt="2023-11-08T14:53:58.523" v="4902" actId="478"/>
          <ac:spMkLst>
            <pc:docMk/>
            <pc:sldMk cId="0" sldId="256"/>
            <ac:spMk id="2" creationId="{055C0F0A-2CF0-6B28-9086-CCE90B2D3944}"/>
          </ac:spMkLst>
        </pc:spChg>
        <pc:spChg chg="add mod">
          <ac:chgData name="Isla Foffa" userId="237bb2e1-a752-4b88-b59e-e8cd0f246259" providerId="ADAL" clId="{6FB8959F-4404-48E9-9C06-9069FDBB8CD0}" dt="2023-11-08T14:53:56.536" v="4901" actId="1076"/>
          <ac:spMkLst>
            <pc:docMk/>
            <pc:sldMk cId="0" sldId="256"/>
            <ac:spMk id="3" creationId="{C4915C95-558C-BFF2-9C72-79D7E8044C80}"/>
          </ac:spMkLst>
        </pc:spChg>
        <pc:spChg chg="mod">
          <ac:chgData name="Isla Foffa" userId="237bb2e1-a752-4b88-b59e-e8cd0f246259" providerId="ADAL" clId="{6FB8959F-4404-48E9-9C06-9069FDBB8CD0}" dt="2023-10-19T14:08:37.105" v="4807" actId="207"/>
          <ac:spMkLst>
            <pc:docMk/>
            <pc:sldMk cId="0" sldId="256"/>
            <ac:spMk id="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2T14:35:06.987" v="80" actId="403"/>
          <ac:spMkLst>
            <pc:docMk/>
            <pc:sldMk cId="0" sldId="256"/>
            <ac:spMk id="1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2T14:35:11.508" v="83" actId="403"/>
          <ac:spMkLst>
            <pc:docMk/>
            <pc:sldMk cId="0" sldId="256"/>
            <ac:spMk id="16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2T14:36:19.180" v="93" actId="1076"/>
          <ac:spMkLst>
            <pc:docMk/>
            <pc:sldMk cId="0" sldId="256"/>
            <ac:spMk id="17" creationId="{00000000-0000-0000-0000-000000000000}"/>
          </ac:spMkLst>
        </pc:spChg>
        <pc:grpChg chg="del mod">
          <ac:chgData name="Isla Foffa" userId="237bb2e1-a752-4b88-b59e-e8cd0f246259" providerId="ADAL" clId="{6FB8959F-4404-48E9-9C06-9069FDBB8CD0}" dt="2023-10-12T14:35:45.240" v="86" actId="478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08:37.105" v="4807" actId="207"/>
          <ac:grpSpMkLst>
            <pc:docMk/>
            <pc:sldMk cId="0" sldId="256"/>
            <ac:grpSpMk id="4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8:02:48.486" v="4288" actId="14100"/>
          <ac:grpSpMkLst>
            <pc:docMk/>
            <pc:sldMk cId="0" sldId="256"/>
            <ac:grpSpMk id="6" creationId="{00000000-0000-0000-0000-000000000000}"/>
          </ac:grpSpMkLst>
        </pc:grpChg>
        <pc:picChg chg="mod">
          <ac:chgData name="Isla Foffa" userId="237bb2e1-a752-4b88-b59e-e8cd0f246259" providerId="ADAL" clId="{6FB8959F-4404-48E9-9C06-9069FDBB8CD0}" dt="2023-10-12T14:36:19.180" v="93" actId="1076"/>
          <ac:picMkLst>
            <pc:docMk/>
            <pc:sldMk cId="0" sldId="256"/>
            <ac:picMk id="12" creationId="{00000000-0000-0000-0000-000000000000}"/>
          </ac:picMkLst>
        </pc:picChg>
        <pc:picChg chg="del">
          <ac:chgData name="Isla Foffa" userId="237bb2e1-a752-4b88-b59e-e8cd0f246259" providerId="ADAL" clId="{6FB8959F-4404-48E9-9C06-9069FDBB8CD0}" dt="2023-11-08T14:53:55.368" v="4900" actId="478"/>
          <ac:picMkLst>
            <pc:docMk/>
            <pc:sldMk cId="0" sldId="256"/>
            <ac:picMk id="13" creationId="{00000000-0000-0000-0000-000000000000}"/>
          </ac:picMkLst>
        </pc:picChg>
        <pc:picChg chg="add mod ord modCrop">
          <ac:chgData name="Isla Foffa" userId="237bb2e1-a752-4b88-b59e-e8cd0f246259" providerId="ADAL" clId="{6FB8959F-4404-48E9-9C06-9069FDBB8CD0}" dt="2023-10-12T14:36:08.496" v="92" actId="732"/>
          <ac:picMkLst>
            <pc:docMk/>
            <pc:sldMk cId="0" sldId="256"/>
            <ac:picMk id="19" creationId="{0B32D558-B706-E84E-0253-4754F5DE6B89}"/>
          </ac:picMkLst>
        </pc:picChg>
      </pc:sldChg>
      <pc:sldChg chg="addSp delSp modSp mod setBg modAnim">
        <pc:chgData name="Isla Foffa" userId="237bb2e1-a752-4b88-b59e-e8cd0f246259" providerId="ADAL" clId="{6FB8959F-4404-48E9-9C06-9069FDBB8CD0}" dt="2023-10-19T14:06:32.261" v="4798" actId="2085"/>
        <pc:sldMkLst>
          <pc:docMk/>
          <pc:sldMk cId="0" sldId="257"/>
        </pc:sldMkLst>
        <pc:spChg chg="mod">
          <ac:chgData name="Isla Foffa" userId="237bb2e1-a752-4b88-b59e-e8cd0f246259" providerId="ADAL" clId="{6FB8959F-4404-48E9-9C06-9069FDBB8CD0}" dt="2023-10-17T16:41:30.809" v="1612" actId="207"/>
          <ac:spMkLst>
            <pc:docMk/>
            <pc:sldMk cId="0" sldId="257"/>
            <ac:spMk id="7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9T14:06:32.261" v="4798" actId="2085"/>
          <ac:spMkLst>
            <pc:docMk/>
            <pc:sldMk cId="0" sldId="257"/>
            <ac:spMk id="8" creationId="{D8743899-1B70-A9BE-17A7-5254FE7714C4}"/>
          </ac:spMkLst>
        </pc:spChg>
        <pc:spChg chg="del">
          <ac:chgData name="Isla Foffa" userId="237bb2e1-a752-4b88-b59e-e8cd0f246259" providerId="ADAL" clId="{6FB8959F-4404-48E9-9C06-9069FDBB8CD0}" dt="2023-10-19T13:58:05.355" v="4738" actId="478"/>
          <ac:spMkLst>
            <pc:docMk/>
            <pc:sldMk cId="0" sldId="257"/>
            <ac:spMk id="9" creationId="{AB8DE860-71EC-192A-A82B-6EDF76B56060}"/>
          </ac:spMkLst>
        </pc:spChg>
        <pc:spChg chg="mod">
          <ac:chgData name="Isla Foffa" userId="237bb2e1-a752-4b88-b59e-e8cd0f246259" providerId="ADAL" clId="{6FB8959F-4404-48E9-9C06-9069FDBB8CD0}" dt="2023-10-17T18:26:37.459" v="471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3:58:49.903" v="4744" actId="20577"/>
          <ac:spMkLst>
            <pc:docMk/>
            <pc:sldMk cId="0" sldId="257"/>
            <ac:spMk id="11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9T13:58:06.885" v="4739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8:28:28.275" v="4725" actId="207"/>
          <ac:spMkLst>
            <pc:docMk/>
            <pc:sldMk cId="0" sldId="257"/>
            <ac:spMk id="13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9T13:59:09.374" v="4747" actId="478"/>
          <ac:spMkLst>
            <pc:docMk/>
            <pc:sldMk cId="0" sldId="257"/>
            <ac:spMk id="15" creationId="{D62962B5-0BCC-0885-39DC-9FBC7899818F}"/>
          </ac:spMkLst>
        </pc:spChg>
        <pc:grpChg chg="mod">
          <ac:chgData name="Isla Foffa" userId="237bb2e1-a752-4b88-b59e-e8cd0f246259" providerId="ADAL" clId="{6FB8959F-4404-48E9-9C06-9069FDBB8CD0}" dt="2023-10-17T16:41:30.809" v="1612" actId="207"/>
          <ac:grpSpMkLst>
            <pc:docMk/>
            <pc:sldMk cId="0" sldId="257"/>
            <ac:grpSpMk id="6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2T14:41:52.695" v="192" actId="478"/>
          <ac:grpSpMkLst>
            <pc:docMk/>
            <pc:sldMk cId="0" sldId="257"/>
            <ac:grpSpMk id="15" creationId="{9CDD83A4-7260-F011-2EA5-7756C6D3A2F7}"/>
          </ac:grpSpMkLst>
        </pc:grpChg>
        <pc:picChg chg="mod">
          <ac:chgData name="Isla Foffa" userId="237bb2e1-a752-4b88-b59e-e8cd0f246259" providerId="ADAL" clId="{6FB8959F-4404-48E9-9C06-9069FDBB8CD0}" dt="2023-10-19T14:06:26.048" v="4796" actId="207"/>
          <ac:picMkLst>
            <pc:docMk/>
            <pc:sldMk cId="0" sldId="257"/>
            <ac:picMk id="2" creationId="{00000000-0000-0000-0000-000000000000}"/>
          </ac:picMkLst>
        </pc:picChg>
      </pc:sldChg>
      <pc:sldChg chg="addSp delSp modSp mod modAnim">
        <pc:chgData name="Isla Foffa" userId="237bb2e1-a752-4b88-b59e-e8cd0f246259" providerId="ADAL" clId="{6FB8959F-4404-48E9-9C06-9069FDBB8CD0}" dt="2023-10-19T14:07:12.705" v="4805" actId="207"/>
        <pc:sldMkLst>
          <pc:docMk/>
          <pc:sldMk cId="0" sldId="258"/>
        </pc:sldMkLst>
        <pc:spChg chg="mod">
          <ac:chgData name="Isla Foffa" userId="237bb2e1-a752-4b88-b59e-e8cd0f246259" providerId="ADAL" clId="{6FB8959F-4404-48E9-9C06-9069FDBB8CD0}" dt="2023-10-19T14:06:56.741" v="4803" actId="207"/>
          <ac:spMkLst>
            <pc:docMk/>
            <pc:sldMk cId="0" sldId="258"/>
            <ac:spMk id="3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8:12:34.078" v="4494" actId="2085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7T18:28:36.295" v="4726" actId="207"/>
          <ac:spMkLst>
            <pc:docMk/>
            <pc:sldMk cId="0" sldId="258"/>
            <ac:spMk id="8" creationId="{320FDF4B-9B0C-2B83-FE76-4888C5207D5D}"/>
          </ac:spMkLst>
        </pc:spChg>
        <pc:spChg chg="del">
          <ac:chgData name="Isla Foffa" userId="237bb2e1-a752-4b88-b59e-e8cd0f246259" providerId="ADAL" clId="{6FB8959F-4404-48E9-9C06-9069FDBB8CD0}" dt="2023-10-19T13:59:25.334" v="4748" actId="478"/>
          <ac:spMkLst>
            <pc:docMk/>
            <pc:sldMk cId="0" sldId="258"/>
            <ac:spMk id="9" creationId="{0BD0A89D-7B4F-D133-8C4E-A883F383F78D}"/>
          </ac:spMkLst>
        </pc:spChg>
        <pc:spChg chg="mod">
          <ac:chgData name="Isla Foffa" userId="237bb2e1-a752-4b88-b59e-e8cd0f246259" providerId="ADAL" clId="{6FB8959F-4404-48E9-9C06-9069FDBB8CD0}" dt="2023-10-19T14:06:56.741" v="4803" actId="207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9T14:06:39.148" v="4800"/>
          <ac:spMkLst>
            <pc:docMk/>
            <pc:sldMk cId="0" sldId="258"/>
            <ac:spMk id="12" creationId="{CB88AC17-F591-3E14-6749-CECD73D9EB2A}"/>
          </ac:spMkLst>
        </pc:spChg>
        <pc:spChg chg="mod ord">
          <ac:chgData name="Isla Foffa" userId="237bb2e1-a752-4b88-b59e-e8cd0f246259" providerId="ADAL" clId="{6FB8959F-4404-48E9-9C06-9069FDBB8CD0}" dt="2023-10-19T14:07:12.705" v="4805" actId="20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16:00.113" v="2935" actId="207"/>
          <ac:spMkLst>
            <pc:docMk/>
            <pc:sldMk cId="0" sldId="258"/>
            <ac:spMk id="16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17:37.175" v="3052" actId="207"/>
          <ac:spMkLst>
            <pc:docMk/>
            <pc:sldMk cId="0" sldId="258"/>
            <ac:spMk id="17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8:45.797" v="4607" actId="478"/>
          <ac:spMkLst>
            <pc:docMk/>
            <pc:sldMk cId="0" sldId="258"/>
            <ac:spMk id="18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06:56.741" v="4803" actId="207"/>
          <ac:spMkLst>
            <pc:docMk/>
            <pc:sldMk cId="0" sldId="258"/>
            <ac:spMk id="21" creationId="{501A56D5-E647-EE3A-9F2E-D52C5C5C86A3}"/>
          </ac:spMkLst>
        </pc:spChg>
        <pc:spChg chg="add mod">
          <ac:chgData name="Isla Foffa" userId="237bb2e1-a752-4b88-b59e-e8cd0f246259" providerId="ADAL" clId="{6FB8959F-4404-48E9-9C06-9069FDBB8CD0}" dt="2023-10-19T14:07:10.508" v="4804" actId="207"/>
          <ac:spMkLst>
            <pc:docMk/>
            <pc:sldMk cId="0" sldId="258"/>
            <ac:spMk id="22" creationId="{FD8914C5-655E-1FE2-32C2-9EF27EBBBDB1}"/>
          </ac:spMkLst>
        </pc:spChg>
        <pc:spChg chg="add del mod ord">
          <ac:chgData name="Isla Foffa" userId="237bb2e1-a752-4b88-b59e-e8cd0f246259" providerId="ADAL" clId="{6FB8959F-4404-48E9-9C06-9069FDBB8CD0}" dt="2023-10-19T14:06:38.330" v="4799" actId="478"/>
          <ac:spMkLst>
            <pc:docMk/>
            <pc:sldMk cId="0" sldId="258"/>
            <ac:spMk id="23" creationId="{BDDCB1BB-EC0A-AF9C-A9A1-E3EC8F397698}"/>
          </ac:spMkLst>
        </pc:spChg>
        <pc:grpChg chg="mod">
          <ac:chgData name="Isla Foffa" userId="237bb2e1-a752-4b88-b59e-e8cd0f246259" providerId="ADAL" clId="{6FB8959F-4404-48E9-9C06-9069FDBB8CD0}" dt="2023-10-19T14:06:56.741" v="4803" actId="207"/>
          <ac:grpSpMkLst>
            <pc:docMk/>
            <pc:sldMk cId="0" sldId="258"/>
            <ac:grpSpMk id="2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2T14:37:48.128" v="106" actId="478"/>
          <ac:grpSpMkLst>
            <pc:docMk/>
            <pc:sldMk cId="0" sldId="258"/>
            <ac:grpSpMk id="8" creationId="{00000000-0000-0000-0000-000000000000}"/>
          </ac:grpSpMkLst>
        </pc:grpChg>
        <pc:grpChg chg="mod ord">
          <ac:chgData name="Isla Foffa" userId="237bb2e1-a752-4b88-b59e-e8cd0f246259" providerId="ADAL" clId="{6FB8959F-4404-48E9-9C06-9069FDBB8CD0}" dt="2023-10-19T14:06:56.741" v="4803" actId="207"/>
          <ac:grpSpMkLst>
            <pc:docMk/>
            <pc:sldMk cId="0" sldId="258"/>
            <ac:grpSpMk id="10" creationId="{00000000-0000-0000-0000-000000000000}"/>
          </ac:grpSpMkLst>
        </pc:grpChg>
        <pc:grpChg chg="del mod">
          <ac:chgData name="Isla Foffa" userId="237bb2e1-a752-4b88-b59e-e8cd0f246259" providerId="ADAL" clId="{6FB8959F-4404-48E9-9C06-9069FDBB8CD0}" dt="2023-10-12T14:42:01.926" v="194" actId="478"/>
          <ac:grpSpMkLst>
            <pc:docMk/>
            <pc:sldMk cId="0" sldId="258"/>
            <ac:grpSpMk id="12" creationId="{00000000-0000-0000-0000-000000000000}"/>
          </ac:grpSpMkLst>
        </pc:grpChg>
        <pc:grpChg chg="add mod">
          <ac:chgData name="Isla Foffa" userId="237bb2e1-a752-4b88-b59e-e8cd0f246259" providerId="ADAL" clId="{6FB8959F-4404-48E9-9C06-9069FDBB8CD0}" dt="2023-10-19T14:06:56.741" v="4803" actId="207"/>
          <ac:grpSpMkLst>
            <pc:docMk/>
            <pc:sldMk cId="0" sldId="258"/>
            <ac:grpSpMk id="20" creationId="{C112CD26-218A-2D6F-B572-5AD04B308A21}"/>
          </ac:grpSpMkLst>
        </pc:grpChg>
        <pc:picChg chg="mod ord">
          <ac:chgData name="Isla Foffa" userId="237bb2e1-a752-4b88-b59e-e8cd0f246259" providerId="ADAL" clId="{6FB8959F-4404-48E9-9C06-9069FDBB8CD0}" dt="2023-10-19T14:06:45.917" v="4801" actId="166"/>
          <ac:picMkLst>
            <pc:docMk/>
            <pc:sldMk cId="0" sldId="258"/>
            <ac:picMk id="14" creationId="{00000000-0000-0000-0000-000000000000}"/>
          </ac:picMkLst>
        </pc:picChg>
        <pc:picChg chg="add mod modCrop">
          <ac:chgData name="Isla Foffa" userId="237bb2e1-a752-4b88-b59e-e8cd0f246259" providerId="ADAL" clId="{6FB8959F-4404-48E9-9C06-9069FDBB8CD0}" dt="2023-10-12T14:39:08.433" v="107" actId="1076"/>
          <ac:picMkLst>
            <pc:docMk/>
            <pc:sldMk cId="0" sldId="258"/>
            <ac:picMk id="19" creationId="{ECCD6845-8A9A-1B6E-67CF-5710DA197967}"/>
          </ac:picMkLst>
        </pc:picChg>
      </pc:sldChg>
      <pc:sldChg chg="addSp delSp modSp mod setBg modAnim">
        <pc:chgData name="Isla Foffa" userId="237bb2e1-a752-4b88-b59e-e8cd0f246259" providerId="ADAL" clId="{6FB8959F-4404-48E9-9C06-9069FDBB8CD0}" dt="2023-10-19T14:08:57.991" v="4810" actId="207"/>
        <pc:sldMkLst>
          <pc:docMk/>
          <pc:sldMk cId="0" sldId="259"/>
        </pc:sldMkLst>
        <pc:spChg chg="mod">
          <ac:chgData name="Isla Foffa" userId="237bb2e1-a752-4b88-b59e-e8cd0f246259" providerId="ADAL" clId="{6FB8959F-4404-48E9-9C06-9069FDBB8CD0}" dt="2023-10-19T14:08:54.973" v="4809" actId="207"/>
          <ac:spMkLst>
            <pc:docMk/>
            <pc:sldMk cId="0" sldId="259"/>
            <ac:spMk id="3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8:12:24.250" v="4493" actId="2085"/>
          <ac:spMkLst>
            <pc:docMk/>
            <pc:sldMk cId="0" sldId="259"/>
            <ac:spMk id="7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08:54.973" v="4809" actId="207"/>
          <ac:spMkLst>
            <pc:docMk/>
            <pc:sldMk cId="0" sldId="259"/>
            <ac:spMk id="9" creationId="{888BED74-895A-9C38-292F-0F1AE8D90714}"/>
          </ac:spMkLst>
        </pc:spChg>
        <pc:spChg chg="mod">
          <ac:chgData name="Isla Foffa" userId="237bb2e1-a752-4b88-b59e-e8cd0f246259" providerId="ADAL" clId="{6FB8959F-4404-48E9-9C06-9069FDBB8CD0}" dt="2023-10-17T17:16:06.696" v="2937" actId="20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3:59:49.456" v="4754" actId="113"/>
          <ac:spMkLst>
            <pc:docMk/>
            <pc:sldMk cId="0" sldId="259"/>
            <ac:spMk id="11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8:52.587" v="4609" actId="478"/>
          <ac:spMkLst>
            <pc:docMk/>
            <pc:sldMk cId="0" sldId="259"/>
            <ac:spMk id="12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9T13:59:43.894" v="4752" actId="478"/>
          <ac:spMkLst>
            <pc:docMk/>
            <pc:sldMk cId="0" sldId="259"/>
            <ac:spMk id="12" creationId="{2D18838B-E5C3-AB2E-D148-6A92D7A61764}"/>
          </ac:spMkLst>
        </pc:spChg>
        <pc:spChg chg="add mod">
          <ac:chgData name="Isla Foffa" userId="237bb2e1-a752-4b88-b59e-e8cd0f246259" providerId="ADAL" clId="{6FB8959F-4404-48E9-9C06-9069FDBB8CD0}" dt="2023-10-19T14:08:57.991" v="4810" actId="207"/>
          <ac:spMkLst>
            <pc:docMk/>
            <pc:sldMk cId="0" sldId="259"/>
            <ac:spMk id="13" creationId="{240E589D-F340-0BCF-A495-7F2D943D2440}"/>
          </ac:spMkLst>
        </pc:spChg>
        <pc:spChg chg="add mod">
          <ac:chgData name="Isla Foffa" userId="237bb2e1-a752-4b88-b59e-e8cd0f246259" providerId="ADAL" clId="{6FB8959F-4404-48E9-9C06-9069FDBB8CD0}" dt="2023-10-17T18:20:21.174" v="4646" actId="20577"/>
          <ac:spMkLst>
            <pc:docMk/>
            <pc:sldMk cId="0" sldId="259"/>
            <ac:spMk id="14" creationId="{6BDD1115-DD79-6ED0-597E-48BECDD69D45}"/>
          </ac:spMkLst>
        </pc:spChg>
        <pc:spChg chg="mod">
          <ac:chgData name="Isla Foffa" userId="237bb2e1-a752-4b88-b59e-e8cd0f246259" providerId="ADAL" clId="{6FB8959F-4404-48E9-9C06-9069FDBB8CD0}" dt="2023-10-17T18:12:11.013" v="4491" actId="207"/>
          <ac:spMkLst>
            <pc:docMk/>
            <pc:sldMk cId="0" sldId="259"/>
            <ac:spMk id="18" creationId="{412D8136-205B-476E-E696-6FA6934B880C}"/>
          </ac:spMkLst>
        </pc:spChg>
        <pc:grpChg chg="mod">
          <ac:chgData name="Isla Foffa" userId="237bb2e1-a752-4b88-b59e-e8cd0f246259" providerId="ADAL" clId="{6FB8959F-4404-48E9-9C06-9069FDBB8CD0}" dt="2023-10-19T14:08:54.973" v="4809" actId="207"/>
          <ac:grpSpMkLst>
            <pc:docMk/>
            <pc:sldMk cId="0" sldId="259"/>
            <ac:grpSpMk id="2" creationId="{00000000-0000-0000-0000-000000000000}"/>
          </ac:grpSpMkLst>
        </pc:grpChg>
        <pc:grpChg chg="add mod">
          <ac:chgData name="Isla Foffa" userId="237bb2e1-a752-4b88-b59e-e8cd0f246259" providerId="ADAL" clId="{6FB8959F-4404-48E9-9C06-9069FDBB8CD0}" dt="2023-10-19T14:08:54.973" v="4809" actId="207"/>
          <ac:grpSpMkLst>
            <pc:docMk/>
            <pc:sldMk cId="0" sldId="259"/>
            <ac:grpSpMk id="8" creationId="{3E051806-A1E6-B897-D71A-57ACB42C5A4F}"/>
          </ac:grpSpMkLst>
        </pc:grpChg>
      </pc:sldChg>
      <pc:sldChg chg="addSp delSp modSp mod modAnim">
        <pc:chgData name="Isla Foffa" userId="237bb2e1-a752-4b88-b59e-e8cd0f246259" providerId="ADAL" clId="{6FB8959F-4404-48E9-9C06-9069FDBB8CD0}" dt="2023-10-19T14:10:31.797" v="4830" actId="207"/>
        <pc:sldMkLst>
          <pc:docMk/>
          <pc:sldMk cId="0" sldId="260"/>
        </pc:sldMkLst>
        <pc:spChg chg="del">
          <ac:chgData name="Isla Foffa" userId="237bb2e1-a752-4b88-b59e-e8cd0f246259" providerId="ADAL" clId="{6FB8959F-4404-48E9-9C06-9069FDBB8CD0}" dt="2023-10-19T14:09:43.908" v="4819" actId="478"/>
          <ac:spMkLst>
            <pc:docMk/>
            <pc:sldMk cId="0" sldId="260"/>
            <ac:spMk id="2" creationId="{A25539E0-981C-4F80-ED14-029B8F32C4D8}"/>
          </ac:spMkLst>
        </pc:spChg>
        <pc:spChg chg="add del mod">
          <ac:chgData name="Isla Foffa" userId="237bb2e1-a752-4b88-b59e-e8cd0f246259" providerId="ADAL" clId="{6FB8959F-4404-48E9-9C06-9069FDBB8CD0}" dt="2023-10-17T17:08:27.822" v="2513" actId="478"/>
          <ac:spMkLst>
            <pc:docMk/>
            <pc:sldMk cId="0" sldId="260"/>
            <ac:spMk id="2" creationId="{CB9FAA39-6099-866F-8271-63E37592EC9F}"/>
          </ac:spMkLst>
        </pc:spChg>
        <pc:spChg chg="del">
          <ac:chgData name="Isla Foffa" userId="237bb2e1-a752-4b88-b59e-e8cd0f246259" providerId="ADAL" clId="{6FB8959F-4404-48E9-9C06-9069FDBB8CD0}" dt="2023-10-19T14:09:42.349" v="4818" actId="478"/>
          <ac:spMkLst>
            <pc:docMk/>
            <pc:sldMk cId="0" sldId="260"/>
            <ac:spMk id="3" creationId="{CFC3601A-14CB-F47C-ACD1-58DC42A86806}"/>
          </ac:spMkLst>
        </pc:spChg>
        <pc:spChg chg="mod">
          <ac:chgData name="Isla Foffa" userId="237bb2e1-a752-4b88-b59e-e8cd0f246259" providerId="ADAL" clId="{6FB8959F-4404-48E9-9C06-9069FDBB8CD0}" dt="2023-10-19T14:09:52.362" v="4822" actId="207"/>
          <ac:spMkLst>
            <pc:docMk/>
            <pc:sldMk cId="0" sldId="260"/>
            <ac:spMk id="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09:27.999" v="4815" actId="207"/>
          <ac:spMkLst>
            <pc:docMk/>
            <pc:sldMk cId="0" sldId="260"/>
            <ac:spMk id="9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06:58.789" v="2490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9T14:09:45.693" v="4820" actId="478"/>
          <ac:spMkLst>
            <pc:docMk/>
            <pc:sldMk cId="0" sldId="260"/>
            <ac:spMk id="10" creationId="{DB3405D1-6ACE-72FF-C17C-E275C67EF598}"/>
          </ac:spMkLst>
        </pc:spChg>
        <pc:spChg chg="del">
          <ac:chgData name="Isla Foffa" userId="237bb2e1-a752-4b88-b59e-e8cd0f246259" providerId="ADAL" clId="{6FB8959F-4404-48E9-9C06-9069FDBB8CD0}" dt="2023-10-17T18:19:14.692" v="4617" actId="478"/>
          <ac:spMkLst>
            <pc:docMk/>
            <pc:sldMk cId="0" sldId="260"/>
            <ac:spMk id="11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6:20:03.265" v="1232" actId="478"/>
          <ac:spMkLst>
            <pc:docMk/>
            <pc:sldMk cId="0" sldId="260"/>
            <ac:spMk id="12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6:46:38.672" v="1734" actId="478"/>
          <ac:spMkLst>
            <pc:docMk/>
            <pc:sldMk cId="0" sldId="260"/>
            <ac:spMk id="13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08:44.944" v="2516" actId="478"/>
          <ac:spMkLst>
            <pc:docMk/>
            <pc:sldMk cId="0" sldId="260"/>
            <ac:spMk id="14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9T14:09:38.130" v="4817" actId="207"/>
          <ac:spMkLst>
            <pc:docMk/>
            <pc:sldMk cId="0" sldId="260"/>
            <ac:spMk id="16" creationId="{029027C3-4D88-E63E-BA1A-E9310810DF3D}"/>
          </ac:spMkLst>
        </pc:spChg>
        <pc:spChg chg="add mod">
          <ac:chgData name="Isla Foffa" userId="237bb2e1-a752-4b88-b59e-e8cd0f246259" providerId="ADAL" clId="{6FB8959F-4404-48E9-9C06-9069FDBB8CD0}" dt="2023-10-19T14:09:34.890" v="4816" actId="207"/>
          <ac:spMkLst>
            <pc:docMk/>
            <pc:sldMk cId="0" sldId="260"/>
            <ac:spMk id="17" creationId="{DA58A18C-F55B-36CA-5DBB-E4B55F75A8A7}"/>
          </ac:spMkLst>
        </pc:spChg>
        <pc:spChg chg="add mod">
          <ac:chgData name="Isla Foffa" userId="237bb2e1-a752-4b88-b59e-e8cd0f246259" providerId="ADAL" clId="{6FB8959F-4404-48E9-9C06-9069FDBB8CD0}" dt="2023-10-19T14:09:55.726" v="4823" actId="207"/>
          <ac:spMkLst>
            <pc:docMk/>
            <pc:sldMk cId="0" sldId="260"/>
            <ac:spMk id="18" creationId="{65D7ECD2-55A9-CB2A-F2AB-7D637C6B1BE6}"/>
          </ac:spMkLst>
        </pc:spChg>
        <pc:spChg chg="add mod">
          <ac:chgData name="Isla Foffa" userId="237bb2e1-a752-4b88-b59e-e8cd0f246259" providerId="ADAL" clId="{6FB8959F-4404-48E9-9C06-9069FDBB8CD0}" dt="2023-10-19T14:10:31.797" v="4830" actId="207"/>
          <ac:spMkLst>
            <pc:docMk/>
            <pc:sldMk cId="0" sldId="260"/>
            <ac:spMk id="19" creationId="{0B6EC1C1-1299-973A-A4FF-33F9069C9F96}"/>
          </ac:spMkLst>
        </pc:spChg>
        <pc:grpChg chg="mod">
          <ac:chgData name="Isla Foffa" userId="237bb2e1-a752-4b88-b59e-e8cd0f246259" providerId="ADAL" clId="{6FB8959F-4404-48E9-9C06-9069FDBB8CD0}" dt="2023-10-19T14:09:52.362" v="4822" actId="207"/>
          <ac:grpSpMkLst>
            <pc:docMk/>
            <pc:sldMk cId="0" sldId="260"/>
            <ac:grpSpMk id="4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09:27.999" v="4815" actId="207"/>
          <ac:grpSpMkLst>
            <pc:docMk/>
            <pc:sldMk cId="0" sldId="260"/>
            <ac:grpSpMk id="8" creationId="{00000000-0000-0000-0000-000000000000}"/>
          </ac:grpSpMkLst>
        </pc:grpChg>
        <pc:picChg chg="add mod ord modCrop">
          <ac:chgData name="Isla Foffa" userId="237bb2e1-a752-4b88-b59e-e8cd0f246259" providerId="ADAL" clId="{6FB8959F-4404-48E9-9C06-9069FDBB8CD0}" dt="2023-10-17T16:45:25.468" v="1641" actId="732"/>
          <ac:picMkLst>
            <pc:docMk/>
            <pc:sldMk cId="0" sldId="260"/>
            <ac:picMk id="15" creationId="{AF488D08-0C50-CA14-8160-EC8D1A186166}"/>
          </ac:picMkLst>
        </pc:picChg>
      </pc:sldChg>
      <pc:sldChg chg="addSp delSp modSp mod ord setBg modAnim">
        <pc:chgData name="Isla Foffa" userId="237bb2e1-a752-4b88-b59e-e8cd0f246259" providerId="ADAL" clId="{6FB8959F-4404-48E9-9C06-9069FDBB8CD0}" dt="2023-10-19T14:09:11.092" v="4813" actId="207"/>
        <pc:sldMkLst>
          <pc:docMk/>
          <pc:sldMk cId="0" sldId="261"/>
        </pc:sldMkLst>
        <pc:spChg chg="mod">
          <ac:chgData name="Isla Foffa" userId="237bb2e1-a752-4b88-b59e-e8cd0f246259" providerId="ADAL" clId="{6FB8959F-4404-48E9-9C06-9069FDBB8CD0}" dt="2023-10-19T14:09:07.934" v="4812" actId="207"/>
          <ac:spMkLst>
            <pc:docMk/>
            <pc:sldMk cId="0" sldId="261"/>
            <ac:spMk id="3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8:12:47.582" v="4496" actId="2085"/>
          <ac:spMkLst>
            <pc:docMk/>
            <pc:sldMk cId="0" sldId="261"/>
            <ac:spMk id="7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9T14:05:56.008" v="4794" actId="2085"/>
          <ac:spMkLst>
            <pc:docMk/>
            <pc:sldMk cId="0" sldId="261"/>
            <ac:spMk id="8" creationId="{A9ABAE9B-BF9F-9C9A-CBE4-F3BCE045CDD9}"/>
          </ac:spMkLst>
        </pc:spChg>
        <pc:spChg chg="mod">
          <ac:chgData name="Isla Foffa" userId="237bb2e1-a752-4b88-b59e-e8cd0f246259" providerId="ADAL" clId="{6FB8959F-4404-48E9-9C06-9069FDBB8CD0}" dt="2023-10-19T14:09:07.934" v="4812" actId="207"/>
          <ac:spMkLst>
            <pc:docMk/>
            <pc:sldMk cId="0" sldId="261"/>
            <ac:spMk id="10" creationId="{F1CF311C-A800-F4A7-F13D-7251F6CCC7F5}"/>
          </ac:spMkLst>
        </pc:spChg>
        <pc:spChg chg="add mod">
          <ac:chgData name="Isla Foffa" userId="237bb2e1-a752-4b88-b59e-e8cd0f246259" providerId="ADAL" clId="{6FB8959F-4404-48E9-9C06-9069FDBB8CD0}" dt="2023-10-19T14:09:11.092" v="4813" actId="207"/>
          <ac:spMkLst>
            <pc:docMk/>
            <pc:sldMk cId="0" sldId="261"/>
            <ac:spMk id="11" creationId="{11DC1B3D-A08F-C531-51CE-81445189E97F}"/>
          </ac:spMkLst>
        </pc:spChg>
        <pc:spChg chg="del">
          <ac:chgData name="Isla Foffa" userId="237bb2e1-a752-4b88-b59e-e8cd0f246259" providerId="ADAL" clId="{6FB8959F-4404-48E9-9C06-9069FDBB8CD0}" dt="2023-10-17T18:19:00.804" v="4612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9T14:00:38.623" v="4780" actId="478"/>
          <ac:spMkLst>
            <pc:docMk/>
            <pc:sldMk cId="0" sldId="261"/>
            <ac:spMk id="12" creationId="{479ADE62-375F-48E0-3275-23810D6C454E}"/>
          </ac:spMkLst>
        </pc:spChg>
        <pc:spChg chg="del mod">
          <ac:chgData name="Isla Foffa" userId="237bb2e1-a752-4b88-b59e-e8cd0f246259" providerId="ADAL" clId="{6FB8959F-4404-48E9-9C06-9069FDBB8CD0}" dt="2023-10-17T17:19:11.670" v="3080" actId="478"/>
          <ac:spMkLst>
            <pc:docMk/>
            <pc:sldMk cId="0" sldId="261"/>
            <ac:spMk id="13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16:15.817" v="2940" actId="207"/>
          <ac:spMkLst>
            <pc:docMk/>
            <pc:sldMk cId="0" sldId="261"/>
            <ac:spMk id="14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23:57.587" v="3261" actId="113"/>
          <ac:spMkLst>
            <pc:docMk/>
            <pc:sldMk cId="0" sldId="261"/>
            <ac:spMk id="15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6:14:20.380" v="991" actId="478"/>
          <ac:spMkLst>
            <pc:docMk/>
            <pc:sldMk cId="0" sldId="261"/>
            <ac:spMk id="16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19:06.182" v="3078" actId="478"/>
          <ac:spMkLst>
            <pc:docMk/>
            <pc:sldMk cId="0" sldId="261"/>
            <ac:spMk id="17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7T18:28:40.245" v="4727" actId="207"/>
          <ac:spMkLst>
            <pc:docMk/>
            <pc:sldMk cId="0" sldId="261"/>
            <ac:spMk id="18" creationId="{4FCFF047-2D01-488F-570A-0D00BC8EDF7B}"/>
          </ac:spMkLst>
        </pc:spChg>
        <pc:spChg chg="mod">
          <ac:chgData name="Isla Foffa" userId="237bb2e1-a752-4b88-b59e-e8cd0f246259" providerId="ADAL" clId="{6FB8959F-4404-48E9-9C06-9069FDBB8CD0}" dt="2023-10-17T16:43:09.357" v="1618" actId="207"/>
          <ac:spMkLst>
            <pc:docMk/>
            <pc:sldMk cId="0" sldId="261"/>
            <ac:spMk id="21" creationId="{D84768ED-DA39-2345-043D-6AD745B9B272}"/>
          </ac:spMkLst>
        </pc:spChg>
        <pc:grpChg chg="mod">
          <ac:chgData name="Isla Foffa" userId="237bb2e1-a752-4b88-b59e-e8cd0f246259" providerId="ADAL" clId="{6FB8959F-4404-48E9-9C06-9069FDBB8CD0}" dt="2023-10-19T14:09:07.934" v="4812" actId="207"/>
          <ac:grpSpMkLst>
            <pc:docMk/>
            <pc:sldMk cId="0" sldId="261"/>
            <ac:grpSpMk id="2" creationId="{00000000-0000-0000-0000-000000000000}"/>
          </ac:grpSpMkLst>
        </pc:grpChg>
        <pc:grpChg chg="add mod">
          <ac:chgData name="Isla Foffa" userId="237bb2e1-a752-4b88-b59e-e8cd0f246259" providerId="ADAL" clId="{6FB8959F-4404-48E9-9C06-9069FDBB8CD0}" dt="2023-10-19T14:09:07.934" v="4812" actId="207"/>
          <ac:grpSpMkLst>
            <pc:docMk/>
            <pc:sldMk cId="0" sldId="261"/>
            <ac:grpSpMk id="9" creationId="{60AB9027-CF41-DE65-16C6-5FD17ABF71C4}"/>
          </ac:grpSpMkLst>
        </pc:grpChg>
        <pc:grpChg chg="del">
          <ac:chgData name="Isla Foffa" userId="237bb2e1-a752-4b88-b59e-e8cd0f246259" providerId="ADAL" clId="{6FB8959F-4404-48E9-9C06-9069FDBB8CD0}" dt="2023-10-12T14:42:10.232" v="197" actId="478"/>
          <ac:grpSpMkLst>
            <pc:docMk/>
            <pc:sldMk cId="0" sldId="261"/>
            <ac:grpSpMk id="10" creationId="{00000000-0000-0000-0000-000000000000}"/>
          </ac:grpSpMkLst>
        </pc:grpChg>
        <pc:picChg chg="add del mod">
          <ac:chgData name="Isla Foffa" userId="237bb2e1-a752-4b88-b59e-e8cd0f246259" providerId="ADAL" clId="{6FB8959F-4404-48E9-9C06-9069FDBB8CD0}" dt="2023-10-19T14:06:00.096" v="4795" actId="478"/>
          <ac:picMkLst>
            <pc:docMk/>
            <pc:sldMk cId="0" sldId="261"/>
            <ac:picMk id="16" creationId="{D7799DF7-943F-5BF4-F2B5-65A91E9BDD62}"/>
          </ac:picMkLst>
        </pc:picChg>
      </pc:sldChg>
      <pc:sldChg chg="addSp delSp modSp mod modAnim">
        <pc:chgData name="Isla Foffa" userId="237bb2e1-a752-4b88-b59e-e8cd0f246259" providerId="ADAL" clId="{6FB8959F-4404-48E9-9C06-9069FDBB8CD0}" dt="2023-10-19T14:12:30.641" v="4842" actId="478"/>
        <pc:sldMkLst>
          <pc:docMk/>
          <pc:sldMk cId="0" sldId="262"/>
        </pc:sldMkLst>
        <pc:spChg chg="del">
          <ac:chgData name="Isla Foffa" userId="237bb2e1-a752-4b88-b59e-e8cd0f246259" providerId="ADAL" clId="{6FB8959F-4404-48E9-9C06-9069FDBB8CD0}" dt="2023-10-19T14:12:30.641" v="4842" actId="478"/>
          <ac:spMkLst>
            <pc:docMk/>
            <pc:sldMk cId="0" sldId="262"/>
            <ac:spMk id="2" creationId="{8D8E80A4-500A-FC3A-3505-6BFB00E7614B}"/>
          </ac:spMkLst>
        </pc:spChg>
        <pc:spChg chg="mod">
          <ac:chgData name="Isla Foffa" userId="237bb2e1-a752-4b88-b59e-e8cd0f246259" providerId="ADAL" clId="{6FB8959F-4404-48E9-9C06-9069FDBB8CD0}" dt="2023-10-19T14:10:56.798" v="4833" actId="207"/>
          <ac:spMkLst>
            <pc:docMk/>
            <pc:sldMk cId="0" sldId="262"/>
            <ac:spMk id="5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10:12.128" v="2649" actId="478"/>
          <ac:spMkLst>
            <pc:docMk/>
            <pc:sldMk cId="0" sldId="262"/>
            <ac:spMk id="6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0:52.222" v="4832" actId="20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1:09.121" v="4836" actId="207"/>
          <ac:spMkLst>
            <pc:docMk/>
            <pc:sldMk cId="0" sldId="262"/>
            <ac:spMk id="11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23.965" v="4621" actId="478"/>
          <ac:spMkLst>
            <pc:docMk/>
            <pc:sldMk cId="0" sldId="262"/>
            <ac:spMk id="12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6:54:29.354" v="2045" actId="478"/>
          <ac:spMkLst>
            <pc:docMk/>
            <pc:sldMk cId="0" sldId="262"/>
            <ac:spMk id="13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6:54:27.939" v="2044" actId="478"/>
          <ac:spMkLst>
            <pc:docMk/>
            <pc:sldMk cId="0" sldId="262"/>
            <ac:spMk id="14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1:01.696" v="4834" actId="207"/>
          <ac:spMkLst>
            <pc:docMk/>
            <pc:sldMk cId="0" sldId="262"/>
            <ac:spMk id="15" creationId="{00000000-0000-0000-0000-000000000000}"/>
          </ac:spMkLst>
        </pc:spChg>
        <pc:spChg chg="add mod ord">
          <ac:chgData name="Isla Foffa" userId="237bb2e1-a752-4b88-b59e-e8cd0f246259" providerId="ADAL" clId="{6FB8959F-4404-48E9-9C06-9069FDBB8CD0}" dt="2023-10-19T14:10:48.196" v="4831" actId="207"/>
          <ac:spMkLst>
            <pc:docMk/>
            <pc:sldMk cId="0" sldId="262"/>
            <ac:spMk id="16" creationId="{745744BE-AA61-86D6-264E-5B7EE14C0FE8}"/>
          </ac:spMkLst>
        </pc:spChg>
        <pc:spChg chg="add mod">
          <ac:chgData name="Isla Foffa" userId="237bb2e1-a752-4b88-b59e-e8cd0f246259" providerId="ADAL" clId="{6FB8959F-4404-48E9-9C06-9069FDBB8CD0}" dt="2023-10-19T14:11:28.858" v="4838" actId="207"/>
          <ac:spMkLst>
            <pc:docMk/>
            <pc:sldMk cId="0" sldId="262"/>
            <ac:spMk id="17" creationId="{26AF6CE1-C4DE-7601-5D46-92ABD7E2AB0C}"/>
          </ac:spMkLst>
        </pc:spChg>
        <pc:spChg chg="add mod">
          <ac:chgData name="Isla Foffa" userId="237bb2e1-a752-4b88-b59e-e8cd0f246259" providerId="ADAL" clId="{6FB8959F-4404-48E9-9C06-9069FDBB8CD0}" dt="2023-10-19T14:12:10.980" v="4841" actId="208"/>
          <ac:spMkLst>
            <pc:docMk/>
            <pc:sldMk cId="0" sldId="262"/>
            <ac:spMk id="18" creationId="{C8115FAA-B7E5-8CD3-22E2-AEF9CCE75CFB}"/>
          </ac:spMkLst>
        </pc:spChg>
        <pc:spChg chg="add mod">
          <ac:chgData name="Isla Foffa" userId="237bb2e1-a752-4b88-b59e-e8cd0f246259" providerId="ADAL" clId="{6FB8959F-4404-48E9-9C06-9069FDBB8CD0}" dt="2023-10-19T14:11:32.640" v="4839" actId="207"/>
          <ac:spMkLst>
            <pc:docMk/>
            <pc:sldMk cId="0" sldId="262"/>
            <ac:spMk id="19" creationId="{FADA62C9-81B4-063D-0314-6575D2B3E2D8}"/>
          </ac:spMkLst>
        </pc:spChg>
        <pc:grpChg chg="mod">
          <ac:chgData name="Isla Foffa" userId="237bb2e1-a752-4b88-b59e-e8cd0f246259" providerId="ADAL" clId="{6FB8959F-4404-48E9-9C06-9069FDBB8CD0}" dt="2023-10-19T14:10:56.798" v="4833" actId="207"/>
          <ac:grpSpMkLst>
            <pc:docMk/>
            <pc:sldMk cId="0" sldId="262"/>
            <ac:grpSpMk id="4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00:02.677" v="2171" actId="1076"/>
          <ac:grpSpMkLst>
            <pc:docMk/>
            <pc:sldMk cId="0" sldId="262"/>
            <ac:grpSpMk id="7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0:52.222" v="4832" actId="207"/>
          <ac:grpSpMkLst>
            <pc:docMk/>
            <pc:sldMk cId="0" sldId="262"/>
            <ac:grpSpMk id="9" creationId="{00000000-0000-0000-0000-000000000000}"/>
          </ac:grpSpMkLst>
        </pc:grpChg>
        <pc:picChg chg="add mod ord modCrop">
          <ac:chgData name="Isla Foffa" userId="237bb2e1-a752-4b88-b59e-e8cd0f246259" providerId="ADAL" clId="{6FB8959F-4404-48E9-9C06-9069FDBB8CD0}" dt="2023-10-17T17:00:24.782" v="2174" actId="732"/>
          <ac:picMkLst>
            <pc:docMk/>
            <pc:sldMk cId="0" sldId="262"/>
            <ac:picMk id="3" creationId="{F5CDB489-AD8E-789D-6C3A-264508DF3501}"/>
          </ac:picMkLst>
        </pc:picChg>
      </pc:sldChg>
      <pc:sldChg chg="addSp delSp modSp mod ord modAnim">
        <pc:chgData name="Isla Foffa" userId="237bb2e1-a752-4b88-b59e-e8cd0f246259" providerId="ADAL" clId="{6FB8959F-4404-48E9-9C06-9069FDBB8CD0}" dt="2023-10-19T14:11:15.880" v="4837" actId="207"/>
        <pc:sldMkLst>
          <pc:docMk/>
          <pc:sldMk cId="0" sldId="263"/>
        </pc:sldMkLst>
        <pc:spChg chg="del">
          <ac:chgData name="Isla Foffa" userId="237bb2e1-a752-4b88-b59e-e8cd0f246259" providerId="ADAL" clId="{6FB8959F-4404-48E9-9C06-9069FDBB8CD0}" dt="2023-10-19T14:01:04.945" v="4784" actId="478"/>
          <ac:spMkLst>
            <pc:docMk/>
            <pc:sldMk cId="0" sldId="263"/>
            <ac:spMk id="2" creationId="{34EE629B-569E-065D-A3BB-3EB76CB69952}"/>
          </ac:spMkLst>
        </pc:spChg>
        <pc:spChg chg="del">
          <ac:chgData name="Isla Foffa" userId="237bb2e1-a752-4b88-b59e-e8cd0f246259" providerId="ADAL" clId="{6FB8959F-4404-48E9-9C06-9069FDBB8CD0}" dt="2023-10-19T14:01:02.549" v="4783" actId="478"/>
          <ac:spMkLst>
            <pc:docMk/>
            <pc:sldMk cId="0" sldId="263"/>
            <ac:spMk id="3" creationId="{2F85BE97-4215-BF42-BF69-8E30BC447E9B}"/>
          </ac:spMkLst>
        </pc:spChg>
        <pc:spChg chg="add del mod">
          <ac:chgData name="Isla Foffa" userId="237bb2e1-a752-4b88-b59e-e8cd0f246259" providerId="ADAL" clId="{6FB8959F-4404-48E9-9C06-9069FDBB8CD0}" dt="2023-10-17T16:23:07.446" v="1386" actId="478"/>
          <ac:spMkLst>
            <pc:docMk/>
            <pc:sldMk cId="0" sldId="263"/>
            <ac:spMk id="9" creationId="{7EF2E941-A501-3888-F6A5-EB26C482E723}"/>
          </ac:spMkLst>
        </pc:spChg>
        <pc:spChg chg="mod">
          <ac:chgData name="Isla Foffa" userId="237bb2e1-a752-4b88-b59e-e8cd0f246259" providerId="ADAL" clId="{6FB8959F-4404-48E9-9C06-9069FDBB8CD0}" dt="2023-10-17T16:32:28.958" v="1496" actId="1076"/>
          <ac:spMkLst>
            <pc:docMk/>
            <pc:sldMk cId="0" sldId="263"/>
            <ac:spMk id="10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16:18.726" v="2941" actId="207"/>
          <ac:spMkLst>
            <pc:docMk/>
            <pc:sldMk cId="0" sldId="263"/>
            <ac:spMk id="11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10.308" v="4616" actId="478"/>
          <ac:spMkLst>
            <pc:docMk/>
            <pc:sldMk cId="0" sldId="263"/>
            <ac:spMk id="12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6:30:26.202" v="1466"/>
          <ac:spMkLst>
            <pc:docMk/>
            <pc:sldMk cId="0" sldId="263"/>
            <ac:spMk id="13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6:30:03.496" v="1454" actId="478"/>
          <ac:spMkLst>
            <pc:docMk/>
            <pc:sldMk cId="0" sldId="263"/>
            <ac:spMk id="14" creationId="{81452406-225F-49B3-8D2E-071067D2C644}"/>
          </ac:spMkLst>
        </pc:spChg>
        <pc:spChg chg="add mod">
          <ac:chgData name="Isla Foffa" userId="237bb2e1-a752-4b88-b59e-e8cd0f246259" providerId="ADAL" clId="{6FB8959F-4404-48E9-9C06-9069FDBB8CD0}" dt="2023-10-19T14:11:15.880" v="4837" actId="207"/>
          <ac:spMkLst>
            <pc:docMk/>
            <pc:sldMk cId="0" sldId="263"/>
            <ac:spMk id="15" creationId="{4888D3AB-1C7A-2E28-7BA8-39C60EC45DE7}"/>
          </ac:spMkLst>
        </pc:spChg>
        <pc:spChg chg="add del">
          <ac:chgData name="Isla Foffa" userId="237bb2e1-a752-4b88-b59e-e8cd0f246259" providerId="ADAL" clId="{6FB8959F-4404-48E9-9C06-9069FDBB8CD0}" dt="2023-10-17T16:23:20.439" v="1390" actId="478"/>
          <ac:spMkLst>
            <pc:docMk/>
            <pc:sldMk cId="0" sldId="263"/>
            <ac:spMk id="17" creationId="{457FE5FA-CFC7-120C-D86A-F4B3520391A0}"/>
          </ac:spMkLst>
        </pc:spChg>
        <pc:spChg chg="add del mod">
          <ac:chgData name="Isla Foffa" userId="237bb2e1-a752-4b88-b59e-e8cd0f246259" providerId="ADAL" clId="{6FB8959F-4404-48E9-9C06-9069FDBB8CD0}" dt="2023-10-17T16:30:26.204" v="1468"/>
          <ac:spMkLst>
            <pc:docMk/>
            <pc:sldMk cId="0" sldId="263"/>
            <ac:spMk id="18" creationId="{340A066B-21B9-F502-8701-65337630DBC9}"/>
          </ac:spMkLst>
        </pc:spChg>
        <pc:spChg chg="add mod">
          <ac:chgData name="Isla Foffa" userId="237bb2e1-a752-4b88-b59e-e8cd0f246259" providerId="ADAL" clId="{6FB8959F-4404-48E9-9C06-9069FDBB8CD0}" dt="2023-10-17T18:20:29.105" v="4652" actId="20577"/>
          <ac:spMkLst>
            <pc:docMk/>
            <pc:sldMk cId="0" sldId="263"/>
            <ac:spMk id="19" creationId="{33542A2C-4446-EB01-D78E-A6A9F9EE62DD}"/>
          </ac:spMkLst>
        </pc:spChg>
        <pc:grpChg chg="del">
          <ac:chgData name="Isla Foffa" userId="237bb2e1-a752-4b88-b59e-e8cd0f246259" providerId="ADAL" clId="{6FB8959F-4404-48E9-9C06-9069FDBB8CD0}" dt="2023-10-17T16:30:04.687" v="1456" actId="478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6:31:07.502" v="1482" actId="14100"/>
          <ac:grpSpMkLst>
            <pc:docMk/>
            <pc:sldMk cId="0" sldId="263"/>
            <ac:grpSpMk id="4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7T16:30:04.127" v="1455" actId="478"/>
          <ac:grpSpMkLst>
            <pc:docMk/>
            <pc:sldMk cId="0" sldId="263"/>
            <ac:grpSpMk id="6" creationId="{00000000-0000-0000-0000-000000000000}"/>
          </ac:grpSpMkLst>
        </pc:grpChg>
      </pc:sldChg>
      <pc:sldChg chg="del">
        <pc:chgData name="Isla Foffa" userId="237bb2e1-a752-4b88-b59e-e8cd0f246259" providerId="ADAL" clId="{6FB8959F-4404-48E9-9C06-9069FDBB8CD0}" dt="2023-10-17T17:03:10.957" v="2250" actId="47"/>
        <pc:sldMkLst>
          <pc:docMk/>
          <pc:sldMk cId="0" sldId="264"/>
        </pc:sldMkLst>
      </pc:sldChg>
      <pc:sldChg chg="addSp delSp modSp del mod ord">
        <pc:chgData name="Isla Foffa" userId="237bb2e1-a752-4b88-b59e-e8cd0f246259" providerId="ADAL" clId="{6FB8959F-4404-48E9-9C06-9069FDBB8CD0}" dt="2023-10-17T17:03:13.064" v="2251" actId="47"/>
        <pc:sldMkLst>
          <pc:docMk/>
          <pc:sldMk cId="0" sldId="265"/>
        </pc:sldMkLst>
        <pc:spChg chg="add mod">
          <ac:chgData name="Isla Foffa" userId="237bb2e1-a752-4b88-b59e-e8cd0f246259" providerId="ADAL" clId="{6FB8959F-4404-48E9-9C06-9069FDBB8CD0}" dt="2023-10-12T14:42:14.597" v="200"/>
          <ac:spMkLst>
            <pc:docMk/>
            <pc:sldMk cId="0" sldId="265"/>
            <ac:spMk id="8" creationId="{B5826846-52B0-DF02-09FC-9E734EE69ECC}"/>
          </ac:spMkLst>
        </pc:spChg>
        <pc:spChg chg="del mod">
          <ac:chgData name="Isla Foffa" userId="237bb2e1-a752-4b88-b59e-e8cd0f246259" providerId="ADAL" clId="{6FB8959F-4404-48E9-9C06-9069FDBB8CD0}" dt="2023-10-17T16:30:31.264" v="147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6:25:30.138" v="1451" actId="1076"/>
          <ac:spMkLst>
            <pc:docMk/>
            <pc:sldMk cId="0" sldId="265"/>
            <ac:spMk id="1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6:25:31.470" v="1452" actId="1076"/>
          <ac:spMkLst>
            <pc:docMk/>
            <pc:sldMk cId="0" sldId="265"/>
            <ac:spMk id="16" creationId="{00000000-0000-0000-0000-000000000000}"/>
          </ac:spMkLst>
        </pc:spChg>
        <pc:grpChg chg="del">
          <ac:chgData name="Isla Foffa" userId="237bb2e1-a752-4b88-b59e-e8cd0f246259" providerId="ADAL" clId="{6FB8959F-4404-48E9-9C06-9069FDBB8CD0}" dt="2023-10-12T14:42:14.342" v="199" actId="478"/>
          <ac:grpSpMkLst>
            <pc:docMk/>
            <pc:sldMk cId="0" sldId="265"/>
            <ac:grpSpMk id="10" creationId="{00000000-0000-0000-0000-000000000000}"/>
          </ac:grpSpMkLst>
        </pc:grpChg>
      </pc:sldChg>
      <pc:sldChg chg="addSp delSp modSp mod modAnim">
        <pc:chgData name="Isla Foffa" userId="237bb2e1-a752-4b88-b59e-e8cd0f246259" providerId="ADAL" clId="{6FB8959F-4404-48E9-9C06-9069FDBB8CD0}" dt="2023-10-19T14:12:46.815" v="4846" actId="207"/>
        <pc:sldMkLst>
          <pc:docMk/>
          <pc:sldMk cId="0" sldId="266"/>
        </pc:sldMkLst>
        <pc:spChg chg="mod">
          <ac:chgData name="Isla Foffa" userId="237bb2e1-a752-4b88-b59e-e8cd0f246259" providerId="ADAL" clId="{6FB8959F-4404-48E9-9C06-9069FDBB8CD0}" dt="2023-10-19T14:12:40.656" v="4845" actId="207"/>
          <ac:spMkLst>
            <pc:docMk/>
            <pc:sldMk cId="0" sldId="266"/>
            <ac:spMk id="7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2:38.189" v="4844" actId="207"/>
          <ac:spMkLst>
            <pc:docMk/>
            <pc:sldMk cId="0" sldId="266"/>
            <ac:spMk id="11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16:27.261" v="2943" actId="207"/>
          <ac:spMkLst>
            <pc:docMk/>
            <pc:sldMk cId="0" sldId="266"/>
            <ac:spMk id="19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28.125" v="4623" actId="478"/>
          <ac:spMkLst>
            <pc:docMk/>
            <pc:sldMk cId="0" sldId="266"/>
            <ac:spMk id="20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25:39.115" v="3331" actId="1076"/>
          <ac:spMkLst>
            <pc:docMk/>
            <pc:sldMk cId="0" sldId="266"/>
            <ac:spMk id="21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9T14:12:46.815" v="4846" actId="207"/>
          <ac:spMkLst>
            <pc:docMk/>
            <pc:sldMk cId="0" sldId="266"/>
            <ac:spMk id="26" creationId="{89D28B8F-2C07-C7AE-DC6C-4A8C8FDA869F}"/>
          </ac:spMkLst>
        </pc:spChg>
        <pc:grpChg chg="del">
          <ac:chgData name="Isla Foffa" userId="237bb2e1-a752-4b88-b59e-e8cd0f246259" providerId="ADAL" clId="{6FB8959F-4404-48E9-9C06-9069FDBB8CD0}" dt="2023-10-17T17:03:25.295" v="2252" actId="478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25:59.482" v="3336" actId="14100"/>
          <ac:grpSpMkLst>
            <pc:docMk/>
            <pc:sldMk cId="0" sldId="266"/>
            <ac:grpSpMk id="4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2:40.656" v="4845" actId="207"/>
          <ac:grpSpMkLst>
            <pc:docMk/>
            <pc:sldMk cId="0" sldId="266"/>
            <ac:grpSpMk id="6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2:38.189" v="4844" actId="207"/>
          <ac:grpSpMkLst>
            <pc:docMk/>
            <pc:sldMk cId="0" sldId="266"/>
            <ac:grpSpMk id="10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25:56.214" v="3335" actId="14100"/>
          <ac:grpSpMkLst>
            <pc:docMk/>
            <pc:sldMk cId="0" sldId="266"/>
            <ac:grpSpMk id="1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25:52.110" v="3333" actId="14100"/>
          <ac:grpSpMkLst>
            <pc:docMk/>
            <pc:sldMk cId="0" sldId="266"/>
            <ac:grpSpMk id="17" creationId="{00000000-0000-0000-0000-000000000000}"/>
          </ac:grpSpMkLst>
        </pc:grpChg>
        <pc:picChg chg="add del mod ord">
          <ac:chgData name="Isla Foffa" userId="237bb2e1-a752-4b88-b59e-e8cd0f246259" providerId="ADAL" clId="{6FB8959F-4404-48E9-9C06-9069FDBB8CD0}" dt="2023-10-17T17:03:48.991" v="2258" actId="478"/>
          <ac:picMkLst>
            <pc:docMk/>
            <pc:sldMk cId="0" sldId="266"/>
            <ac:picMk id="23" creationId="{AA7AB8D2-2A07-16EE-1634-EE1B87E2B187}"/>
          </ac:picMkLst>
        </pc:picChg>
        <pc:picChg chg="add mod ord">
          <ac:chgData name="Isla Foffa" userId="237bb2e1-a752-4b88-b59e-e8cd0f246259" providerId="ADAL" clId="{6FB8959F-4404-48E9-9C06-9069FDBB8CD0}" dt="2023-10-17T17:04:23.236" v="2266" actId="14100"/>
          <ac:picMkLst>
            <pc:docMk/>
            <pc:sldMk cId="0" sldId="266"/>
            <ac:picMk id="25" creationId="{54C7D058-3D3F-6872-980C-4A204B920D25}"/>
          </ac:picMkLst>
        </pc:picChg>
      </pc:sldChg>
      <pc:sldChg chg="addSp delSp modSp mod setBg modAnim">
        <pc:chgData name="Isla Foffa" userId="237bb2e1-a752-4b88-b59e-e8cd0f246259" providerId="ADAL" clId="{6FB8959F-4404-48E9-9C06-9069FDBB8CD0}" dt="2023-10-19T14:14:49.946" v="4862"/>
        <pc:sldMkLst>
          <pc:docMk/>
          <pc:sldMk cId="0" sldId="267"/>
        </pc:sldMkLst>
        <pc:spChg chg="add del mod">
          <ac:chgData name="Isla Foffa" userId="237bb2e1-a752-4b88-b59e-e8cd0f246259" providerId="ADAL" clId="{6FB8959F-4404-48E9-9C06-9069FDBB8CD0}" dt="2023-10-17T17:29:09.427" v="3450"/>
          <ac:spMkLst>
            <pc:docMk/>
            <pc:sldMk cId="0" sldId="267"/>
            <ac:spMk id="2" creationId="{5D557F7A-FC9D-877F-9CC7-7ED1222956EA}"/>
          </ac:spMkLst>
        </pc:spChg>
        <pc:spChg chg="mod">
          <ac:chgData name="Isla Foffa" userId="237bb2e1-a752-4b88-b59e-e8cd0f246259" providerId="ADAL" clId="{6FB8959F-4404-48E9-9C06-9069FDBB8CD0}" dt="2023-10-17T18:17:51.168" v="4597" actId="207"/>
          <ac:spMkLst>
            <pc:docMk/>
            <pc:sldMk cId="0" sldId="267"/>
            <ac:spMk id="4" creationId="{0BDC435A-83C7-A7B2-A2EF-59C0EB7D2F44}"/>
          </ac:spMkLst>
        </pc:spChg>
        <pc:spChg chg="mod">
          <ac:chgData name="Isla Foffa" userId="237bb2e1-a752-4b88-b59e-e8cd0f246259" providerId="ADAL" clId="{6FB8959F-4404-48E9-9C06-9069FDBB8CD0}" dt="2023-10-19T14:14:35.697" v="4858" actId="207"/>
          <ac:spMkLst>
            <pc:docMk/>
            <pc:sldMk cId="0" sldId="267"/>
            <ac:spMk id="7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2T14:59:21.370" v="865" actId="207"/>
          <ac:spMkLst>
            <pc:docMk/>
            <pc:sldMk cId="0" sldId="267"/>
            <ac:spMk id="9" creationId="{3F02A92C-10FF-85FB-6951-C56962BFD113}"/>
          </ac:spMkLst>
        </pc:spChg>
        <pc:spChg chg="add mod">
          <ac:chgData name="Isla Foffa" userId="237bb2e1-a752-4b88-b59e-e8cd0f246259" providerId="ADAL" clId="{6FB8959F-4404-48E9-9C06-9069FDBB8CD0}" dt="2023-10-19T14:14:40.540" v="4860" actId="207"/>
          <ac:spMkLst>
            <pc:docMk/>
            <pc:sldMk cId="0" sldId="267"/>
            <ac:spMk id="10" creationId="{FC375858-1743-4C93-0B61-EEC744399712}"/>
          </ac:spMkLst>
        </pc:spChg>
        <pc:spChg chg="add mod">
          <ac:chgData name="Isla Foffa" userId="237bb2e1-a752-4b88-b59e-e8cd0f246259" providerId="ADAL" clId="{6FB8959F-4404-48E9-9C06-9069FDBB8CD0}" dt="2023-10-17T18:17:59.536" v="4599" actId="207"/>
          <ac:spMkLst>
            <pc:docMk/>
            <pc:sldMk cId="0" sldId="267"/>
            <ac:spMk id="11" creationId="{B5BA7B53-D801-A5E7-934C-A165308938E2}"/>
          </ac:spMkLst>
        </pc:spChg>
        <pc:spChg chg="add mod">
          <ac:chgData name="Isla Foffa" userId="237bb2e1-a752-4b88-b59e-e8cd0f246259" providerId="ADAL" clId="{6FB8959F-4404-48E9-9C06-9069FDBB8CD0}" dt="2023-10-19T14:14:43.727" v="4861" actId="207"/>
          <ac:spMkLst>
            <pc:docMk/>
            <pc:sldMk cId="0" sldId="267"/>
            <ac:spMk id="12" creationId="{E8DDAA5B-8D68-0D60-4C5C-0C43DB017BCC}"/>
          </ac:spMkLst>
        </pc:spChg>
        <pc:spChg chg="mod ord">
          <ac:chgData name="Isla Foffa" userId="237bb2e1-a752-4b88-b59e-e8cd0f246259" providerId="ADAL" clId="{6FB8959F-4404-48E9-9C06-9069FDBB8CD0}" dt="2023-10-19T14:14:38.428" v="4859" actId="207"/>
          <ac:spMkLst>
            <pc:docMk/>
            <pc:sldMk cId="0" sldId="267"/>
            <ac:spMk id="16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17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18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19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20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21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22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23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2T14:57:32.439" v="841" actId="478"/>
          <ac:spMkLst>
            <pc:docMk/>
            <pc:sldMk cId="0" sldId="267"/>
            <ac:spMk id="24" creationId="{00000000-0000-0000-0000-000000000000}"/>
          </ac:spMkLst>
        </pc:spChg>
        <pc:spChg chg="del ord">
          <ac:chgData name="Isla Foffa" userId="237bb2e1-a752-4b88-b59e-e8cd0f246259" providerId="ADAL" clId="{6FB8959F-4404-48E9-9C06-9069FDBB8CD0}" dt="2023-10-17T18:19:31.422" v="4625" actId="478"/>
          <ac:spMkLst>
            <pc:docMk/>
            <pc:sldMk cId="0" sldId="267"/>
            <ac:spMk id="2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2T14:59:02.322" v="860" actId="1076"/>
          <ac:spMkLst>
            <pc:docMk/>
            <pc:sldMk cId="0" sldId="267"/>
            <ac:spMk id="31" creationId="{56D72451-30C9-DD41-4A84-08FAB80D1388}"/>
          </ac:spMkLst>
        </pc:spChg>
        <pc:spChg chg="del">
          <ac:chgData name="Isla Foffa" userId="237bb2e1-a752-4b88-b59e-e8cd0f246259" providerId="ADAL" clId="{6FB8959F-4404-48E9-9C06-9069FDBB8CD0}" dt="2023-10-12T14:57:25.940" v="837" actId="478"/>
          <ac:spMkLst>
            <pc:docMk/>
            <pc:sldMk cId="0" sldId="267"/>
            <ac:spMk id="32" creationId="{889217F5-77CD-9282-275F-12A1A49473FC}"/>
          </ac:spMkLst>
        </pc:spChg>
        <pc:spChg chg="del">
          <ac:chgData name="Isla Foffa" userId="237bb2e1-a752-4b88-b59e-e8cd0f246259" providerId="ADAL" clId="{6FB8959F-4404-48E9-9C06-9069FDBB8CD0}" dt="2023-10-12T14:57:26.504" v="838" actId="478"/>
          <ac:spMkLst>
            <pc:docMk/>
            <pc:sldMk cId="0" sldId="267"/>
            <ac:spMk id="33" creationId="{A35F8B99-818A-D089-9090-3E4D25380ABA}"/>
          </ac:spMkLst>
        </pc:spChg>
        <pc:spChg chg="del">
          <ac:chgData name="Isla Foffa" userId="237bb2e1-a752-4b88-b59e-e8cd0f246259" providerId="ADAL" clId="{6FB8959F-4404-48E9-9C06-9069FDBB8CD0}" dt="2023-10-12T14:57:26.899" v="839" actId="478"/>
          <ac:spMkLst>
            <pc:docMk/>
            <pc:sldMk cId="0" sldId="267"/>
            <ac:spMk id="34" creationId="{FFBCAD45-7E50-0C03-8B55-16CE82805FEC}"/>
          </ac:spMkLst>
        </pc:spChg>
        <pc:spChg chg="del">
          <ac:chgData name="Isla Foffa" userId="237bb2e1-a752-4b88-b59e-e8cd0f246259" providerId="ADAL" clId="{6FB8959F-4404-48E9-9C06-9069FDBB8CD0}" dt="2023-10-12T14:57:27.292" v="840" actId="478"/>
          <ac:spMkLst>
            <pc:docMk/>
            <pc:sldMk cId="0" sldId="267"/>
            <ac:spMk id="35" creationId="{FA269AD5-E68E-E248-05A6-5F4EFCB3F259}"/>
          </ac:spMkLst>
        </pc:spChg>
        <pc:grpChg chg="del">
          <ac:chgData name="Isla Foffa" userId="237bb2e1-a752-4b88-b59e-e8cd0f246259" providerId="ADAL" clId="{6FB8959F-4404-48E9-9C06-9069FDBB8CD0}" dt="2023-10-12T14:57:44.326" v="843" actId="478"/>
          <ac:grpSpMkLst>
            <pc:docMk/>
            <pc:sldMk cId="0" sldId="267"/>
            <ac:grpSpMk id="2" creationId="{00000000-0000-0000-0000-000000000000}"/>
          </ac:grpSpMkLst>
        </pc:grpChg>
        <pc:grpChg chg="add mod">
          <ac:chgData name="Isla Foffa" userId="237bb2e1-a752-4b88-b59e-e8cd0f246259" providerId="ADAL" clId="{6FB8959F-4404-48E9-9C06-9069FDBB8CD0}" dt="2023-10-17T18:17:53.943" v="4598" actId="14100"/>
          <ac:grpSpMkLst>
            <pc:docMk/>
            <pc:sldMk cId="0" sldId="267"/>
            <ac:grpSpMk id="3" creationId="{4B986BDA-4C49-5375-9F49-02082B29E5A3}"/>
          </ac:grpSpMkLst>
        </pc:grpChg>
        <pc:grpChg chg="mod ord">
          <ac:chgData name="Isla Foffa" userId="237bb2e1-a752-4b88-b59e-e8cd0f246259" providerId="ADAL" clId="{6FB8959F-4404-48E9-9C06-9069FDBB8CD0}" dt="2023-10-19T14:14:35.697" v="4858" actId="207"/>
          <ac:grpSpMkLst>
            <pc:docMk/>
            <pc:sldMk cId="0" sldId="267"/>
            <ac:grpSpMk id="6" creationId="{00000000-0000-0000-0000-000000000000}"/>
          </ac:grpSpMkLst>
        </pc:grpChg>
        <pc:grpChg chg="add mod ord">
          <ac:chgData name="Isla Foffa" userId="237bb2e1-a752-4b88-b59e-e8cd0f246259" providerId="ADAL" clId="{6FB8959F-4404-48E9-9C06-9069FDBB8CD0}" dt="2023-10-12T14:59:58.208" v="873" actId="1076"/>
          <ac:grpSpMkLst>
            <pc:docMk/>
            <pc:sldMk cId="0" sldId="267"/>
            <ac:grpSpMk id="8" creationId="{21449C56-4DDD-450F-9D60-F50FBA3666FA}"/>
          </ac:grpSpMkLst>
        </pc:grpChg>
        <pc:grpChg chg="del mod">
          <ac:chgData name="Isla Foffa" userId="237bb2e1-a752-4b88-b59e-e8cd0f246259" providerId="ADAL" clId="{6FB8959F-4404-48E9-9C06-9069FDBB8CD0}" dt="2023-10-12T14:59:31.991" v="868" actId="478"/>
          <ac:grpSpMkLst>
            <pc:docMk/>
            <pc:sldMk cId="0" sldId="267"/>
            <ac:grpSpMk id="30" creationId="{6EE8E2B2-F7C6-E562-2413-0473C30C25C0}"/>
          </ac:grpSpMkLst>
        </pc:grpChg>
        <pc:picChg chg="add mod ord modCrop">
          <ac:chgData name="Isla Foffa" userId="237bb2e1-a752-4b88-b59e-e8cd0f246259" providerId="ADAL" clId="{6FB8959F-4404-48E9-9C06-9069FDBB8CD0}" dt="2023-10-12T14:58:25.863" v="854" actId="732"/>
          <ac:picMkLst>
            <pc:docMk/>
            <pc:sldMk cId="0" sldId="267"/>
            <ac:picMk id="5" creationId="{DDB299E2-43A8-82DC-E941-470473E96B21}"/>
          </ac:picMkLst>
        </pc:picChg>
      </pc:sldChg>
      <pc:sldChg chg="addSp delSp modSp mod modAnim">
        <pc:chgData name="Isla Foffa" userId="237bb2e1-a752-4b88-b59e-e8cd0f246259" providerId="ADAL" clId="{6FB8959F-4404-48E9-9C06-9069FDBB8CD0}" dt="2023-10-19T14:15:46.646" v="4870" actId="478"/>
        <pc:sldMkLst>
          <pc:docMk/>
          <pc:sldMk cId="0" sldId="268"/>
        </pc:sldMkLst>
        <pc:spChg chg="mod">
          <ac:chgData name="Isla Foffa" userId="237bb2e1-a752-4b88-b59e-e8cd0f246259" providerId="ADAL" clId="{6FB8959F-4404-48E9-9C06-9069FDBB8CD0}" dt="2023-10-19T14:15:40.517" v="4869" actId="207"/>
          <ac:spMkLst>
            <pc:docMk/>
            <pc:sldMk cId="0" sldId="268"/>
            <ac:spMk id="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5:28.517" v="4866" actId="207"/>
          <ac:spMkLst>
            <pc:docMk/>
            <pc:sldMk cId="0" sldId="268"/>
            <ac:spMk id="9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8:27:19.024" v="4717" actId="207"/>
          <ac:spMkLst>
            <pc:docMk/>
            <pc:sldMk cId="0" sldId="268"/>
            <ac:spMk id="17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8:27:16.947" v="4716" actId="207"/>
          <ac:spMkLst>
            <pc:docMk/>
            <pc:sldMk cId="0" sldId="268"/>
            <ac:spMk id="18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45.029" v="4629" actId="478"/>
          <ac:spMkLst>
            <pc:docMk/>
            <pc:sldMk cId="0" sldId="268"/>
            <ac:spMk id="19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37:04.407" v="3579" actId="478"/>
          <ac:spMkLst>
            <pc:docMk/>
            <pc:sldMk cId="0" sldId="268"/>
            <ac:spMk id="20" creationId="{F7EB3DC6-DFE1-43AD-E7F1-F4496F69DEEC}"/>
          </ac:spMkLst>
        </pc:spChg>
        <pc:spChg chg="add mod">
          <ac:chgData name="Isla Foffa" userId="237bb2e1-a752-4b88-b59e-e8cd0f246259" providerId="ADAL" clId="{6FB8959F-4404-48E9-9C06-9069FDBB8CD0}" dt="2023-10-17T18:28:51.689" v="4729" actId="207"/>
          <ac:spMkLst>
            <pc:docMk/>
            <pc:sldMk cId="0" sldId="268"/>
            <ac:spMk id="21" creationId="{3C1E4E19-6F39-BA38-383C-B8AC19742B16}"/>
          </ac:spMkLst>
        </pc:spChg>
        <pc:grpChg chg="del">
          <ac:chgData name="Isla Foffa" userId="237bb2e1-a752-4b88-b59e-e8cd0f246259" providerId="ADAL" clId="{6FB8959F-4404-48E9-9C06-9069FDBB8CD0}" dt="2023-10-17T17:37:03.530" v="3578" actId="478"/>
          <ac:grpSpMkLst>
            <pc:docMk/>
            <pc:sldMk cId="0" sldId="268"/>
            <ac:grpSpMk id="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5:40.517" v="4869" actId="207"/>
          <ac:grpSpMkLst>
            <pc:docMk/>
            <pc:sldMk cId="0" sldId="268"/>
            <ac:grpSpMk id="4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7T17:37:05.615" v="3581" actId="478"/>
          <ac:grpSpMkLst>
            <pc:docMk/>
            <pc:sldMk cId="0" sldId="268"/>
            <ac:grpSpMk id="6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5:28.517" v="4866" actId="207"/>
          <ac:grpSpMkLst>
            <pc:docMk/>
            <pc:sldMk cId="0" sldId="268"/>
            <ac:grpSpMk id="8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7T17:37:04.887" v="3580" actId="478"/>
          <ac:grpSpMkLst>
            <pc:docMk/>
            <pc:sldMk cId="0" sldId="268"/>
            <ac:grpSpMk id="10" creationId="{00000000-0000-0000-0000-000000000000}"/>
          </ac:grpSpMkLst>
        </pc:grpChg>
        <pc:picChg chg="add del mod">
          <ac:chgData name="Isla Foffa" userId="237bb2e1-a752-4b88-b59e-e8cd0f246259" providerId="ADAL" clId="{6FB8959F-4404-48E9-9C06-9069FDBB8CD0}" dt="2023-10-19T14:15:46.646" v="4870" actId="478"/>
          <ac:picMkLst>
            <pc:docMk/>
            <pc:sldMk cId="0" sldId="268"/>
            <ac:picMk id="3" creationId="{8AC470DF-B233-8A80-36F5-CFBC8303481A}"/>
          </ac:picMkLst>
        </pc:picChg>
        <pc:picChg chg="add mod ord modCrop">
          <ac:chgData name="Isla Foffa" userId="237bb2e1-a752-4b88-b59e-e8cd0f246259" providerId="ADAL" clId="{6FB8959F-4404-48E9-9C06-9069FDBB8CD0}" dt="2023-10-19T14:15:36.722" v="4868" actId="207"/>
          <ac:picMkLst>
            <pc:docMk/>
            <pc:sldMk cId="0" sldId="268"/>
            <ac:picMk id="13" creationId="{5B1A2928-AF23-2231-BFAB-7987E3DA70AC}"/>
          </ac:picMkLst>
        </pc:picChg>
        <pc:picChg chg="mod">
          <ac:chgData name="Isla Foffa" userId="237bb2e1-a752-4b88-b59e-e8cd0f246259" providerId="ADAL" clId="{6FB8959F-4404-48E9-9C06-9069FDBB8CD0}" dt="2023-10-17T18:27:00.237" v="4713" actId="207"/>
          <ac:picMkLst>
            <pc:docMk/>
            <pc:sldMk cId="0" sldId="268"/>
            <ac:picMk id="15" creationId="{00000000-0000-0000-0000-000000000000}"/>
          </ac:picMkLst>
        </pc:picChg>
        <pc:picChg chg="mod">
          <ac:chgData name="Isla Foffa" userId="237bb2e1-a752-4b88-b59e-e8cd0f246259" providerId="ADAL" clId="{6FB8959F-4404-48E9-9C06-9069FDBB8CD0}" dt="2023-10-17T18:27:00.237" v="4713" actId="207"/>
          <ac:picMkLst>
            <pc:docMk/>
            <pc:sldMk cId="0" sldId="268"/>
            <ac:picMk id="16" creationId="{00000000-0000-0000-0000-000000000000}"/>
          </ac:picMkLst>
        </pc:picChg>
      </pc:sldChg>
      <pc:sldChg chg="modSp del mod">
        <pc:chgData name="Isla Foffa" userId="237bb2e1-a752-4b88-b59e-e8cd0f246259" providerId="ADAL" clId="{6FB8959F-4404-48E9-9C06-9069FDBB8CD0}" dt="2023-10-12T15:05:19.266" v="970" actId="47"/>
        <pc:sldMkLst>
          <pc:docMk/>
          <pc:sldMk cId="0" sldId="269"/>
        </pc:sldMkLst>
        <pc:spChg chg="mod">
          <ac:chgData name="Isla Foffa" userId="237bb2e1-a752-4b88-b59e-e8cd0f246259" providerId="ADAL" clId="{6FB8959F-4404-48E9-9C06-9069FDBB8CD0}" dt="2023-10-12T15:04:19.368" v="962"/>
          <ac:spMkLst>
            <pc:docMk/>
            <pc:sldMk cId="0" sldId="269"/>
            <ac:spMk id="17" creationId="{00000000-0000-0000-0000-000000000000}"/>
          </ac:spMkLst>
        </pc:spChg>
      </pc:sldChg>
      <pc:sldChg chg="addSp delSp modSp mod modAnim">
        <pc:chgData name="Isla Foffa" userId="237bb2e1-a752-4b88-b59e-e8cd0f246259" providerId="ADAL" clId="{6FB8959F-4404-48E9-9C06-9069FDBB8CD0}" dt="2023-10-19T14:16:14.906" v="4876" actId="207"/>
        <pc:sldMkLst>
          <pc:docMk/>
          <pc:sldMk cId="0" sldId="270"/>
        </pc:sldMkLst>
        <pc:spChg chg="mod">
          <ac:chgData name="Isla Foffa" userId="237bb2e1-a752-4b88-b59e-e8cd0f246259" providerId="ADAL" clId="{6FB8959F-4404-48E9-9C06-9069FDBB8CD0}" dt="2023-10-17T18:27:37.857" v="4720" actId="207"/>
          <ac:spMkLst>
            <pc:docMk/>
            <pc:sldMk cId="0" sldId="270"/>
            <ac:spMk id="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5:54.856" v="4871" actId="207"/>
          <ac:spMkLst>
            <pc:docMk/>
            <pc:sldMk cId="0" sldId="270"/>
            <ac:spMk id="9" creationId="{00000000-0000-0000-0000-000000000000}"/>
          </ac:spMkLst>
        </pc:spChg>
        <pc:spChg chg="mod ord">
          <ac:chgData name="Isla Foffa" userId="237bb2e1-a752-4b88-b59e-e8cd0f246259" providerId="ADAL" clId="{6FB8959F-4404-48E9-9C06-9069FDBB8CD0}" dt="2023-10-19T14:16:00.471" v="4873" actId="207"/>
          <ac:spMkLst>
            <pc:docMk/>
            <pc:sldMk cId="0" sldId="270"/>
            <ac:spMk id="17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40:35.397" v="3618" actId="478"/>
          <ac:spMkLst>
            <pc:docMk/>
            <pc:sldMk cId="0" sldId="270"/>
            <ac:spMk id="18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49.693" v="4631" actId="478"/>
          <ac:spMkLst>
            <pc:docMk/>
            <pc:sldMk cId="0" sldId="270"/>
            <ac:spMk id="19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7:39:09.387" v="3600" actId="478"/>
          <ac:spMkLst>
            <pc:docMk/>
            <pc:sldMk cId="0" sldId="270"/>
            <ac:spMk id="20" creationId="{B20F111A-8333-A499-BC4E-99F5E204C8EE}"/>
          </ac:spMkLst>
        </pc:spChg>
        <pc:spChg chg="add mod">
          <ac:chgData name="Isla Foffa" userId="237bb2e1-a752-4b88-b59e-e8cd0f246259" providerId="ADAL" clId="{6FB8959F-4404-48E9-9C06-9069FDBB8CD0}" dt="2023-10-19T14:15:57.773" v="4872" actId="207"/>
          <ac:spMkLst>
            <pc:docMk/>
            <pc:sldMk cId="0" sldId="270"/>
            <ac:spMk id="22" creationId="{A5625DAB-78C8-4A62-A72E-7E268FFFE4A0}"/>
          </ac:spMkLst>
        </pc:spChg>
        <pc:spChg chg="add mod">
          <ac:chgData name="Isla Foffa" userId="237bb2e1-a752-4b88-b59e-e8cd0f246259" providerId="ADAL" clId="{6FB8959F-4404-48E9-9C06-9069FDBB8CD0}" dt="2023-10-19T14:16:03.691" v="4874" actId="207"/>
          <ac:spMkLst>
            <pc:docMk/>
            <pc:sldMk cId="0" sldId="270"/>
            <ac:spMk id="23" creationId="{D2929628-5AA4-D5E9-5FF7-98C8C3A78962}"/>
          </ac:spMkLst>
        </pc:spChg>
        <pc:grpChg chg="del">
          <ac:chgData name="Isla Foffa" userId="237bb2e1-a752-4b88-b59e-e8cd0f246259" providerId="ADAL" clId="{6FB8959F-4404-48E9-9C06-9069FDBB8CD0}" dt="2023-10-17T17:39:11.035" v="3603" actId="478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8:27:37.857" v="4720" actId="207"/>
          <ac:grpSpMkLst>
            <pc:docMk/>
            <pc:sldMk cId="0" sldId="270"/>
            <ac:grpSpMk id="4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7T17:39:10.283" v="3602" actId="478"/>
          <ac:grpSpMkLst>
            <pc:docMk/>
            <pc:sldMk cId="0" sldId="270"/>
            <ac:grpSpMk id="6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5:54.856" v="4871" actId="207"/>
          <ac:grpSpMkLst>
            <pc:docMk/>
            <pc:sldMk cId="0" sldId="270"/>
            <ac:grpSpMk id="8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7T17:39:09.851" v="3601" actId="478"/>
          <ac:grpSpMkLst>
            <pc:docMk/>
            <pc:sldMk cId="0" sldId="270"/>
            <ac:grpSpMk id="10" creationId="{00000000-0000-0000-0000-000000000000}"/>
          </ac:grpSpMkLst>
        </pc:grpChg>
        <pc:picChg chg="add mod ord modCrop">
          <ac:chgData name="Isla Foffa" userId="237bb2e1-a752-4b88-b59e-e8cd0f246259" providerId="ADAL" clId="{6FB8959F-4404-48E9-9C06-9069FDBB8CD0}" dt="2023-10-17T17:39:50.817" v="3609" actId="732"/>
          <ac:picMkLst>
            <pc:docMk/>
            <pc:sldMk cId="0" sldId="270"/>
            <ac:picMk id="13" creationId="{30B6AE79-FF56-F1D4-8DE4-6D8A32310ACB}"/>
          </ac:picMkLst>
        </pc:picChg>
        <pc:picChg chg="del">
          <ac:chgData name="Isla Foffa" userId="237bb2e1-a752-4b88-b59e-e8cd0f246259" providerId="ADAL" clId="{6FB8959F-4404-48E9-9C06-9069FDBB8CD0}" dt="2023-10-17T17:40:42.780" v="3619" actId="478"/>
          <ac:picMkLst>
            <pc:docMk/>
            <pc:sldMk cId="0" sldId="270"/>
            <ac:picMk id="15" creationId="{00000000-0000-0000-0000-000000000000}"/>
          </ac:picMkLst>
        </pc:picChg>
        <pc:picChg chg="mod">
          <ac:chgData name="Isla Foffa" userId="237bb2e1-a752-4b88-b59e-e8cd0f246259" providerId="ADAL" clId="{6FB8959F-4404-48E9-9C06-9069FDBB8CD0}" dt="2023-10-19T14:16:14.906" v="4876" actId="207"/>
          <ac:picMkLst>
            <pc:docMk/>
            <pc:sldMk cId="0" sldId="270"/>
            <ac:picMk id="16" creationId="{00000000-0000-0000-0000-000000000000}"/>
          </ac:picMkLst>
        </pc:picChg>
        <pc:picChg chg="add mod">
          <ac:chgData name="Isla Foffa" userId="237bb2e1-a752-4b88-b59e-e8cd0f246259" providerId="ADAL" clId="{6FB8959F-4404-48E9-9C06-9069FDBB8CD0}" dt="2023-10-19T14:16:10.045" v="4875" actId="207"/>
          <ac:picMkLst>
            <pc:docMk/>
            <pc:sldMk cId="0" sldId="270"/>
            <ac:picMk id="21" creationId="{C4C7E226-E3AD-E3DD-DC7B-ADB7D0378CC2}"/>
          </ac:picMkLst>
        </pc:picChg>
      </pc:sldChg>
      <pc:sldChg chg="del">
        <pc:chgData name="Isla Foffa" userId="237bb2e1-a752-4b88-b59e-e8cd0f246259" providerId="ADAL" clId="{6FB8959F-4404-48E9-9C06-9069FDBB8CD0}" dt="2023-10-12T14:56:41.380" v="796" actId="47"/>
        <pc:sldMkLst>
          <pc:docMk/>
          <pc:sldMk cId="0" sldId="271"/>
        </pc:sldMkLst>
      </pc:sldChg>
      <pc:sldChg chg="del">
        <pc:chgData name="Isla Foffa" userId="237bb2e1-a752-4b88-b59e-e8cd0f246259" providerId="ADAL" clId="{6FB8959F-4404-48E9-9C06-9069FDBB8CD0}" dt="2023-10-12T14:56:42.915" v="797" actId="47"/>
        <pc:sldMkLst>
          <pc:docMk/>
          <pc:sldMk cId="0" sldId="272"/>
        </pc:sldMkLst>
      </pc:sldChg>
      <pc:sldChg chg="del">
        <pc:chgData name="Isla Foffa" userId="237bb2e1-a752-4b88-b59e-e8cd0f246259" providerId="ADAL" clId="{6FB8959F-4404-48E9-9C06-9069FDBB8CD0}" dt="2023-10-12T14:56:44.177" v="798" actId="47"/>
        <pc:sldMkLst>
          <pc:docMk/>
          <pc:sldMk cId="0" sldId="273"/>
        </pc:sldMkLst>
      </pc:sldChg>
      <pc:sldChg chg="del">
        <pc:chgData name="Isla Foffa" userId="237bb2e1-a752-4b88-b59e-e8cd0f246259" providerId="ADAL" clId="{6FB8959F-4404-48E9-9C06-9069FDBB8CD0}" dt="2023-10-17T17:44:33.516" v="3664" actId="47"/>
        <pc:sldMkLst>
          <pc:docMk/>
          <pc:sldMk cId="0" sldId="274"/>
        </pc:sldMkLst>
      </pc:sldChg>
      <pc:sldChg chg="addSp delSp modSp mod setBg">
        <pc:chgData name="Isla Foffa" userId="237bb2e1-a752-4b88-b59e-e8cd0f246259" providerId="ADAL" clId="{6FB8959F-4404-48E9-9C06-9069FDBB8CD0}" dt="2023-11-08T14:57:53.825" v="4935" actId="207"/>
        <pc:sldMkLst>
          <pc:docMk/>
          <pc:sldMk cId="0" sldId="275"/>
        </pc:sldMkLst>
        <pc:spChg chg="mod">
          <ac:chgData name="Isla Foffa" userId="237bb2e1-a752-4b88-b59e-e8cd0f246259" providerId="ADAL" clId="{6FB8959F-4404-48E9-9C06-9069FDBB8CD0}" dt="2023-10-19T14:16:50.537" v="4883" actId="207"/>
          <ac:spMkLst>
            <pc:docMk/>
            <pc:sldMk cId="0" sldId="275"/>
            <ac:spMk id="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6:50.537" v="4883" actId="207"/>
          <ac:spMkLst>
            <pc:docMk/>
            <pc:sldMk cId="0" sldId="275"/>
            <ac:spMk id="6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6:39.736" v="4880" actId="207"/>
          <ac:spMkLst>
            <pc:docMk/>
            <pc:sldMk cId="0" sldId="275"/>
            <ac:spMk id="28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1-08T14:57:33.033" v="4927" actId="1037"/>
          <ac:spMkLst>
            <pc:docMk/>
            <pc:sldMk cId="0" sldId="275"/>
            <ac:spMk id="33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56:23.819" v="4198" actId="478"/>
          <ac:spMkLst>
            <pc:docMk/>
            <pc:sldMk cId="0" sldId="275"/>
            <ac:spMk id="34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1-08T14:57:33.033" v="4927" actId="1037"/>
          <ac:spMkLst>
            <pc:docMk/>
            <pc:sldMk cId="0" sldId="275"/>
            <ac:spMk id="3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1-08T14:57:33.033" v="4927" actId="1037"/>
          <ac:spMkLst>
            <pc:docMk/>
            <pc:sldMk cId="0" sldId="275"/>
            <ac:spMk id="36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1-08T14:57:33.033" v="4927" actId="1037"/>
          <ac:spMkLst>
            <pc:docMk/>
            <pc:sldMk cId="0" sldId="275"/>
            <ac:spMk id="37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1-08T14:57:33.033" v="4927" actId="1037"/>
          <ac:spMkLst>
            <pc:docMk/>
            <pc:sldMk cId="0" sldId="275"/>
            <ac:spMk id="38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1-08T14:57:53.825" v="4935" actId="207"/>
          <ac:spMkLst>
            <pc:docMk/>
            <pc:sldMk cId="0" sldId="275"/>
            <ac:spMk id="39" creationId="{00000000-0000-0000-0000-000000000000}"/>
          </ac:spMkLst>
        </pc:spChg>
        <pc:spChg chg="del mod">
          <ac:chgData name="Isla Foffa" userId="237bb2e1-a752-4b88-b59e-e8cd0f246259" providerId="ADAL" clId="{6FB8959F-4404-48E9-9C06-9069FDBB8CD0}" dt="2023-10-17T17:56:18.899" v="4195" actId="478"/>
          <ac:spMkLst>
            <pc:docMk/>
            <pc:sldMk cId="0" sldId="275"/>
            <ac:spMk id="40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6:42.779" v="4881" actId="207"/>
          <ac:spMkLst>
            <pc:docMk/>
            <pc:sldMk cId="0" sldId="275"/>
            <ac:spMk id="41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58.854" v="4635" actId="478"/>
          <ac:spMkLst>
            <pc:docMk/>
            <pc:sldMk cId="0" sldId="275"/>
            <ac:spMk id="42" creationId="{00000000-0000-0000-0000-000000000000}"/>
          </ac:spMkLst>
        </pc:spChg>
        <pc:spChg chg="add del mod">
          <ac:chgData name="Isla Foffa" userId="237bb2e1-a752-4b88-b59e-e8cd0f246259" providerId="ADAL" clId="{6FB8959F-4404-48E9-9C06-9069FDBB8CD0}" dt="2023-11-08T14:57:04.599" v="4904" actId="478"/>
          <ac:spMkLst>
            <pc:docMk/>
            <pc:sldMk cId="0" sldId="275"/>
            <ac:spMk id="49" creationId="{A8DEADC8-D9D5-5CD5-0FD5-6CE1B58DA205}"/>
          </ac:spMkLst>
        </pc:spChg>
        <pc:spChg chg="mod">
          <ac:chgData name="Isla Foffa" userId="237bb2e1-a752-4b88-b59e-e8cd0f246259" providerId="ADAL" clId="{6FB8959F-4404-48E9-9C06-9069FDBB8CD0}" dt="2023-10-17T18:07:36.665" v="4363"/>
          <ac:spMkLst>
            <pc:docMk/>
            <pc:sldMk cId="0" sldId="275"/>
            <ac:spMk id="51" creationId="{BD42B97D-533C-2627-A620-F9C56BA549AA}"/>
          </ac:spMkLst>
        </pc:spChg>
        <pc:spChg chg="mod">
          <ac:chgData name="Isla Foffa" userId="237bb2e1-a752-4b88-b59e-e8cd0f246259" providerId="ADAL" clId="{6FB8959F-4404-48E9-9C06-9069FDBB8CD0}" dt="2023-10-17T18:07:36.665" v="4363"/>
          <ac:spMkLst>
            <pc:docMk/>
            <pc:sldMk cId="0" sldId="275"/>
            <ac:spMk id="53" creationId="{B9A53776-04C0-AC47-64E3-0E9BEA8FC685}"/>
          </ac:spMkLst>
        </pc:spChg>
        <pc:spChg chg="add mod">
          <ac:chgData name="Isla Foffa" userId="237bb2e1-a752-4b88-b59e-e8cd0f246259" providerId="ADAL" clId="{6FB8959F-4404-48E9-9C06-9069FDBB8CD0}" dt="2023-11-08T14:57:38.256" v="4932" actId="1037"/>
          <ac:spMkLst>
            <pc:docMk/>
            <pc:sldMk cId="0" sldId="275"/>
            <ac:spMk id="54" creationId="{CB433E1A-3F99-44C9-2662-DD9DF5290328}"/>
          </ac:spMkLst>
        </pc:spChg>
        <pc:spChg chg="add mod">
          <ac:chgData name="Isla Foffa" userId="237bb2e1-a752-4b88-b59e-e8cd0f246259" providerId="ADAL" clId="{6FB8959F-4404-48E9-9C06-9069FDBB8CD0}" dt="2023-11-08T14:57:38.256" v="4932" actId="1037"/>
          <ac:spMkLst>
            <pc:docMk/>
            <pc:sldMk cId="0" sldId="275"/>
            <ac:spMk id="55" creationId="{B27CD5B5-3B24-E3B8-CA4C-C0A8295A37EF}"/>
          </ac:spMkLst>
        </pc:spChg>
        <pc:spChg chg="add mod">
          <ac:chgData name="Isla Foffa" userId="237bb2e1-a752-4b88-b59e-e8cd0f246259" providerId="ADAL" clId="{6FB8959F-4404-48E9-9C06-9069FDBB8CD0}" dt="2023-10-17T18:28:59.564" v="4731" actId="207"/>
          <ac:spMkLst>
            <pc:docMk/>
            <pc:sldMk cId="0" sldId="275"/>
            <ac:spMk id="58" creationId="{3D4B3AE0-CE6E-EDF3-FB2D-5498A28E3C5E}"/>
          </ac:spMkLst>
        </pc:spChg>
        <pc:grpChg chg="add del">
          <ac:chgData name="Isla Foffa" userId="237bb2e1-a752-4b88-b59e-e8cd0f246259" providerId="ADAL" clId="{6FB8959F-4404-48E9-9C06-9069FDBB8CD0}" dt="2023-10-17T17:55:05.499" v="4154" actId="478"/>
          <ac:grpSpMkLst>
            <pc:docMk/>
            <pc:sldMk cId="0" sldId="275"/>
            <ac:grpSpMk id="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6:50.537" v="4883" actId="207"/>
          <ac:grpSpMkLst>
            <pc:docMk/>
            <pc:sldMk cId="0" sldId="275"/>
            <ac:grpSpMk id="4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1-08T14:57:33.033" v="4927" actId="1037"/>
          <ac:grpSpMkLst>
            <pc:docMk/>
            <pc:sldMk cId="0" sldId="275"/>
            <ac:grpSpMk id="11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1-08T14:57:33.033" v="4927" actId="1037"/>
          <ac:grpSpMkLst>
            <pc:docMk/>
            <pc:sldMk cId="0" sldId="275"/>
            <ac:grpSpMk id="13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7T17:56:16.195" v="4193" actId="478"/>
          <ac:grpSpMkLst>
            <pc:docMk/>
            <pc:sldMk cId="0" sldId="275"/>
            <ac:grpSpMk id="15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1-08T14:57:33.033" v="4927" actId="1037"/>
          <ac:grpSpMkLst>
            <pc:docMk/>
            <pc:sldMk cId="0" sldId="275"/>
            <ac:grpSpMk id="17" creationId="{00000000-0000-0000-0000-000000000000}"/>
          </ac:grpSpMkLst>
        </pc:grpChg>
        <pc:grpChg chg="del">
          <ac:chgData name="Isla Foffa" userId="237bb2e1-a752-4b88-b59e-e8cd0f246259" providerId="ADAL" clId="{6FB8959F-4404-48E9-9C06-9069FDBB8CD0}" dt="2023-10-17T17:56:21.963" v="4197" actId="478"/>
          <ac:grpSpMkLst>
            <pc:docMk/>
            <pc:sldMk cId="0" sldId="275"/>
            <ac:grpSpMk id="19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1-08T14:57:33.033" v="4927" actId="1037"/>
          <ac:grpSpMkLst>
            <pc:docMk/>
            <pc:sldMk cId="0" sldId="275"/>
            <ac:grpSpMk id="21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1-08T14:57:33.033" v="4927" actId="1037"/>
          <ac:grpSpMkLst>
            <pc:docMk/>
            <pc:sldMk cId="0" sldId="275"/>
            <ac:grpSpMk id="23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1-08T14:57:33.033" v="4927" actId="1037"/>
          <ac:grpSpMkLst>
            <pc:docMk/>
            <pc:sldMk cId="0" sldId="275"/>
            <ac:grpSpMk id="25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6:39.736" v="4880" actId="207"/>
          <ac:grpSpMkLst>
            <pc:docMk/>
            <pc:sldMk cId="0" sldId="275"/>
            <ac:grpSpMk id="27" creationId="{00000000-0000-0000-0000-000000000000}"/>
          </ac:grpSpMkLst>
        </pc:grpChg>
        <pc:grpChg chg="add mod">
          <ac:chgData name="Isla Foffa" userId="237bb2e1-a752-4b88-b59e-e8cd0f246259" providerId="ADAL" clId="{6FB8959F-4404-48E9-9C06-9069FDBB8CD0}" dt="2023-11-08T14:57:38.256" v="4932" actId="1037"/>
          <ac:grpSpMkLst>
            <pc:docMk/>
            <pc:sldMk cId="0" sldId="275"/>
            <ac:grpSpMk id="50" creationId="{557145F1-B3C6-39B9-7334-C6B85C7C2281}"/>
          </ac:grpSpMkLst>
        </pc:grpChg>
        <pc:grpChg chg="add mod">
          <ac:chgData name="Isla Foffa" userId="237bb2e1-a752-4b88-b59e-e8cd0f246259" providerId="ADAL" clId="{6FB8959F-4404-48E9-9C06-9069FDBB8CD0}" dt="2023-11-08T14:57:38.256" v="4932" actId="1037"/>
          <ac:grpSpMkLst>
            <pc:docMk/>
            <pc:sldMk cId="0" sldId="275"/>
            <ac:grpSpMk id="52" creationId="{C1E043AA-3772-FD36-EF6A-3E22CFB88583}"/>
          </ac:grpSpMkLst>
        </pc:grpChg>
        <pc:picChg chg="add mod">
          <ac:chgData name="Isla Foffa" userId="237bb2e1-a752-4b88-b59e-e8cd0f246259" providerId="ADAL" clId="{6FB8959F-4404-48E9-9C06-9069FDBB8CD0}" dt="2023-11-08T14:57:44.480" v="4934" actId="1076"/>
          <ac:picMkLst>
            <pc:docMk/>
            <pc:sldMk cId="0" sldId="275"/>
            <ac:picMk id="3" creationId="{E46E8671-DC8C-7194-D4B0-BA6476D79019}"/>
          </ac:picMkLst>
        </pc:picChg>
        <pc:picChg chg="del">
          <ac:chgData name="Isla Foffa" userId="237bb2e1-a752-4b88-b59e-e8cd0f246259" providerId="ADAL" clId="{6FB8959F-4404-48E9-9C06-9069FDBB8CD0}" dt="2023-10-17T17:54:42.329" v="4148" actId="478"/>
          <ac:picMkLst>
            <pc:docMk/>
            <pc:sldMk cId="0" sldId="275"/>
            <ac:picMk id="29" creationId="{00000000-0000-0000-0000-000000000000}"/>
          </ac:picMkLst>
        </pc:picChg>
        <pc:picChg chg="del">
          <ac:chgData name="Isla Foffa" userId="237bb2e1-a752-4b88-b59e-e8cd0f246259" providerId="ADAL" clId="{6FB8959F-4404-48E9-9C06-9069FDBB8CD0}" dt="2023-10-17T17:54:36.404" v="4144" actId="478"/>
          <ac:picMkLst>
            <pc:docMk/>
            <pc:sldMk cId="0" sldId="275"/>
            <ac:picMk id="30" creationId="{00000000-0000-0000-0000-000000000000}"/>
          </ac:picMkLst>
        </pc:picChg>
        <pc:picChg chg="del">
          <ac:chgData name="Isla Foffa" userId="237bb2e1-a752-4b88-b59e-e8cd0f246259" providerId="ADAL" clId="{6FB8959F-4404-48E9-9C06-9069FDBB8CD0}" dt="2023-10-17T17:54:37.288" v="4145" actId="478"/>
          <ac:picMkLst>
            <pc:docMk/>
            <pc:sldMk cId="0" sldId="275"/>
            <ac:picMk id="31" creationId="{00000000-0000-0000-0000-000000000000}"/>
          </ac:picMkLst>
        </pc:picChg>
        <pc:picChg chg="del">
          <ac:chgData name="Isla Foffa" userId="237bb2e1-a752-4b88-b59e-e8cd0f246259" providerId="ADAL" clId="{6FB8959F-4404-48E9-9C06-9069FDBB8CD0}" dt="2023-10-17T17:54:38.193" v="4146" actId="478"/>
          <ac:picMkLst>
            <pc:docMk/>
            <pc:sldMk cId="0" sldId="275"/>
            <ac:picMk id="32" creationId="{00000000-0000-0000-0000-000000000000}"/>
          </ac:picMkLst>
        </pc:picChg>
        <pc:picChg chg="add mod ord">
          <ac:chgData name="Isla Foffa" userId="237bb2e1-a752-4b88-b59e-e8cd0f246259" providerId="ADAL" clId="{6FB8959F-4404-48E9-9C06-9069FDBB8CD0}" dt="2023-10-17T17:55:13.379" v="4156" actId="167"/>
          <ac:picMkLst>
            <pc:docMk/>
            <pc:sldMk cId="0" sldId="275"/>
            <ac:picMk id="43" creationId="{71B29D24-3EDB-EB6E-4AF5-F065CDF07047}"/>
          </ac:picMkLst>
        </pc:picChg>
        <pc:picChg chg="del">
          <ac:chgData name="Isla Foffa" userId="237bb2e1-a752-4b88-b59e-e8cd0f246259" providerId="ADAL" clId="{6FB8959F-4404-48E9-9C06-9069FDBB8CD0}" dt="2023-10-17T17:54:41.313" v="4147" actId="478"/>
          <ac:picMkLst>
            <pc:docMk/>
            <pc:sldMk cId="0" sldId="275"/>
            <ac:picMk id="44" creationId="{EACC2B28-8D82-6246-C80A-647AEE1665D2}"/>
          </ac:picMkLst>
        </pc:picChg>
        <pc:picChg chg="add mod">
          <ac:chgData name="Isla Foffa" userId="237bb2e1-a752-4b88-b59e-e8cd0f246259" providerId="ADAL" clId="{6FB8959F-4404-48E9-9C06-9069FDBB8CD0}" dt="2023-11-08T14:57:33.033" v="4927" actId="1037"/>
          <ac:picMkLst>
            <pc:docMk/>
            <pc:sldMk cId="0" sldId="275"/>
            <ac:picMk id="46" creationId="{0449FAE7-D5F6-B970-FA50-37FFDC856512}"/>
          </ac:picMkLst>
        </pc:picChg>
        <pc:picChg chg="add mod">
          <ac:chgData name="Isla Foffa" userId="237bb2e1-a752-4b88-b59e-e8cd0f246259" providerId="ADAL" clId="{6FB8959F-4404-48E9-9C06-9069FDBB8CD0}" dt="2023-11-08T14:57:33.033" v="4927" actId="1037"/>
          <ac:picMkLst>
            <pc:docMk/>
            <pc:sldMk cId="0" sldId="275"/>
            <ac:picMk id="48" creationId="{8EB1D889-37FA-4BEA-F8D6-04795ECAE2A4}"/>
          </ac:picMkLst>
        </pc:picChg>
        <pc:picChg chg="add mod">
          <ac:chgData name="Isla Foffa" userId="237bb2e1-a752-4b88-b59e-e8cd0f246259" providerId="ADAL" clId="{6FB8959F-4404-48E9-9C06-9069FDBB8CD0}" dt="2023-11-08T14:57:38.256" v="4932" actId="1037"/>
          <ac:picMkLst>
            <pc:docMk/>
            <pc:sldMk cId="0" sldId="275"/>
            <ac:picMk id="56" creationId="{809CFAD0-2AA9-B8CB-EC53-276E2A49710A}"/>
          </ac:picMkLst>
        </pc:picChg>
        <pc:picChg chg="add mod">
          <ac:chgData name="Isla Foffa" userId="237bb2e1-a752-4b88-b59e-e8cd0f246259" providerId="ADAL" clId="{6FB8959F-4404-48E9-9C06-9069FDBB8CD0}" dt="2023-11-08T14:57:38.256" v="4932" actId="1037"/>
          <ac:picMkLst>
            <pc:docMk/>
            <pc:sldMk cId="0" sldId="275"/>
            <ac:picMk id="57" creationId="{9E1CF4E1-35F6-574C-033D-56E4AF099F8E}"/>
          </ac:picMkLst>
        </pc:picChg>
      </pc:sldChg>
      <pc:sldChg chg="addSp delSp modSp mod setBg">
        <pc:chgData name="Isla Foffa" userId="237bb2e1-a752-4b88-b59e-e8cd0f246259" providerId="ADAL" clId="{6FB8959F-4404-48E9-9C06-9069FDBB8CD0}" dt="2023-10-19T14:17:57.309" v="4897" actId="1076"/>
        <pc:sldMkLst>
          <pc:docMk/>
          <pc:sldMk cId="0" sldId="276"/>
        </pc:sldMkLst>
        <pc:spChg chg="mod">
          <ac:chgData name="Isla Foffa" userId="237bb2e1-a752-4b88-b59e-e8cd0f246259" providerId="ADAL" clId="{6FB8959F-4404-48E9-9C06-9069FDBB8CD0}" dt="2023-10-19T14:17:28.411" v="4888" actId="207"/>
          <ac:spMkLst>
            <pc:docMk/>
            <pc:sldMk cId="0" sldId="276"/>
            <ac:spMk id="3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7:20.522" v="4886" actId="207"/>
          <ac:spMkLst>
            <pc:docMk/>
            <pc:sldMk cId="0" sldId="276"/>
            <ac:spMk id="5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20:02.134" v="4637" actId="478"/>
          <ac:spMkLst>
            <pc:docMk/>
            <pc:sldMk cId="0" sldId="276"/>
            <ac:spMk id="6" creationId="{00000000-0000-0000-0000-000000000000}"/>
          </ac:spMkLst>
        </pc:spChg>
        <pc:spChg chg="add mod">
          <ac:chgData name="Isla Foffa" userId="237bb2e1-a752-4b88-b59e-e8cd0f246259" providerId="ADAL" clId="{6FB8959F-4404-48E9-9C06-9069FDBB8CD0}" dt="2023-10-17T18:21:24.192" v="4700" actId="20577"/>
          <ac:spMkLst>
            <pc:docMk/>
            <pc:sldMk cId="0" sldId="276"/>
            <ac:spMk id="13" creationId="{69EFA07F-5AD6-6AF3-7D42-E650C8A6467C}"/>
          </ac:spMkLst>
        </pc:spChg>
        <pc:grpChg chg="mod">
          <ac:chgData name="Isla Foffa" userId="237bb2e1-a752-4b88-b59e-e8cd0f246259" providerId="ADAL" clId="{6FB8959F-4404-48E9-9C06-9069FDBB8CD0}" dt="2023-10-19T14:17:28.411" v="4888" actId="207"/>
          <ac:grpSpMkLst>
            <pc:docMk/>
            <pc:sldMk cId="0" sldId="276"/>
            <ac:grpSpMk id="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7:20.522" v="4886" actId="207"/>
          <ac:grpSpMkLst>
            <pc:docMk/>
            <pc:sldMk cId="0" sldId="276"/>
            <ac:grpSpMk id="4" creationId="{00000000-0000-0000-0000-000000000000}"/>
          </ac:grpSpMkLst>
        </pc:grpChg>
        <pc:picChg chg="mod">
          <ac:chgData name="Isla Foffa" userId="237bb2e1-a752-4b88-b59e-e8cd0f246259" providerId="ADAL" clId="{6FB8959F-4404-48E9-9C06-9069FDBB8CD0}" dt="2023-10-19T14:17:52.120" v="4896" actId="1076"/>
          <ac:picMkLst>
            <pc:docMk/>
            <pc:sldMk cId="0" sldId="276"/>
            <ac:picMk id="7" creationId="{6DC079F2-CB62-787E-9029-AAC77FCBE952}"/>
          </ac:picMkLst>
        </pc:picChg>
        <pc:picChg chg="add mod">
          <ac:chgData name="Isla Foffa" userId="237bb2e1-a752-4b88-b59e-e8cd0f246259" providerId="ADAL" clId="{6FB8959F-4404-48E9-9C06-9069FDBB8CD0}" dt="2023-10-19T14:17:57.309" v="4897" actId="1076"/>
          <ac:picMkLst>
            <pc:docMk/>
            <pc:sldMk cId="0" sldId="276"/>
            <ac:picMk id="9" creationId="{2F197613-C89F-33BF-F014-CB2554550D3A}"/>
          </ac:picMkLst>
        </pc:picChg>
        <pc:picChg chg="add mod">
          <ac:chgData name="Isla Foffa" userId="237bb2e1-a752-4b88-b59e-e8cd0f246259" providerId="ADAL" clId="{6FB8959F-4404-48E9-9C06-9069FDBB8CD0}" dt="2023-10-19T14:17:49.385" v="4895" actId="1076"/>
          <ac:picMkLst>
            <pc:docMk/>
            <pc:sldMk cId="0" sldId="276"/>
            <ac:picMk id="11" creationId="{C3ED5D09-8A93-BBD2-A1EA-7B83FA56FEE7}"/>
          </ac:picMkLst>
        </pc:picChg>
        <pc:picChg chg="add del mod">
          <ac:chgData name="Isla Foffa" userId="237bb2e1-a752-4b88-b59e-e8cd0f246259" providerId="ADAL" clId="{6FB8959F-4404-48E9-9C06-9069FDBB8CD0}" dt="2023-10-17T18:10:11.551" v="4485" actId="478"/>
          <ac:picMkLst>
            <pc:docMk/>
            <pc:sldMk cId="0" sldId="276"/>
            <ac:picMk id="12" creationId="{CB49A19C-DA89-810C-2A2B-76FEA5C5FDC3}"/>
          </ac:picMkLst>
        </pc:picChg>
      </pc:sldChg>
      <pc:sldChg chg="add del ord">
        <pc:chgData name="Isla Foffa" userId="237bb2e1-a752-4b88-b59e-e8cd0f246259" providerId="ADAL" clId="{6FB8959F-4404-48E9-9C06-9069FDBB8CD0}" dt="2023-10-12T15:06:12.765" v="975" actId="47"/>
        <pc:sldMkLst>
          <pc:docMk/>
          <pc:sldMk cId="3805068108" sldId="277"/>
        </pc:sldMkLst>
      </pc:sldChg>
      <pc:sldChg chg="addSp delSp modSp add del mod ord setBg modAnim">
        <pc:chgData name="Isla Foffa" userId="237bb2e1-a752-4b88-b59e-e8cd0f246259" providerId="ADAL" clId="{6FB8959F-4404-48E9-9C06-9069FDBB8CD0}" dt="2023-10-19T14:14:09.641" v="4855" actId="47"/>
        <pc:sldMkLst>
          <pc:docMk/>
          <pc:sldMk cId="2253719907" sldId="278"/>
        </pc:sldMkLst>
        <pc:spChg chg="add mod">
          <ac:chgData name="Isla Foffa" userId="237bb2e1-a752-4b88-b59e-e8cd0f246259" providerId="ADAL" clId="{6FB8959F-4404-48E9-9C06-9069FDBB8CD0}" dt="2023-10-17T17:33:39.326" v="3560" actId="113"/>
          <ac:spMkLst>
            <pc:docMk/>
            <pc:sldMk cId="2253719907" sldId="278"/>
            <ac:spMk id="2" creationId="{5925606A-4EF8-1A15-9BB2-0ABF87CB82F3}"/>
          </ac:spMkLst>
        </pc:spChg>
        <pc:spChg chg="mod">
          <ac:chgData name="Isla Foffa" userId="237bb2e1-a752-4b88-b59e-e8cd0f246259" providerId="ADAL" clId="{6FB8959F-4404-48E9-9C06-9069FDBB8CD0}" dt="2023-10-19T14:13:10.790" v="4849" actId="207"/>
          <ac:spMkLst>
            <pc:docMk/>
            <pc:sldMk cId="2253719907" sldId="278"/>
            <ac:spMk id="4" creationId="{3EF629FE-8B02-F2CB-1341-C86D21DFC6E7}"/>
          </ac:spMkLst>
        </pc:spChg>
        <pc:spChg chg="mod">
          <ac:chgData name="Isla Foffa" userId="237bb2e1-a752-4b88-b59e-e8cd0f246259" providerId="ADAL" clId="{6FB8959F-4404-48E9-9C06-9069FDBB8CD0}" dt="2023-10-12T15:00:25.556" v="920" actId="207"/>
          <ac:spMkLst>
            <pc:docMk/>
            <pc:sldMk cId="2253719907" sldId="278"/>
            <ac:spMk id="7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3:08.119" v="4848" actId="207"/>
          <ac:spMkLst>
            <pc:docMk/>
            <pc:sldMk cId="2253719907" sldId="278"/>
            <ac:spMk id="9" creationId="{3F02A92C-10FF-85FB-6951-C56962BFD113}"/>
          </ac:spMkLst>
        </pc:spChg>
        <pc:spChg chg="add mod">
          <ac:chgData name="Isla Foffa" userId="237bb2e1-a752-4b88-b59e-e8cd0f246259" providerId="ADAL" clId="{6FB8959F-4404-48E9-9C06-9069FDBB8CD0}" dt="2023-10-19T14:13:14.514" v="4850" actId="207"/>
          <ac:spMkLst>
            <pc:docMk/>
            <pc:sldMk cId="2253719907" sldId="278"/>
            <ac:spMk id="10" creationId="{9B970005-0DCE-15AF-3AB5-DBFCA98E30CB}"/>
          </ac:spMkLst>
        </pc:spChg>
        <pc:spChg chg="add mod">
          <ac:chgData name="Isla Foffa" userId="237bb2e1-a752-4b88-b59e-e8cd0f246259" providerId="ADAL" clId="{6FB8959F-4404-48E9-9C06-9069FDBB8CD0}" dt="2023-10-17T18:28:47.307" v="4728" actId="207"/>
          <ac:spMkLst>
            <pc:docMk/>
            <pc:sldMk cId="2253719907" sldId="278"/>
            <ac:spMk id="11" creationId="{77F956CA-BF48-8D74-D178-717C04FB2C36}"/>
          </ac:spMkLst>
        </pc:spChg>
        <pc:spChg chg="mod">
          <ac:chgData name="Isla Foffa" userId="237bb2e1-a752-4b88-b59e-e8cd0f246259" providerId="ADAL" clId="{6FB8959F-4404-48E9-9C06-9069FDBB8CD0}" dt="2023-10-17T17:31:02.750" v="3504" actId="207"/>
          <ac:spMkLst>
            <pc:docMk/>
            <pc:sldMk cId="2253719907" sldId="278"/>
            <ac:spMk id="16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40.687" v="4628" actId="478"/>
          <ac:spMkLst>
            <pc:docMk/>
            <pc:sldMk cId="2253719907" sldId="278"/>
            <ac:spMk id="25" creationId="{00000000-0000-0000-0000-000000000000}"/>
          </ac:spMkLst>
        </pc:spChg>
        <pc:grpChg chg="add mod">
          <ac:chgData name="Isla Foffa" userId="237bb2e1-a752-4b88-b59e-e8cd0f246259" providerId="ADAL" clId="{6FB8959F-4404-48E9-9C06-9069FDBB8CD0}" dt="2023-10-19T14:13:10.790" v="4849" actId="207"/>
          <ac:grpSpMkLst>
            <pc:docMk/>
            <pc:sldMk cId="2253719907" sldId="278"/>
            <ac:grpSpMk id="3" creationId="{085B5F0F-1A7A-B036-2CCF-45B91E7C02C3}"/>
          </ac:grpSpMkLst>
        </pc:grpChg>
        <pc:grpChg chg="mod">
          <ac:chgData name="Isla Foffa" userId="237bb2e1-a752-4b88-b59e-e8cd0f246259" providerId="ADAL" clId="{6FB8959F-4404-48E9-9C06-9069FDBB8CD0}" dt="2023-10-17T17:34:04.883" v="3561" actId="14100"/>
          <ac:grpSpMkLst>
            <pc:docMk/>
            <pc:sldMk cId="2253719907" sldId="278"/>
            <ac:grpSpMk id="6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3:08.119" v="4848" actId="207"/>
          <ac:grpSpMkLst>
            <pc:docMk/>
            <pc:sldMk cId="2253719907" sldId="278"/>
            <ac:grpSpMk id="8" creationId="{21449C56-4DDD-450F-9D60-F50FBA3666FA}"/>
          </ac:grpSpMkLst>
        </pc:grpChg>
      </pc:sldChg>
      <pc:sldChg chg="addSp delSp modSp add mod modAnim">
        <pc:chgData name="Isla Foffa" userId="237bb2e1-a752-4b88-b59e-e8cd0f246259" providerId="ADAL" clId="{6FB8959F-4404-48E9-9C06-9069FDBB8CD0}" dt="2023-10-19T14:10:25.913" v="4829" actId="207"/>
        <pc:sldMkLst>
          <pc:docMk/>
          <pc:sldMk cId="4023908281" sldId="279"/>
        </pc:sldMkLst>
        <pc:spChg chg="mod">
          <ac:chgData name="Isla Foffa" userId="237bb2e1-a752-4b88-b59e-e8cd0f246259" providerId="ADAL" clId="{6FB8959F-4404-48E9-9C06-9069FDBB8CD0}" dt="2023-10-19T14:10:11.494" v="4827" actId="207"/>
          <ac:spMkLst>
            <pc:docMk/>
            <pc:sldMk cId="4023908281" sldId="279"/>
            <ac:spMk id="2" creationId="{CB9FAA39-6099-866F-8271-63E37592EC9F}"/>
          </ac:spMkLst>
        </pc:spChg>
        <pc:spChg chg="mod">
          <ac:chgData name="Isla Foffa" userId="237bb2e1-a752-4b88-b59e-e8cd0f246259" providerId="ADAL" clId="{6FB8959F-4404-48E9-9C06-9069FDBB8CD0}" dt="2023-10-19T14:10:05.961" v="4825" actId="207"/>
          <ac:spMkLst>
            <pc:docMk/>
            <pc:sldMk cId="4023908281" sldId="279"/>
            <ac:spMk id="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0:05.961" v="4825" actId="207"/>
          <ac:spMkLst>
            <pc:docMk/>
            <pc:sldMk cId="4023908281" sldId="279"/>
            <ac:spMk id="9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0:08.723" v="4826" actId="207"/>
          <ac:spMkLst>
            <pc:docMk/>
            <pc:sldMk cId="4023908281" sldId="279"/>
            <ac:spMk id="10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18.917" v="4619" actId="478"/>
          <ac:spMkLst>
            <pc:docMk/>
            <pc:sldMk cId="4023908281" sldId="279"/>
            <ac:spMk id="11" creationId="{00000000-0000-0000-0000-000000000000}"/>
          </ac:spMkLst>
        </pc:spChg>
        <pc:spChg chg="add del">
          <ac:chgData name="Isla Foffa" userId="237bb2e1-a752-4b88-b59e-e8cd0f246259" providerId="ADAL" clId="{6FB8959F-4404-48E9-9C06-9069FDBB8CD0}" dt="2023-10-19T14:04:53.111" v="4788" actId="22"/>
          <ac:spMkLst>
            <pc:docMk/>
            <pc:sldMk cId="4023908281" sldId="279"/>
            <ac:spMk id="11" creationId="{82B1F13F-2B14-F635-0C2E-2C8BF0041CA1}"/>
          </ac:spMkLst>
        </pc:spChg>
        <pc:spChg chg="add mod">
          <ac:chgData name="Isla Foffa" userId="237bb2e1-a752-4b88-b59e-e8cd0f246259" providerId="ADAL" clId="{6FB8959F-4404-48E9-9C06-9069FDBB8CD0}" dt="2023-10-19T14:10:25.913" v="4829" actId="207"/>
          <ac:spMkLst>
            <pc:docMk/>
            <pc:sldMk cId="4023908281" sldId="279"/>
            <ac:spMk id="13" creationId="{F93B0469-BF76-B4B6-E234-E616E9DCE63B}"/>
          </ac:spMkLst>
        </pc:spChg>
        <pc:spChg chg="mod">
          <ac:chgData name="Isla Foffa" userId="237bb2e1-a752-4b88-b59e-e8cd0f246259" providerId="ADAL" clId="{6FB8959F-4404-48E9-9C06-9069FDBB8CD0}" dt="2023-10-19T14:10:14.635" v="4828" actId="207"/>
          <ac:spMkLst>
            <pc:docMk/>
            <pc:sldMk cId="4023908281" sldId="279"/>
            <ac:spMk id="14" creationId="{00000000-0000-0000-0000-000000000000}"/>
          </ac:spMkLst>
        </pc:spChg>
        <pc:grpChg chg="mod">
          <ac:chgData name="Isla Foffa" userId="237bb2e1-a752-4b88-b59e-e8cd0f246259" providerId="ADAL" clId="{6FB8959F-4404-48E9-9C06-9069FDBB8CD0}" dt="2023-10-19T14:10:05.961" v="4825" actId="207"/>
          <ac:grpSpMkLst>
            <pc:docMk/>
            <pc:sldMk cId="4023908281" sldId="279"/>
            <ac:grpSpMk id="4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0:05.961" v="4825" actId="207"/>
          <ac:grpSpMkLst>
            <pc:docMk/>
            <pc:sldMk cId="4023908281" sldId="279"/>
            <ac:grpSpMk id="8" creationId="{00000000-0000-0000-0000-000000000000}"/>
          </ac:grpSpMkLst>
        </pc:grpChg>
        <pc:picChg chg="add mod ord modCrop">
          <ac:chgData name="Isla Foffa" userId="237bb2e1-a752-4b88-b59e-e8cd0f246259" providerId="ADAL" clId="{6FB8959F-4404-48E9-9C06-9069FDBB8CD0}" dt="2023-10-17T16:50:12.373" v="1853" actId="1076"/>
          <ac:picMkLst>
            <pc:docMk/>
            <pc:sldMk cId="4023908281" sldId="279"/>
            <ac:picMk id="12" creationId="{54FBE02D-20BB-F241-F46E-F13DABC213BE}"/>
          </ac:picMkLst>
        </pc:picChg>
        <pc:picChg chg="del">
          <ac:chgData name="Isla Foffa" userId="237bb2e1-a752-4b88-b59e-e8cd0f246259" providerId="ADAL" clId="{6FB8959F-4404-48E9-9C06-9069FDBB8CD0}" dt="2023-10-17T16:50:05.093" v="1851" actId="478"/>
          <ac:picMkLst>
            <pc:docMk/>
            <pc:sldMk cId="4023908281" sldId="279"/>
            <ac:picMk id="15" creationId="{AF488D08-0C50-CA14-8160-EC8D1A186166}"/>
          </ac:picMkLst>
        </pc:picChg>
      </pc:sldChg>
      <pc:sldChg chg="addSp delSp modSp add mod ord modAnim">
        <pc:chgData name="Isla Foffa" userId="237bb2e1-a752-4b88-b59e-e8cd0f246259" providerId="ADAL" clId="{6FB8959F-4404-48E9-9C06-9069FDBB8CD0}" dt="2023-10-19T14:16:29.448" v="4878" actId="207"/>
        <pc:sldMkLst>
          <pc:docMk/>
          <pc:sldMk cId="3465504507" sldId="280"/>
        </pc:sldMkLst>
        <pc:spChg chg="add mod">
          <ac:chgData name="Isla Foffa" userId="237bb2e1-a752-4b88-b59e-e8cd0f246259" providerId="ADAL" clId="{6FB8959F-4404-48E9-9C06-9069FDBB8CD0}" dt="2023-10-17T18:28:55.999" v="4730" actId="207"/>
          <ac:spMkLst>
            <pc:docMk/>
            <pc:sldMk cId="3465504507" sldId="280"/>
            <ac:spMk id="2" creationId="{36CD8356-ADC6-E113-0E9E-1F3F6C615F9B}"/>
          </ac:spMkLst>
        </pc:spChg>
        <pc:spChg chg="mod">
          <ac:chgData name="Isla Foffa" userId="237bb2e1-a752-4b88-b59e-e8cd0f246259" providerId="ADAL" clId="{6FB8959F-4404-48E9-9C06-9069FDBB8CD0}" dt="2023-10-19T14:16:26.796" v="4877" actId="207"/>
          <ac:spMkLst>
            <pc:docMk/>
            <pc:sldMk cId="3465504507" sldId="280"/>
            <ac:spMk id="5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44:10.220" v="3660" actId="1076"/>
          <ac:spMkLst>
            <pc:docMk/>
            <pc:sldMk cId="3465504507" sldId="280"/>
            <ac:spMk id="7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6:26.796" v="4877" actId="207"/>
          <ac:spMkLst>
            <pc:docMk/>
            <pc:sldMk cId="3465504507" sldId="280"/>
            <ac:spMk id="9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7:44:14.124" v="3661" actId="207"/>
          <ac:spMkLst>
            <pc:docMk/>
            <pc:sldMk cId="3465504507" sldId="280"/>
            <ac:spMk id="11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6:26.796" v="4877" actId="207"/>
          <ac:spMkLst>
            <pc:docMk/>
            <pc:sldMk cId="3465504507" sldId="280"/>
            <ac:spMk id="16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9T14:16:29.448" v="4878" actId="207"/>
          <ac:spMkLst>
            <pc:docMk/>
            <pc:sldMk cId="3465504507" sldId="280"/>
            <ac:spMk id="19" creationId="{00000000-0000-0000-0000-000000000000}"/>
          </ac:spMkLst>
        </pc:spChg>
        <pc:spChg chg="del">
          <ac:chgData name="Isla Foffa" userId="237bb2e1-a752-4b88-b59e-e8cd0f246259" providerId="ADAL" clId="{6FB8959F-4404-48E9-9C06-9069FDBB8CD0}" dt="2023-10-17T18:19:54.590" v="4633" actId="478"/>
          <ac:spMkLst>
            <pc:docMk/>
            <pc:sldMk cId="3465504507" sldId="280"/>
            <ac:spMk id="20" creationId="{00000000-0000-0000-0000-000000000000}"/>
          </ac:spMkLst>
        </pc:spChg>
        <pc:spChg chg="mod">
          <ac:chgData name="Isla Foffa" userId="237bb2e1-a752-4b88-b59e-e8cd0f246259" providerId="ADAL" clId="{6FB8959F-4404-48E9-9C06-9069FDBB8CD0}" dt="2023-10-17T18:06:49.958" v="4362" actId="20577"/>
          <ac:spMkLst>
            <pc:docMk/>
            <pc:sldMk cId="3465504507" sldId="280"/>
            <ac:spMk id="21" creationId="{00000000-0000-0000-0000-000000000000}"/>
          </ac:spMkLst>
        </pc:spChg>
        <pc:grpChg chg="mod">
          <ac:chgData name="Isla Foffa" userId="237bb2e1-a752-4b88-b59e-e8cd0f246259" providerId="ADAL" clId="{6FB8959F-4404-48E9-9C06-9069FDBB8CD0}" dt="2023-10-19T14:16:26.796" v="4877" actId="207"/>
          <ac:grpSpMkLst>
            <pc:docMk/>
            <pc:sldMk cId="3465504507" sldId="280"/>
            <ac:grpSpMk id="4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44:05.519" v="3659" actId="207"/>
          <ac:grpSpMkLst>
            <pc:docMk/>
            <pc:sldMk cId="3465504507" sldId="280"/>
            <ac:grpSpMk id="6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6:26.796" v="4877" actId="207"/>
          <ac:grpSpMkLst>
            <pc:docMk/>
            <pc:sldMk cId="3465504507" sldId="280"/>
            <ac:grpSpMk id="8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44:14.124" v="3661" actId="207"/>
          <ac:grpSpMkLst>
            <pc:docMk/>
            <pc:sldMk cId="3465504507" sldId="280"/>
            <ac:grpSpMk id="10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52:12.677" v="4142" actId="14100"/>
          <ac:grpSpMkLst>
            <pc:docMk/>
            <pc:sldMk cId="3465504507" sldId="280"/>
            <ac:grpSpMk id="12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9T14:16:26.796" v="4877" actId="207"/>
          <ac:grpSpMkLst>
            <pc:docMk/>
            <pc:sldMk cId="3465504507" sldId="280"/>
            <ac:grpSpMk id="15" creationId="{00000000-0000-0000-0000-000000000000}"/>
          </ac:grpSpMkLst>
        </pc:grpChg>
        <pc:grpChg chg="mod">
          <ac:chgData name="Isla Foffa" userId="237bb2e1-a752-4b88-b59e-e8cd0f246259" providerId="ADAL" clId="{6FB8959F-4404-48E9-9C06-9069FDBB8CD0}" dt="2023-10-17T17:52:08.564" v="4141" actId="14100"/>
          <ac:grpSpMkLst>
            <pc:docMk/>
            <pc:sldMk cId="3465504507" sldId="280"/>
            <ac:grpSpMk id="17" creationId="{00000000-0000-0000-0000-000000000000}"/>
          </ac:grpSpMkLst>
        </pc:grpChg>
        <pc:picChg chg="mod">
          <ac:chgData name="Isla Foffa" userId="237bb2e1-a752-4b88-b59e-e8cd0f246259" providerId="ADAL" clId="{6FB8959F-4404-48E9-9C06-9069FDBB8CD0}" dt="2023-10-17T17:44:01.863" v="3658" actId="207"/>
          <ac:picMkLst>
            <pc:docMk/>
            <pc:sldMk cId="3465504507" sldId="280"/>
            <ac:picMk id="14" creationId="{00000000-0000-0000-0000-000000000000}"/>
          </ac:picMkLst>
        </pc:picChg>
      </pc:sldChg>
      <pc:sldChg chg="add del">
        <pc:chgData name="Isla Foffa" userId="237bb2e1-a752-4b88-b59e-e8cd0f246259" providerId="ADAL" clId="{6FB8959F-4404-48E9-9C06-9069FDBB8CD0}" dt="2023-10-17T18:27:25.291" v="4718" actId="47"/>
        <pc:sldMkLst>
          <pc:docMk/>
          <pc:sldMk cId="149120793" sldId="281"/>
        </pc:sldMkLst>
      </pc:sldChg>
      <pc:sldChg chg="modSp mod setBg">
        <pc:chgData name="Isla Foffa" userId="237bb2e1-a752-4b88-b59e-e8cd0f246259" providerId="ADAL" clId="{6FB8959F-4404-48E9-9C06-9069FDBB8CD0}" dt="2023-10-19T14:13:40.949" v="4854" actId="207"/>
        <pc:sldMkLst>
          <pc:docMk/>
          <pc:sldMk cId="2110400853" sldId="281"/>
        </pc:sldMkLst>
        <pc:spChg chg="mod">
          <ac:chgData name="Isla Foffa" userId="237bb2e1-a752-4b88-b59e-e8cd0f246259" providerId="ADAL" clId="{6FB8959F-4404-48E9-9C06-9069FDBB8CD0}" dt="2023-10-19T14:13:37.826" v="4853" actId="207"/>
          <ac:spMkLst>
            <pc:docMk/>
            <pc:sldMk cId="2110400853" sldId="281"/>
            <ac:spMk id="4" creationId="{3EF629FE-8B02-F2CB-1341-C86D21DFC6E7}"/>
          </ac:spMkLst>
        </pc:spChg>
        <pc:spChg chg="mod">
          <ac:chgData name="Isla Foffa" userId="237bb2e1-a752-4b88-b59e-e8cd0f246259" providerId="ADAL" clId="{6FB8959F-4404-48E9-9C06-9069FDBB8CD0}" dt="2023-10-19T14:13:34.912" v="4852" actId="207"/>
          <ac:spMkLst>
            <pc:docMk/>
            <pc:sldMk cId="2110400853" sldId="281"/>
            <ac:spMk id="9" creationId="{3F02A92C-10FF-85FB-6951-C56962BFD113}"/>
          </ac:spMkLst>
        </pc:spChg>
        <pc:spChg chg="mod">
          <ac:chgData name="Isla Foffa" userId="237bb2e1-a752-4b88-b59e-e8cd0f246259" providerId="ADAL" clId="{6FB8959F-4404-48E9-9C06-9069FDBB8CD0}" dt="2023-10-19T14:13:40.949" v="4854" actId="207"/>
          <ac:spMkLst>
            <pc:docMk/>
            <pc:sldMk cId="2110400853" sldId="281"/>
            <ac:spMk id="10" creationId="{9B970005-0DCE-15AF-3AB5-DBFCA98E30CB}"/>
          </ac:spMkLst>
        </pc:spChg>
        <pc:grpChg chg="mod">
          <ac:chgData name="Isla Foffa" userId="237bb2e1-a752-4b88-b59e-e8cd0f246259" providerId="ADAL" clId="{6FB8959F-4404-48E9-9C06-9069FDBB8CD0}" dt="2023-10-19T14:13:37.826" v="4853" actId="207"/>
          <ac:grpSpMkLst>
            <pc:docMk/>
            <pc:sldMk cId="2110400853" sldId="281"/>
            <ac:grpSpMk id="3" creationId="{085B5F0F-1A7A-B036-2CCF-45B91E7C02C3}"/>
          </ac:grpSpMkLst>
        </pc:grpChg>
        <pc:grpChg chg="mod">
          <ac:chgData name="Isla Foffa" userId="237bb2e1-a752-4b88-b59e-e8cd0f246259" providerId="ADAL" clId="{6FB8959F-4404-48E9-9C06-9069FDBB8CD0}" dt="2023-10-19T14:13:34.912" v="4852" actId="207"/>
          <ac:grpSpMkLst>
            <pc:docMk/>
            <pc:sldMk cId="2110400853" sldId="281"/>
            <ac:grpSpMk id="8" creationId="{21449C56-4DDD-450F-9D60-F50FBA3666FA}"/>
          </ac:grpSpMkLst>
        </pc:grpChg>
      </pc:sldChg>
      <pc:sldChg chg="del">
        <pc:chgData name="Isla Foffa" userId="237bb2e1-a752-4b88-b59e-e8cd0f246259" providerId="ADAL" clId="{6FB8959F-4404-48E9-9C06-9069FDBB8CD0}" dt="2023-10-19T14:14:17.694" v="4856" actId="47"/>
        <pc:sldMkLst>
          <pc:docMk/>
          <pc:sldMk cId="1327933480" sldId="282"/>
        </pc:sldMkLst>
      </pc:sldChg>
      <pc:sldChg chg="del">
        <pc:chgData name="Isla Foffa" userId="237bb2e1-a752-4b88-b59e-e8cd0f246259" providerId="ADAL" clId="{6FB8959F-4404-48E9-9C06-9069FDBB8CD0}" dt="2023-10-19T14:15:02.260" v="4863" actId="47"/>
        <pc:sldMkLst>
          <pc:docMk/>
          <pc:sldMk cId="4004383653" sldId="283"/>
        </pc:sldMkLst>
      </pc:sldChg>
      <pc:sldMasterChg chg="setBg modSldLayout">
        <pc:chgData name="Isla Foffa" userId="237bb2e1-a752-4b88-b59e-e8cd0f246259" providerId="ADAL" clId="{6FB8959F-4404-48E9-9C06-9069FDBB8CD0}" dt="2023-10-19T14:05:43.438" v="4792"/>
        <pc:sldMasterMkLst>
          <pc:docMk/>
          <pc:sldMasterMk cId="0" sldId="2147483648"/>
        </pc:sldMasterMkLst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Isla Foffa" userId="237bb2e1-a752-4b88-b59e-e8cd0f246259" providerId="ADAL" clId="{6FB8959F-4404-48E9-9C06-9069FDBB8CD0}" dt="2023-10-19T14:05:43.438" v="4792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CA364-EEA9-4330-A139-05396F8AFE79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1FA0D-31EC-4262-AACA-F7B7ABF79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8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1FA0D-31EC-4262-AACA-F7B7ABF797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1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31BD591-F740-D641-CBEB-D767000D1C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1409700"/>
            <a:ext cx="4495800" cy="4267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uturumcareers.com/" TargetMode="Externa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umcareers.com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bib.nih.gov/science-education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uturumcareers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www.futurumcareers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www.futurumcareers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uturumcareers.com/" TargetMode="External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turumcareers.com/how-does-physics-allow-us-to-look-inside-the-body" TargetMode="External"/><Relationship Id="rId3" Type="http://schemas.openxmlformats.org/officeDocument/2006/relationships/hyperlink" Target="http://www.futurumcareers.com/Simon-and-Ramsey-activity-sheet.pdf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hyperlink" Target="http://www.futurumcareers.com/" TargetMode="External"/><Relationship Id="rId5" Type="http://schemas.openxmlformats.org/officeDocument/2006/relationships/hyperlink" Target="https://soundcloud.com/futurum-podcasts/how-does-physics-allow-us-to-look-inside-the-body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://www.futurumcareers.com/Simon-and-Ramsey-article.pdf" TargetMode="Externa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uturumcareers.com/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hyperlink" Target="http://www.futurumcareers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bme.ucdavis.ed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hyperlink" Target="http://www.futurumcareer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umcareers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umcareers.com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turumcareers.com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uturumcareer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umcareers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umcareers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en standing next to a large machine&#10;&#10;Description automatically generated">
            <a:extLst>
              <a:ext uri="{FF2B5EF4-FFF2-40B4-BE49-F238E27FC236}">
                <a16:creationId xmlns:a16="http://schemas.microsoft.com/office/drawing/2014/main" id="{0B32D558-B706-E84E-0253-4754F5DE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5"/>
          <a:stretch/>
        </p:blipFill>
        <p:spPr>
          <a:xfrm>
            <a:off x="5558681" y="0"/>
            <a:ext cx="12729319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395031" y="-241309"/>
            <a:ext cx="9258300" cy="11798318"/>
            <a:chOff x="0" y="0"/>
            <a:chExt cx="3130550" cy="3989417"/>
          </a:xfrm>
          <a:solidFill>
            <a:srgbClr val="99CCFF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599233" y="-625704"/>
            <a:ext cx="10287002" cy="11538409"/>
            <a:chOff x="0" y="0"/>
            <a:chExt cx="3130550" cy="3511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7395" y="9303445"/>
            <a:ext cx="418659" cy="418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4712" y="9303445"/>
            <a:ext cx="418659" cy="4186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5386" y="9303445"/>
            <a:ext cx="418659" cy="4186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89404" y="9303445"/>
            <a:ext cx="418659" cy="4186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95895" y="7532279"/>
            <a:ext cx="250816" cy="25081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82568" y="9365883"/>
            <a:ext cx="4255025" cy="35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err="1">
                <a:solidFill>
                  <a:srgbClr val="1D1D1D"/>
                </a:solidFill>
                <a:latin typeface="Montserrat Semi-Bold"/>
              </a:rPr>
              <a:t>www.futurumcareers.com</a:t>
            </a:r>
            <a:endParaRPr lang="en-US" sz="2100">
              <a:solidFill>
                <a:srgbClr val="1D1D1D"/>
              </a:solidFill>
              <a:latin typeface="Montserrat Semi-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51119" y="5562026"/>
            <a:ext cx="884895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Montserrat"/>
              </a:rPr>
              <a:t>Professor Simon Cherry and </a:t>
            </a:r>
          </a:p>
          <a:p>
            <a:r>
              <a:rPr lang="en-US" sz="4000">
                <a:solidFill>
                  <a:srgbClr val="000000"/>
                </a:solidFill>
                <a:latin typeface="Montserrat"/>
              </a:rPr>
              <a:t>Professor Ramsey Badawi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1119" y="4500449"/>
            <a:ext cx="8180688" cy="64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46"/>
              </a:lnSpc>
            </a:pPr>
            <a:r>
              <a:rPr lang="en-US" sz="6000">
                <a:solidFill>
                  <a:srgbClr val="000000"/>
                </a:solidFill>
                <a:latin typeface="Montserrat Extra-Bold"/>
              </a:rPr>
              <a:t>Biomedical imaging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1119" y="7491578"/>
            <a:ext cx="1988874" cy="3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 b="1">
                <a:solidFill>
                  <a:srgbClr val="752EFF"/>
                </a:solidFill>
                <a:latin typeface="Montserrat" pitchFamily="2" charset="77"/>
              </a:rPr>
              <a:t>GET STARTED</a:t>
            </a: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C4915C95-558C-BFF2-9C72-79D7E8044C80}"/>
              </a:ext>
            </a:extLst>
          </p:cNvPr>
          <p:cNvSpPr/>
          <p:nvPr/>
        </p:nvSpPr>
        <p:spPr>
          <a:xfrm>
            <a:off x="458391" y="434896"/>
            <a:ext cx="4951934" cy="1404224"/>
          </a:xfrm>
          <a:custGeom>
            <a:avLst/>
            <a:gdLst/>
            <a:ahLst/>
            <a:cxnLst/>
            <a:rect l="l" t="t" r="r" b="b"/>
            <a:pathLst>
              <a:path w="4951934" h="1404224">
                <a:moveTo>
                  <a:pt x="0" y="0"/>
                </a:moveTo>
                <a:lnTo>
                  <a:pt x="4951934" y="0"/>
                </a:lnTo>
                <a:lnTo>
                  <a:pt x="4951934" y="1404224"/>
                </a:lnTo>
                <a:lnTo>
                  <a:pt x="0" y="1404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ircular object with a round hole&#10;&#10;Description automatically generated">
            <a:extLst>
              <a:ext uri="{FF2B5EF4-FFF2-40B4-BE49-F238E27FC236}">
                <a16:creationId xmlns:a16="http://schemas.microsoft.com/office/drawing/2014/main" id="{54C7D058-3D3F-6872-980C-4A204B920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3835" y="-2662784"/>
            <a:ext cx="10287001" cy="156125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611456"/>
            <a:ext cx="11227525" cy="6642006"/>
            <a:chOff x="0" y="0"/>
            <a:chExt cx="7846638" cy="4409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1152305" y="2743896"/>
            <a:ext cx="10287000" cy="4799209"/>
            <a:chOff x="0" y="0"/>
            <a:chExt cx="3130550" cy="1460500"/>
          </a:xfrm>
          <a:solidFill>
            <a:srgbClr val="99CCFF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182559" y="1126388"/>
            <a:ext cx="1512851" cy="1105441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99CCFF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1" y="2896955"/>
            <a:ext cx="10858500" cy="6023693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7" y="-2845860"/>
            <a:ext cx="1480331" cy="8675049"/>
            <a:chOff x="0" y="0"/>
            <a:chExt cx="3130550" cy="182486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6163" y="3201505"/>
            <a:ext cx="10093837" cy="5427737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1033538"/>
            <a:ext cx="6844089" cy="9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Talking </a:t>
            </a:r>
            <a:r>
              <a:rPr lang="en-US" sz="689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points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07907" y="3462369"/>
            <a:ext cx="944611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In what ways does physics impact medicine?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What happens when a positron and electron annihilate each other?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How does positron emission tomography (PET) produce internal images of the body?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How does the EXPLORER total-body PET scanner differ from conventional PET scanners?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How do you think doctors balance the trade-offs between image quality, scan time and radiation dosage when using EXPLORER to scan patients?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89D28B8F-2C07-C7AE-DC6C-4A8C8FDA869F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10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x-ray of a person's body&#10;&#10;Description automatically generated">
            <a:extLst>
              <a:ext uri="{FF2B5EF4-FFF2-40B4-BE49-F238E27FC236}">
                <a16:creationId xmlns:a16="http://schemas.microsoft.com/office/drawing/2014/main" id="{DDB299E2-43A8-82DC-E941-470473E96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20570"/>
          <a:stretch/>
        </p:blipFill>
        <p:spPr>
          <a:xfrm>
            <a:off x="14858344" y="-1"/>
            <a:ext cx="3429656" cy="10287001"/>
          </a:xfrm>
          <a:prstGeom prst="rect">
            <a:avLst/>
          </a:prstGeom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21449C56-4DDD-450F-9D60-F50FBA3666FA}"/>
              </a:ext>
            </a:extLst>
          </p:cNvPr>
          <p:cNvGrpSpPr/>
          <p:nvPr/>
        </p:nvGrpSpPr>
        <p:grpSpPr>
          <a:xfrm rot="5400000">
            <a:off x="3939907" y="-1805574"/>
            <a:ext cx="9608089" cy="14592302"/>
            <a:chOff x="0" y="0"/>
            <a:chExt cx="3130550" cy="5415187"/>
          </a:xfrm>
          <a:solidFill>
            <a:srgbClr val="99CCFF"/>
          </a:solid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F02A92C-10FF-85FB-6951-C56962BFD113}"/>
                </a:ext>
              </a:extLst>
            </p:cNvPr>
            <p:cNvSpPr/>
            <p:nvPr/>
          </p:nvSpPr>
          <p:spPr>
            <a:xfrm>
              <a:off x="0" y="0"/>
              <a:ext cx="3130550" cy="5415187"/>
            </a:xfrm>
            <a:custGeom>
              <a:avLst/>
              <a:gdLst/>
              <a:ahLst/>
              <a:cxnLst/>
              <a:rect l="l" t="t" r="r" b="b"/>
              <a:pathLst>
                <a:path w="3130550" h="5415187">
                  <a:moveTo>
                    <a:pt x="0" y="1123950"/>
                  </a:moveTo>
                  <a:lnTo>
                    <a:pt x="0" y="5415187"/>
                  </a:lnTo>
                  <a:lnTo>
                    <a:pt x="3130550" y="541518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2667000" y="-2667000"/>
            <a:ext cx="10287002" cy="15621001"/>
            <a:chOff x="0" y="0"/>
            <a:chExt cx="3130550" cy="5415187"/>
          </a:xfrm>
          <a:solidFill>
            <a:srgbClr val="CCFF66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5415187"/>
            </a:xfrm>
            <a:custGeom>
              <a:avLst/>
              <a:gdLst/>
              <a:ahLst/>
              <a:cxnLst/>
              <a:rect l="l" t="t" r="r" b="b"/>
              <a:pathLst>
                <a:path w="3130550" h="5415187">
                  <a:moveTo>
                    <a:pt x="0" y="1123950"/>
                  </a:moveTo>
                  <a:lnTo>
                    <a:pt x="0" y="5415187"/>
                  </a:lnTo>
                  <a:lnTo>
                    <a:pt x="3130550" y="541518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1" y="823563"/>
            <a:ext cx="10477500" cy="174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Pathway from school </a:t>
            </a:r>
          </a:p>
          <a:p>
            <a:pPr>
              <a:lnSpc>
                <a:spcPts val="6999"/>
              </a:lnSpc>
            </a:pP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to biomedical imaging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5606A-4EF8-1A15-9BB2-0ABF87CB82F3}"/>
              </a:ext>
            </a:extLst>
          </p:cNvPr>
          <p:cNvSpPr txBox="1"/>
          <p:nvPr/>
        </p:nvSpPr>
        <p:spPr>
          <a:xfrm>
            <a:off x="1028699" y="2908797"/>
            <a:ext cx="11581747" cy="566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will learn about the processes behind biomedical imaging in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about human anatomy in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biology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and how to use and manipulate equations in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If classes are available,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computer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will also be very useful.</a:t>
            </a: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If you want to design and build biomedical imaging devices, consider a degree in almost any field of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(biomedical, mechanical, electrical or even aerospace),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biomedical imaging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medical physics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If you want to use biomedical imaging techniques while working with patients, consider a degree in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radiography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medicine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Look for research opportunities and internships with biomedical research labs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or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work experience and job shadowing opportunities with radiographers and medical imaging technicians in your local hospital.</a:t>
            </a: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085B5F0F-1A7A-B036-2CCF-45B91E7C02C3}"/>
              </a:ext>
            </a:extLst>
          </p:cNvPr>
          <p:cNvGrpSpPr/>
          <p:nvPr/>
        </p:nvGrpSpPr>
        <p:grpSpPr>
          <a:xfrm>
            <a:off x="14858344" y="8830825"/>
            <a:ext cx="3257878" cy="969900"/>
            <a:chOff x="0" y="0"/>
            <a:chExt cx="3186708" cy="1012978"/>
          </a:xfrm>
          <a:solidFill>
            <a:srgbClr val="99CCFF"/>
          </a:solidFill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3EF629FE-8B02-F2CB-1341-C86D21DFC6E7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5">
            <a:extLst>
              <a:ext uri="{FF2B5EF4-FFF2-40B4-BE49-F238E27FC236}">
                <a16:creationId xmlns:a16="http://schemas.microsoft.com/office/drawing/2014/main" id="{9B970005-0DCE-15AF-3AB5-DBFCA98E30CB}"/>
              </a:ext>
            </a:extLst>
          </p:cNvPr>
          <p:cNvSpPr txBox="1"/>
          <p:nvPr/>
        </p:nvSpPr>
        <p:spPr>
          <a:xfrm>
            <a:off x="15052801" y="8949301"/>
            <a:ext cx="2812803" cy="73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A total-body PET scan made by EXPLORER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77F956CA-BF48-8D74-D178-717C04FB2C36}"/>
              </a:ext>
            </a:extLst>
          </p:cNvPr>
          <p:cNvSpPr txBox="1"/>
          <p:nvPr/>
        </p:nvSpPr>
        <p:spPr>
          <a:xfrm>
            <a:off x="1181100" y="94681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11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1040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x-ray of a person's body&#10;&#10;Description automatically generated">
            <a:extLst>
              <a:ext uri="{FF2B5EF4-FFF2-40B4-BE49-F238E27FC236}">
                <a16:creationId xmlns:a16="http://schemas.microsoft.com/office/drawing/2014/main" id="{DDB299E2-43A8-82DC-E941-470473E96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20570"/>
          <a:stretch/>
        </p:blipFill>
        <p:spPr>
          <a:xfrm>
            <a:off x="14858344" y="-1"/>
            <a:ext cx="3429656" cy="10287001"/>
          </a:xfrm>
          <a:prstGeom prst="rect">
            <a:avLst/>
          </a:prstGeom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21449C56-4DDD-450F-9D60-F50FBA3666FA}"/>
              </a:ext>
            </a:extLst>
          </p:cNvPr>
          <p:cNvGrpSpPr/>
          <p:nvPr/>
        </p:nvGrpSpPr>
        <p:grpSpPr>
          <a:xfrm rot="5400000">
            <a:off x="3939907" y="-1805574"/>
            <a:ext cx="9608089" cy="14592302"/>
            <a:chOff x="0" y="0"/>
            <a:chExt cx="3130550" cy="5415187"/>
          </a:xfrm>
          <a:solidFill>
            <a:srgbClr val="C2E127"/>
          </a:solid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F02A92C-10FF-85FB-6951-C56962BFD113}"/>
                </a:ext>
              </a:extLst>
            </p:cNvPr>
            <p:cNvSpPr/>
            <p:nvPr/>
          </p:nvSpPr>
          <p:spPr>
            <a:xfrm>
              <a:off x="0" y="0"/>
              <a:ext cx="3130550" cy="5415187"/>
            </a:xfrm>
            <a:custGeom>
              <a:avLst/>
              <a:gdLst/>
              <a:ahLst/>
              <a:cxnLst/>
              <a:rect l="l" t="t" r="r" b="b"/>
              <a:pathLst>
                <a:path w="3130550" h="5415187">
                  <a:moveTo>
                    <a:pt x="0" y="1123950"/>
                  </a:moveTo>
                  <a:lnTo>
                    <a:pt x="0" y="5415187"/>
                  </a:lnTo>
                  <a:lnTo>
                    <a:pt x="3130550" y="541518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2663190" y="-2663190"/>
            <a:ext cx="10294622" cy="15621001"/>
            <a:chOff x="0" y="0"/>
            <a:chExt cx="3130550" cy="5415187"/>
          </a:xfrm>
          <a:solidFill>
            <a:srgbClr val="99CCFF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5415187"/>
            </a:xfrm>
            <a:custGeom>
              <a:avLst/>
              <a:gdLst/>
              <a:ahLst/>
              <a:cxnLst/>
              <a:rect l="l" t="t" r="r" b="b"/>
              <a:pathLst>
                <a:path w="3130550" h="5415187">
                  <a:moveTo>
                    <a:pt x="0" y="1123950"/>
                  </a:moveTo>
                  <a:lnTo>
                    <a:pt x="0" y="5415187"/>
                  </a:lnTo>
                  <a:lnTo>
                    <a:pt x="3130550" y="541518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808203"/>
            <a:ext cx="12655514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Explore careers </a:t>
            </a:r>
          </a:p>
          <a:p>
            <a:pPr>
              <a:lnSpc>
                <a:spcPts val="6999"/>
              </a:lnSpc>
            </a:pP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in biomedical imaging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75858-1743-4C93-0B61-EEC744399712}"/>
              </a:ext>
            </a:extLst>
          </p:cNvPr>
          <p:cNvSpPr txBox="1"/>
          <p:nvPr/>
        </p:nvSpPr>
        <p:spPr>
          <a:xfrm>
            <a:off x="838200" y="2935325"/>
            <a:ext cx="1265551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Biomedical engineers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medical physicists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develop new biomedical imaging technologies and methods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Chemists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develop new radiotracers for PET scanning.</a:t>
            </a: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adiographers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operate biomedical imaging devices in hospitals.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Medical technicians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hospital physicists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maintain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biomedical imaging devices in hospitals.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Doctors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who may specialise in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radiology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nuclear medicine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interpret biomedical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scans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and use them to diagnose and treat patients’ conditions.</a:t>
            </a: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Biomedical researchers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use biomedical images to learn more about the human body.</a:t>
            </a: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National Institute of Biomedical Imaging and Bioengineering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has a wealth of resources for students, including fun facts, competitions, games and advice for future scientists.</a:t>
            </a: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4B986BDA-4C49-5375-9F49-02082B29E5A3}"/>
              </a:ext>
            </a:extLst>
          </p:cNvPr>
          <p:cNvGrpSpPr/>
          <p:nvPr/>
        </p:nvGrpSpPr>
        <p:grpSpPr>
          <a:xfrm>
            <a:off x="14858344" y="8830825"/>
            <a:ext cx="3257878" cy="969900"/>
            <a:chOff x="0" y="0"/>
            <a:chExt cx="3186708" cy="1012978"/>
          </a:xfrm>
          <a:solidFill>
            <a:srgbClr val="C2E127"/>
          </a:solidFill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0BDC435A-83C7-A7B2-A2EF-59C0EB7D2F44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5">
            <a:extLst>
              <a:ext uri="{FF2B5EF4-FFF2-40B4-BE49-F238E27FC236}">
                <a16:creationId xmlns:a16="http://schemas.microsoft.com/office/drawing/2014/main" id="{B5BA7B53-D801-A5E7-934C-A165308938E2}"/>
              </a:ext>
            </a:extLst>
          </p:cNvPr>
          <p:cNvSpPr txBox="1"/>
          <p:nvPr/>
        </p:nvSpPr>
        <p:spPr>
          <a:xfrm>
            <a:off x="15052801" y="8949301"/>
            <a:ext cx="2812803" cy="73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A total-body PET scan made by EXPLORER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E8DDAA5B-8D68-0D60-4C5C-0C43DB017BCC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12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machine&#10;&#10;Description automatically generated">
            <a:extLst>
              <a:ext uri="{FF2B5EF4-FFF2-40B4-BE49-F238E27FC236}">
                <a16:creationId xmlns:a16="http://schemas.microsoft.com/office/drawing/2014/main" id="{5B1A2928-AF23-2231-BFAB-7987E3DA7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8"/>
          <a:stretch/>
        </p:blipFill>
        <p:spPr>
          <a:xfrm>
            <a:off x="6899387" y="-11062"/>
            <a:ext cx="11388613" cy="10298061"/>
          </a:xfrm>
          <a:prstGeom prst="rect">
            <a:avLst/>
          </a:prstGeom>
          <a:solidFill>
            <a:srgbClr val="99CCFF"/>
          </a:solidFill>
        </p:spPr>
      </p:pic>
      <p:grpSp>
        <p:nvGrpSpPr>
          <p:cNvPr id="4" name="Group 4"/>
          <p:cNvGrpSpPr/>
          <p:nvPr/>
        </p:nvGrpSpPr>
        <p:grpSpPr>
          <a:xfrm rot="5400000">
            <a:off x="2311087" y="-1301851"/>
            <a:ext cx="9258300" cy="13919403"/>
            <a:chOff x="0" y="0"/>
            <a:chExt cx="3130550" cy="3989417"/>
          </a:xfrm>
          <a:solidFill>
            <a:srgbClr val="99CCFF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530177" y="-1559166"/>
            <a:ext cx="10287000" cy="13405333"/>
            <a:chOff x="0" y="0"/>
            <a:chExt cx="3130550" cy="3511380"/>
          </a:xfrm>
          <a:solidFill>
            <a:srgbClr val="CCFF66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9437" y="8850891"/>
            <a:ext cx="699726" cy="8148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9924" y="1416575"/>
            <a:ext cx="2407542" cy="19019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9308238" y="7549216"/>
            <a:ext cx="2485309" cy="196339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72682" y="2020173"/>
            <a:ext cx="10628718" cy="688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 father was a biophysicist, and I would visit his labs </a:t>
            </a:r>
          </a:p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during the holidays.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This, combined with my love of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astronomy and my great physics and chemistry teachers,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gave me a love of science. </a:t>
            </a:r>
          </a:p>
          <a:p>
            <a:pPr>
              <a:lnSpc>
                <a:spcPct val="110000"/>
              </a:lnSpc>
            </a:pP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At university, I studied physics with astronomy.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wanted to continue with physics research for a PhD, but I didn’t know which area I wanted to work in. I had never heard of medical physics, but when I discovered it involved the atomic and nuclear physics topics that interested me, combined with very direct practical applications in medical imaging and radiation therapy, I decided to focus on it. </a:t>
            </a:r>
          </a:p>
          <a:p>
            <a:pPr>
              <a:lnSpc>
                <a:spcPct val="110000"/>
              </a:lnSpc>
            </a:pPr>
            <a:endParaRPr lang="en-GB" sz="2400" ker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I love the fact that with PET imaging, we are using fundamental theories and discoveries of physics.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Radioactive decay, antimatter and the conversion of positrons and electrons into photons based on Einstein’s famous E = mc</a:t>
            </a:r>
            <a:r>
              <a:rPr lang="en-US" sz="24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2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 equation sounds like science fiction, but we use this every day in hospitals to help patients.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2682" y="698301"/>
            <a:ext cx="7388693" cy="82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Meet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Simon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3C1E4E19-6F39-BA38-383C-B8AC19742B16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13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B6AE79-FF56-F1D4-8DE4-6D8A32310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0916"/>
          <a:stretch/>
        </p:blipFill>
        <p:spPr>
          <a:xfrm>
            <a:off x="7629077" y="0"/>
            <a:ext cx="10658924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2258920" y="-1373483"/>
            <a:ext cx="9401564" cy="13919403"/>
            <a:chOff x="0" y="0"/>
            <a:chExt cx="3130550" cy="3989417"/>
          </a:xfrm>
          <a:solidFill>
            <a:srgbClr val="C2E127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616374" y="-1616374"/>
            <a:ext cx="10287000" cy="13519749"/>
            <a:chOff x="0" y="0"/>
            <a:chExt cx="3130550" cy="3541350"/>
          </a:xfrm>
          <a:solidFill>
            <a:srgbClr val="99CCFF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541350"/>
            </a:xfrm>
            <a:custGeom>
              <a:avLst/>
              <a:gdLst/>
              <a:ahLst/>
              <a:cxnLst/>
              <a:rect l="l" t="t" r="r" b="b"/>
              <a:pathLst>
                <a:path w="3130550" h="3541350">
                  <a:moveTo>
                    <a:pt x="0" y="1123950"/>
                  </a:moveTo>
                  <a:lnTo>
                    <a:pt x="0" y="3541350"/>
                  </a:lnTo>
                  <a:lnTo>
                    <a:pt x="3130550" y="354135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9437" y="8850891"/>
            <a:ext cx="699726" cy="8148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9653276" y="7481706"/>
            <a:ext cx="2485309" cy="1963394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C4C7E226-E3AD-E3DD-DC7B-ADB7D0378C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9924" y="1416575"/>
            <a:ext cx="2407542" cy="1901958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A5625DAB-78C8-4A62-A72E-7E268FFFE4A0}"/>
              </a:ext>
            </a:extLst>
          </p:cNvPr>
          <p:cNvSpPr txBox="1"/>
          <p:nvPr/>
        </p:nvSpPr>
        <p:spPr>
          <a:xfrm>
            <a:off x="572682" y="698301"/>
            <a:ext cx="7388693" cy="82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Meet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Ramsey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D2929628-5AA4-D5E9-5FF7-98C8C3A78962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14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2682" y="1969774"/>
            <a:ext cx="11543118" cy="688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always knew I wanted to be a scientist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– strangely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enough, from even before I really knew what it meant! In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high school, I was good at physics and chemistry, and I had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tremendous teachers in those subjects. </a:t>
            </a:r>
          </a:p>
          <a:p>
            <a:pPr>
              <a:lnSpc>
                <a:spcPct val="110000"/>
              </a:lnSpc>
            </a:pP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got a job at the Clinical PET Centre at St. Thomas’ Hospital in </a:t>
            </a:r>
          </a:p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London.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barely knew what PET was at the time, but it caught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 interest and before I knew it, I was doing a part-time PhD in PET imaging!</a:t>
            </a:r>
          </a:p>
          <a:p>
            <a:pPr>
              <a:lnSpc>
                <a:spcPct val="110000"/>
              </a:lnSpc>
            </a:pP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Science is too broad for one person to master.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If you want to make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 impact, you need to collaborate, so the ability to work with and get </a:t>
            </a:r>
          </a:p>
          <a:p>
            <a:pPr>
              <a:lnSpc>
                <a:spcPct val="110000"/>
              </a:lnSpc>
            </a:pP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on with other people is really important.</a:t>
            </a:r>
          </a:p>
          <a:p>
            <a:pPr>
              <a:lnSpc>
                <a:spcPct val="110000"/>
              </a:lnSpc>
            </a:pPr>
            <a:endParaRPr lang="en-GB" sz="2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400" b="1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love the way that PET allows you to see fundamental processes of biology, </a:t>
            </a:r>
            <a:r>
              <a:rPr lang="en-GB" sz="2400" ker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like the metabolism of sugar, happening right before your eyes in the living body. It’s an astonishing trick!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ircular object with a round hole&#10;&#10;Description automatically generated">
            <a:extLst>
              <a:ext uri="{FF2B5EF4-FFF2-40B4-BE49-F238E27FC236}">
                <a16:creationId xmlns:a16="http://schemas.microsoft.com/office/drawing/2014/main" id="{54C7D058-3D3F-6872-980C-4A204B920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3835" y="-2662784"/>
            <a:ext cx="10287001" cy="156125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611456"/>
            <a:ext cx="13394716" cy="6642006"/>
            <a:chOff x="0" y="0"/>
            <a:chExt cx="7846638" cy="4409338"/>
          </a:xfrm>
          <a:solidFill>
            <a:srgbClr val="99CCFF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881661" y="2743895"/>
            <a:ext cx="10287000" cy="4799209"/>
            <a:chOff x="0" y="-162464"/>
            <a:chExt cx="3130550" cy="1460500"/>
          </a:xfrm>
          <a:solidFill>
            <a:srgbClr val="C2E127"/>
          </a:solidFill>
        </p:grpSpPr>
        <p:sp>
          <p:nvSpPr>
            <p:cNvPr id="7" name="Freeform 7"/>
            <p:cNvSpPr/>
            <p:nvPr/>
          </p:nvSpPr>
          <p:spPr>
            <a:xfrm>
              <a:off x="0" y="-162464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182559" y="1126388"/>
            <a:ext cx="1512851" cy="1105441"/>
            <a:chOff x="0" y="0"/>
            <a:chExt cx="1913890" cy="1913890"/>
          </a:xfrm>
          <a:solidFill>
            <a:srgbClr val="99CCFF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C2E127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896955"/>
            <a:ext cx="13068299" cy="6023693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7" y="-2845860"/>
            <a:ext cx="1480331" cy="8675049"/>
            <a:chOff x="0" y="0"/>
            <a:chExt cx="3130550" cy="18248691"/>
          </a:xfrm>
          <a:solidFill>
            <a:srgbClr val="99CCFF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6163" y="3201505"/>
            <a:ext cx="12333387" cy="5427737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1033538"/>
            <a:ext cx="6844089" cy="9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Talking </a:t>
            </a:r>
            <a:r>
              <a:rPr lang="en-US" sz="689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points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07906" y="3462369"/>
            <a:ext cx="1165418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Which of the many careers in biomedical imaging most interests you, and why?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What similarities and differences do you think exist between the skills needed by biomedical engineers and radiographers?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How could you find out about research opportunities, internships, work experience and job shadowing opportunities in biomedical imaging?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How do you think you would benefit from such an experience?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How have Simon and Ramsey’s personal experiences influenced the work they now do?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36CD8356-ADC6-E113-0E9E-1F3F6C615F9B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15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6550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circular object with a round hole&#10;&#10;Description automatically generated">
            <a:extLst>
              <a:ext uri="{FF2B5EF4-FFF2-40B4-BE49-F238E27FC236}">
                <a16:creationId xmlns:a16="http://schemas.microsoft.com/office/drawing/2014/main" id="{71B29D24-3EDB-EB6E-4AF5-F065CDF0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3835" y="-2662784"/>
            <a:ext cx="10287001" cy="156125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334420" y="-1047758"/>
            <a:ext cx="18622420" cy="11342141"/>
            <a:chOff x="0" y="-28575"/>
            <a:chExt cx="4893644" cy="3092678"/>
          </a:xfrm>
          <a:noFill/>
        </p:grpSpPr>
        <p:sp>
          <p:nvSpPr>
            <p:cNvPr id="5" name="Freeform 5"/>
            <p:cNvSpPr/>
            <p:nvPr/>
          </p:nvSpPr>
          <p:spPr>
            <a:xfrm>
              <a:off x="87880" y="259132"/>
              <a:ext cx="4805764" cy="2804971"/>
            </a:xfrm>
            <a:custGeom>
              <a:avLst/>
              <a:gdLst/>
              <a:ahLst/>
              <a:cxnLst/>
              <a:rect l="l" t="t" r="r" b="b"/>
              <a:pathLst>
                <a:path w="4805764" h="2804971">
                  <a:moveTo>
                    <a:pt x="0" y="0"/>
                  </a:moveTo>
                  <a:lnTo>
                    <a:pt x="4805764" y="0"/>
                  </a:lnTo>
                  <a:lnTo>
                    <a:pt x="4805764" y="2804971"/>
                  </a:lnTo>
                  <a:lnTo>
                    <a:pt x="0" y="280497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1152305" y="2743896"/>
            <a:ext cx="10287000" cy="4799209"/>
            <a:chOff x="0" y="0"/>
            <a:chExt cx="3130550" cy="1460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-958140" y="917026"/>
            <a:ext cx="10287000" cy="8452948"/>
            <a:chOff x="0" y="0"/>
            <a:chExt cx="3130550" cy="25598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58215" y="7789898"/>
            <a:ext cx="3446042" cy="1321177"/>
            <a:chOff x="0" y="0"/>
            <a:chExt cx="2166673" cy="8306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66673" cy="830680"/>
            </a:xfrm>
            <a:custGeom>
              <a:avLst/>
              <a:gdLst/>
              <a:ahLst/>
              <a:cxnLst/>
              <a:rect l="l" t="t" r="r" b="b"/>
              <a:pathLst>
                <a:path w="2166673" h="830680">
                  <a:moveTo>
                    <a:pt x="2042213" y="830680"/>
                  </a:moveTo>
                  <a:lnTo>
                    <a:pt x="124460" y="830680"/>
                  </a:lnTo>
                  <a:cubicBezTo>
                    <a:pt x="55880" y="830680"/>
                    <a:pt x="0" y="774800"/>
                    <a:pt x="0" y="7062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2213" y="0"/>
                  </a:lnTo>
                  <a:cubicBezTo>
                    <a:pt x="2110793" y="0"/>
                    <a:pt x="2166673" y="55880"/>
                    <a:pt x="2166673" y="124460"/>
                  </a:cubicBezTo>
                  <a:lnTo>
                    <a:pt x="2166673" y="706220"/>
                  </a:lnTo>
                  <a:cubicBezTo>
                    <a:pt x="2166673" y="774800"/>
                    <a:pt x="2110793" y="830680"/>
                    <a:pt x="2042213" y="8306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305402" y="7799408"/>
            <a:ext cx="3355264" cy="1321177"/>
            <a:chOff x="0" y="0"/>
            <a:chExt cx="2109596" cy="8306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09597" cy="830680"/>
            </a:xfrm>
            <a:custGeom>
              <a:avLst/>
              <a:gdLst/>
              <a:ahLst/>
              <a:cxnLst/>
              <a:rect l="l" t="t" r="r" b="b"/>
              <a:pathLst>
                <a:path w="2109597" h="830680">
                  <a:moveTo>
                    <a:pt x="1985136" y="830680"/>
                  </a:moveTo>
                  <a:lnTo>
                    <a:pt x="124460" y="830680"/>
                  </a:lnTo>
                  <a:cubicBezTo>
                    <a:pt x="55880" y="830680"/>
                    <a:pt x="0" y="774800"/>
                    <a:pt x="0" y="7062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85137" y="0"/>
                  </a:lnTo>
                  <a:cubicBezTo>
                    <a:pt x="2053717" y="0"/>
                    <a:pt x="2109597" y="55880"/>
                    <a:pt x="2109597" y="124460"/>
                  </a:cubicBezTo>
                  <a:lnTo>
                    <a:pt x="2109597" y="706220"/>
                  </a:lnTo>
                  <a:cubicBezTo>
                    <a:pt x="2109597" y="774800"/>
                    <a:pt x="2053717" y="830680"/>
                    <a:pt x="1985137" y="8306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939977" y="8032522"/>
            <a:ext cx="904401" cy="904401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2B8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06014" y="8015279"/>
            <a:ext cx="904401" cy="904401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2B8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574825" y="7807130"/>
            <a:ext cx="3461096" cy="1321177"/>
            <a:chOff x="0" y="0"/>
            <a:chExt cx="2176138" cy="8306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76138" cy="830680"/>
            </a:xfrm>
            <a:custGeom>
              <a:avLst/>
              <a:gdLst/>
              <a:ahLst/>
              <a:cxnLst/>
              <a:rect l="l" t="t" r="r" b="b"/>
              <a:pathLst>
                <a:path w="2176138" h="830680">
                  <a:moveTo>
                    <a:pt x="2051678" y="830680"/>
                  </a:moveTo>
                  <a:lnTo>
                    <a:pt x="124460" y="830680"/>
                  </a:lnTo>
                  <a:cubicBezTo>
                    <a:pt x="55880" y="830680"/>
                    <a:pt x="0" y="774800"/>
                    <a:pt x="0" y="7062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51678" y="0"/>
                  </a:lnTo>
                  <a:cubicBezTo>
                    <a:pt x="2120258" y="0"/>
                    <a:pt x="2176138" y="55880"/>
                    <a:pt x="2176138" y="124460"/>
                  </a:cubicBezTo>
                  <a:lnTo>
                    <a:pt x="2176138" y="706220"/>
                  </a:lnTo>
                  <a:cubicBezTo>
                    <a:pt x="2176138" y="774800"/>
                    <a:pt x="2120258" y="830680"/>
                    <a:pt x="2051678" y="8306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122624" y="8032511"/>
            <a:ext cx="904401" cy="904401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2B82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27"/>
          <p:cNvGrpSpPr/>
          <p:nvPr/>
        </p:nvGrpSpPr>
        <p:grpSpPr>
          <a:xfrm rot="5400000">
            <a:off x="3199913" y="-2375483"/>
            <a:ext cx="1970891" cy="8452949"/>
            <a:chOff x="0" y="0"/>
            <a:chExt cx="3130550" cy="11508481"/>
          </a:xfrm>
          <a:solidFill>
            <a:srgbClr val="99CCFF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3130550" cy="11508481"/>
            </a:xfrm>
            <a:custGeom>
              <a:avLst/>
              <a:gdLst/>
              <a:ahLst/>
              <a:cxnLst/>
              <a:rect l="l" t="t" r="r" b="b"/>
              <a:pathLst>
                <a:path w="3130550" h="11508481">
                  <a:moveTo>
                    <a:pt x="0" y="1123950"/>
                  </a:moveTo>
                  <a:lnTo>
                    <a:pt x="0" y="11508481"/>
                  </a:lnTo>
                  <a:lnTo>
                    <a:pt x="3130550" y="1150848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939977" y="8251337"/>
            <a:ext cx="90440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272">
                <a:solidFill>
                  <a:srgbClr val="FFFFFF"/>
                </a:solidFill>
                <a:latin typeface="Montserrat Semi-Bold Bold"/>
              </a:rPr>
              <a:t>04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06014" y="8234095"/>
            <a:ext cx="90440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272">
                <a:solidFill>
                  <a:srgbClr val="FFFFFF"/>
                </a:solidFill>
                <a:latin typeface="Montserrat Semi-Bold Bold"/>
              </a:rPr>
              <a:t>03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643443" y="8090651"/>
            <a:ext cx="2646914" cy="67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3"/>
              </a:lnSpc>
            </a:pPr>
            <a:r>
              <a:rPr lang="en-US" sz="213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Download the </a:t>
            </a:r>
            <a:r>
              <a:rPr lang="en-US" sz="2139" b="1">
                <a:solidFill>
                  <a:srgbClr val="1D1D1D"/>
                </a:solidFill>
                <a:latin typeface="Montserrat ExtraBold" pitchFamily="2" charset="77"/>
                <a:hlinkClick r:id="rId3"/>
              </a:rPr>
              <a:t>activity sheet</a:t>
            </a:r>
            <a:endParaRPr lang="en-US" sz="2139" b="1">
              <a:solidFill>
                <a:srgbClr val="1D1D1D"/>
              </a:solidFill>
              <a:latin typeface="Montserrat ExtraBold" pitchFamily="2" charset="77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122624" y="8251326"/>
            <a:ext cx="90440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272">
                <a:solidFill>
                  <a:srgbClr val="FFFFFF"/>
                </a:solidFill>
                <a:latin typeface="Montserrat Semi-Bold Bold"/>
              </a:rPr>
              <a:t>02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392450" y="8130623"/>
            <a:ext cx="1731163" cy="673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53"/>
              </a:lnSpc>
            </a:pPr>
            <a:r>
              <a:rPr lang="en-US" sz="213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Download the </a:t>
            </a:r>
            <a:r>
              <a:rPr lang="en-US" sz="2139" b="1">
                <a:solidFill>
                  <a:srgbClr val="1D1D1D"/>
                </a:solidFill>
                <a:latin typeface="Montserrat ExtraBold" pitchFamily="2" charset="77"/>
                <a:hlinkClick r:id="rId4"/>
              </a:rPr>
              <a:t>article</a:t>
            </a:r>
            <a:endParaRPr lang="en-US" sz="2139" b="1">
              <a:solidFill>
                <a:srgbClr val="1D1D1D"/>
              </a:solidFill>
              <a:latin typeface="Montserrat ExtraBold" pitchFamily="2" charset="77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5186606" y="8177867"/>
            <a:ext cx="281422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4"/>
              </a:lnSpc>
            </a:pPr>
            <a:r>
              <a:rPr lang="en-US" sz="213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Listen to </a:t>
            </a:r>
          </a:p>
          <a:p>
            <a:pPr>
              <a:lnSpc>
                <a:spcPts val="2204"/>
              </a:lnSpc>
            </a:pPr>
            <a:r>
              <a:rPr lang="en-US" sz="213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the </a:t>
            </a:r>
            <a:r>
              <a:rPr lang="en-US" sz="2139" b="1" dirty="0">
                <a:solidFill>
                  <a:srgbClr val="FF0000"/>
                </a:solidFill>
                <a:latin typeface="Montserrat ExtraBold" pitchFamily="2" charset="77"/>
                <a:hlinkClick r:id="rId5"/>
              </a:rPr>
              <a:t>podcast</a:t>
            </a:r>
            <a:endParaRPr lang="en-US" sz="2139" b="1" dirty="0">
              <a:solidFill>
                <a:srgbClr val="FF0000"/>
              </a:solidFill>
              <a:latin typeface="Montserrat ExtraBold" pitchFamily="2" charset="77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769880" y="1331651"/>
            <a:ext cx="831375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6899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More</a:t>
            </a:r>
            <a:r>
              <a:rPr lang="en-US" sz="689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 </a:t>
            </a:r>
            <a:r>
              <a:rPr lang="en-US" sz="6899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resources</a:t>
            </a:r>
          </a:p>
        </p:txBody>
      </p:sp>
      <p:pic>
        <p:nvPicPr>
          <p:cNvPr id="46" name="Picture 45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0449FAE7-D5F6-B970-FA50-37FFDC856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87" y="3297699"/>
            <a:ext cx="3048562" cy="4320000"/>
          </a:xfrm>
          <a:prstGeom prst="rect">
            <a:avLst/>
          </a:prstGeom>
        </p:spPr>
      </p:pic>
      <p:pic>
        <p:nvPicPr>
          <p:cNvPr id="48" name="Picture 47" descr="A person lying on a machine&#10;&#10;Description automatically generated">
            <a:extLst>
              <a:ext uri="{FF2B5EF4-FFF2-40B4-BE49-F238E27FC236}">
                <a16:creationId xmlns:a16="http://schemas.microsoft.com/office/drawing/2014/main" id="{8EB1D889-37FA-4BEA-F8D6-04795ECAE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48" y="3297699"/>
            <a:ext cx="3059001" cy="4320000"/>
          </a:xfrm>
          <a:prstGeom prst="rect">
            <a:avLst/>
          </a:prstGeom>
        </p:spPr>
      </p:pic>
      <p:grpSp>
        <p:nvGrpSpPr>
          <p:cNvPr id="50" name="Group 23">
            <a:extLst>
              <a:ext uri="{FF2B5EF4-FFF2-40B4-BE49-F238E27FC236}">
                <a16:creationId xmlns:a16="http://schemas.microsoft.com/office/drawing/2014/main" id="{557145F1-B3C6-39B9-7334-C6B85C7C2281}"/>
              </a:ext>
            </a:extLst>
          </p:cNvPr>
          <p:cNvGrpSpPr/>
          <p:nvPr/>
        </p:nvGrpSpPr>
        <p:grpSpPr>
          <a:xfrm>
            <a:off x="994602" y="7807130"/>
            <a:ext cx="3918524" cy="1321177"/>
            <a:chOff x="0" y="0"/>
            <a:chExt cx="2176138" cy="830680"/>
          </a:xfrm>
        </p:grpSpPr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BD42B97D-533C-2627-A620-F9C56BA549AA}"/>
                </a:ext>
              </a:extLst>
            </p:cNvPr>
            <p:cNvSpPr/>
            <p:nvPr/>
          </p:nvSpPr>
          <p:spPr>
            <a:xfrm>
              <a:off x="0" y="0"/>
              <a:ext cx="2176138" cy="830680"/>
            </a:xfrm>
            <a:custGeom>
              <a:avLst/>
              <a:gdLst/>
              <a:ahLst/>
              <a:cxnLst/>
              <a:rect l="l" t="t" r="r" b="b"/>
              <a:pathLst>
                <a:path w="2176138" h="830680">
                  <a:moveTo>
                    <a:pt x="2051678" y="830680"/>
                  </a:moveTo>
                  <a:lnTo>
                    <a:pt x="124460" y="830680"/>
                  </a:lnTo>
                  <a:cubicBezTo>
                    <a:pt x="55880" y="830680"/>
                    <a:pt x="0" y="774800"/>
                    <a:pt x="0" y="7062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51678" y="0"/>
                  </a:lnTo>
                  <a:cubicBezTo>
                    <a:pt x="2120258" y="0"/>
                    <a:pt x="2176138" y="55880"/>
                    <a:pt x="2176138" y="124460"/>
                  </a:cubicBezTo>
                  <a:lnTo>
                    <a:pt x="2176138" y="706220"/>
                  </a:lnTo>
                  <a:cubicBezTo>
                    <a:pt x="2176138" y="774800"/>
                    <a:pt x="2120258" y="830680"/>
                    <a:pt x="2051678" y="8306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id="{C1E043AA-3772-FD36-EF6A-3E22CFB88583}"/>
              </a:ext>
            </a:extLst>
          </p:cNvPr>
          <p:cNvGrpSpPr/>
          <p:nvPr/>
        </p:nvGrpSpPr>
        <p:grpSpPr>
          <a:xfrm>
            <a:off x="542401" y="8032511"/>
            <a:ext cx="904401" cy="904401"/>
            <a:chOff x="0" y="0"/>
            <a:chExt cx="1913890" cy="1913890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B9A53776-04C0-AC47-64E3-0E9BEA8FC685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2B8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4" name="TextBox 37">
            <a:extLst>
              <a:ext uri="{FF2B5EF4-FFF2-40B4-BE49-F238E27FC236}">
                <a16:creationId xmlns:a16="http://schemas.microsoft.com/office/drawing/2014/main" id="{CB433E1A-3F99-44C9-2662-DD9DF5290328}"/>
              </a:ext>
            </a:extLst>
          </p:cNvPr>
          <p:cNvSpPr txBox="1"/>
          <p:nvPr/>
        </p:nvSpPr>
        <p:spPr>
          <a:xfrm>
            <a:off x="542401" y="8251326"/>
            <a:ext cx="904401" cy="45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272">
                <a:solidFill>
                  <a:srgbClr val="FFFFFF"/>
                </a:solidFill>
                <a:latin typeface="Montserrat Semi-Bold Bold"/>
              </a:rPr>
              <a:t>01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B27CD5B5-3B24-E3B8-CA4C-C0A8295A37EF}"/>
              </a:ext>
            </a:extLst>
          </p:cNvPr>
          <p:cNvSpPr txBox="1"/>
          <p:nvPr/>
        </p:nvSpPr>
        <p:spPr>
          <a:xfrm>
            <a:off x="1740108" y="7991312"/>
            <a:ext cx="2930604" cy="1019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53"/>
              </a:lnSpc>
            </a:pPr>
            <a:r>
              <a:rPr lang="en-US" sz="2139" b="1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Visit Simon and Ramsey’s Futurum </a:t>
            </a:r>
            <a:r>
              <a:rPr lang="en-US" sz="2139" b="1">
                <a:solidFill>
                  <a:srgbClr val="1D1D1D"/>
                </a:solidFill>
                <a:latin typeface="Montserrat ExtraBold" pitchFamily="2" charset="77"/>
                <a:hlinkClick r:id="rId8"/>
              </a:rPr>
              <a:t>webpage</a:t>
            </a:r>
            <a:endParaRPr lang="en-US" sz="2139" b="1">
              <a:solidFill>
                <a:srgbClr val="1D1D1D"/>
              </a:solidFill>
              <a:latin typeface="Montserrat ExtraBold" pitchFamily="2" charset="77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809CFAD0-2AA9-B8CB-EC53-276E2A4971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401" y="4134032"/>
            <a:ext cx="4439080" cy="3099957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9E1CF4E1-35F6-574C-033D-56E4AF099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" y="4749741"/>
            <a:ext cx="3459889" cy="1265022"/>
          </a:xfrm>
          <a:prstGeom prst="rect">
            <a:avLst/>
          </a:prstGeom>
        </p:spPr>
      </p:pic>
      <p:sp>
        <p:nvSpPr>
          <p:cNvPr id="58" name="TextBox 13">
            <a:extLst>
              <a:ext uri="{FF2B5EF4-FFF2-40B4-BE49-F238E27FC236}">
                <a16:creationId xmlns:a16="http://schemas.microsoft.com/office/drawing/2014/main" id="{3D4B3AE0-CE6E-EDF3-FB2D-5498A28E3C5E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16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E8671-DC8C-7194-D4B0-BA6476D790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5958" y="4054785"/>
            <a:ext cx="5064476" cy="28058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283793" y="-1025174"/>
            <a:ext cx="9313729" cy="13347490"/>
            <a:chOff x="0" y="0"/>
            <a:chExt cx="3130550" cy="3989417"/>
          </a:xfrm>
          <a:solidFill>
            <a:srgbClr val="CCFF6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323829" y="-1323829"/>
            <a:ext cx="10348589" cy="12996247"/>
            <a:chOff x="0" y="0"/>
            <a:chExt cx="3130550" cy="3495991"/>
          </a:xfrm>
          <a:solidFill>
            <a:srgbClr val="99CCFF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495991"/>
            </a:xfrm>
            <a:custGeom>
              <a:avLst/>
              <a:gdLst/>
              <a:ahLst/>
              <a:cxnLst/>
              <a:rect l="l" t="t" r="r" b="b"/>
              <a:pathLst>
                <a:path w="3130550" h="3495991">
                  <a:moveTo>
                    <a:pt x="0" y="1123950"/>
                  </a:moveTo>
                  <a:lnTo>
                    <a:pt x="0" y="3495991"/>
                  </a:lnTo>
                  <a:lnTo>
                    <a:pt x="3130550" y="34959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C079F2-CB62-787E-9029-AAC77FCBE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546" y="7505700"/>
            <a:ext cx="4064000" cy="1485900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2F197613-C89F-33BF-F014-CB2554550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773" y="3672442"/>
            <a:ext cx="5400000" cy="1381500"/>
          </a:xfrm>
          <a:prstGeom prst="rect">
            <a:avLst/>
          </a:prstGeom>
        </p:spPr>
      </p:pic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3ED5D09-8A93-BBD2-A1EA-7B83FA56F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773" y="5648571"/>
            <a:ext cx="5400000" cy="12625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69EFA07F-5AD6-6AF3-7D42-E650C8A6467C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17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64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641818"/>
            </a:xfrm>
            <a:custGeom>
              <a:avLst/>
              <a:gdLst/>
              <a:ahLst/>
              <a:cxnLst/>
              <a:rect l="l" t="t" r="r" b="b"/>
              <a:pathLst>
                <a:path w="3130550" h="2641818">
                  <a:moveTo>
                    <a:pt x="0" y="1123950"/>
                  </a:moveTo>
                  <a:lnTo>
                    <a:pt x="0" y="2641818"/>
                  </a:lnTo>
                  <a:lnTo>
                    <a:pt x="3130550" y="264181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64098" y="2667569"/>
            <a:ext cx="5246391" cy="5246370"/>
            <a:chOff x="0" y="0"/>
            <a:chExt cx="6350000" cy="6349975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850170" y="3332482"/>
            <a:ext cx="8005398" cy="527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Meet Simon and Ramsey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Physics in medicine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Positron emission tomography (PET)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Radioactive decay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The EXPLORER total-body PET scanner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Talking points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Pathway from school to biomedical imaging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Explore careers in biomedical imaging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Meet Simon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Meet Ramsey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Talking points</a:t>
            </a:r>
          </a:p>
          <a:p>
            <a:pPr marL="431807" lvl="1" indent="-215904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More resources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50170" y="1462102"/>
            <a:ext cx="10220015" cy="73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6000" b="1">
                <a:solidFill>
                  <a:srgbClr val="002060"/>
                </a:solidFill>
                <a:latin typeface="Montserrat ExtraBold" pitchFamily="2" charset="77"/>
              </a:rPr>
              <a:t>In this presentation: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2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8743899-1B70-A9BE-17A7-5254FE7714C4}"/>
              </a:ext>
            </a:extLst>
          </p:cNvPr>
          <p:cNvSpPr/>
          <p:nvPr/>
        </p:nvSpPr>
        <p:spPr>
          <a:xfrm rot="10800000">
            <a:off x="16211605" y="0"/>
            <a:ext cx="2076395" cy="5753100"/>
          </a:xfrm>
          <a:prstGeom prst="rtTriangle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  <a:solidFill>
            <a:srgbClr val="99CCFF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02647" y="2041238"/>
            <a:ext cx="5593597" cy="5780821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934449" y="1562272"/>
            <a:ext cx="727715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Meet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 </a:t>
            </a:r>
          </a:p>
          <a:p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Simon and Ramsey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34449" y="3807503"/>
            <a:ext cx="7924516" cy="389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Professor Simon Cherry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and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Professor Ramsey Badawi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are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biomedical engineers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at the </a:t>
            </a:r>
            <a:r>
              <a:rPr lang="en-US" sz="2400">
                <a:solidFill>
                  <a:srgbClr val="0070C0"/>
                </a:solidFill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of California Davis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in the US. 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They have developed the world’s first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biomedical imaging device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that can capture an image of the entire body in a single snapshot, which has the potential to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revolutionise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medicine and biomedical research.</a:t>
            </a:r>
          </a:p>
        </p:txBody>
      </p:sp>
      <p:pic>
        <p:nvPicPr>
          <p:cNvPr id="19" name="Picture 18" descr="Men standing next to a large machine&#10;&#10;Description automatically generated">
            <a:extLst>
              <a:ext uri="{FF2B5EF4-FFF2-40B4-BE49-F238E27FC236}">
                <a16:creationId xmlns:a16="http://schemas.microsoft.com/office/drawing/2014/main" id="{ECCD6845-8A9A-1B6E-67CF-5710DA1979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4344" r="22578" b="16190"/>
          <a:stretch/>
        </p:blipFill>
        <p:spPr>
          <a:xfrm>
            <a:off x="2440148" y="2239331"/>
            <a:ext cx="5150019" cy="5384645"/>
          </a:xfrm>
          <a:prstGeom prst="round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67441" y="6750485"/>
            <a:ext cx="3086100" cy="1315206"/>
            <a:chOff x="0" y="0"/>
            <a:chExt cx="3186708" cy="1012978"/>
          </a:xfrm>
          <a:solidFill>
            <a:srgbClr val="99CCFF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04089" y="7058402"/>
            <a:ext cx="281280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Professor Simon Cherry</a:t>
            </a: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C112CD26-218A-2D6F-B572-5AD04B308A21}"/>
              </a:ext>
            </a:extLst>
          </p:cNvPr>
          <p:cNvGrpSpPr/>
          <p:nvPr/>
        </p:nvGrpSpPr>
        <p:grpSpPr>
          <a:xfrm>
            <a:off x="5250980" y="6759063"/>
            <a:ext cx="3086100" cy="1315206"/>
            <a:chOff x="0" y="0"/>
            <a:chExt cx="3186708" cy="1012978"/>
          </a:xfrm>
          <a:solidFill>
            <a:srgbClr val="99CCFF"/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01A56D5-E647-EE3A-9F2E-D52C5C5C86A3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FD8914C5-655E-1FE2-32C2-9EF27EBBBDB1}"/>
              </a:ext>
            </a:extLst>
          </p:cNvPr>
          <p:cNvSpPr txBox="1"/>
          <p:nvPr/>
        </p:nvSpPr>
        <p:spPr>
          <a:xfrm>
            <a:off x="5273229" y="7051335"/>
            <a:ext cx="30416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Professor Ramsey Badawi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20FDF4B-9B0C-2B83-FE76-4888C5207D5D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3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88AC17-F591-3E14-6749-CECD73D9EB2A}"/>
              </a:ext>
            </a:extLst>
          </p:cNvPr>
          <p:cNvSpPr/>
          <p:nvPr/>
        </p:nvSpPr>
        <p:spPr>
          <a:xfrm rot="10800000">
            <a:off x="16211605" y="0"/>
            <a:ext cx="2076395" cy="5753100"/>
          </a:xfrm>
          <a:prstGeom prst="rtTriangle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20887" y="1424512"/>
            <a:ext cx="699726" cy="814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  <a:solidFill>
            <a:srgbClr val="99CCFF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20494" y="2003631"/>
            <a:ext cx="6076355" cy="6279737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1" y="1095375"/>
            <a:ext cx="9105900" cy="1876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How does physics impact medicine?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543300"/>
            <a:ext cx="9105900" cy="4487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Every day, doctors in hospitals use the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laws of physics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to diagnose and treat their patients. </a:t>
            </a:r>
          </a:p>
          <a:p>
            <a:pPr>
              <a:lnSpc>
                <a:spcPts val="322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220"/>
              </a:lnSpc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X-ray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machines,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ultrasound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devices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and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positron emission tomography (PET)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scanners were all developed using concepts and theories based in physics. </a:t>
            </a:r>
          </a:p>
          <a:p>
            <a:pPr>
              <a:lnSpc>
                <a:spcPts val="322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22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These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biomedical imaging techniques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capture internal images of parts of the body, allowing medical professionals to diagnose a wide range of health conditions, from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broken bones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to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cancer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12D8136-205B-476E-E696-6FA6934B880C}"/>
              </a:ext>
            </a:extLst>
          </p:cNvPr>
          <p:cNvSpPr/>
          <p:nvPr/>
        </p:nvSpPr>
        <p:spPr>
          <a:xfrm>
            <a:off x="11181136" y="2240031"/>
            <a:ext cx="5555082" cy="58068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3E051806-A1E6-B897-D71A-57ACB42C5A4F}"/>
              </a:ext>
            </a:extLst>
          </p:cNvPr>
          <p:cNvGrpSpPr/>
          <p:nvPr/>
        </p:nvGrpSpPr>
        <p:grpSpPr>
          <a:xfrm>
            <a:off x="14177691" y="7841779"/>
            <a:ext cx="3086100" cy="969900"/>
            <a:chOff x="0" y="0"/>
            <a:chExt cx="3186708" cy="1012978"/>
          </a:xfrm>
          <a:solidFill>
            <a:srgbClr val="99CCFF"/>
          </a:solidFill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88BED74-895A-9C38-292F-0F1AE8D90714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5">
            <a:extLst>
              <a:ext uri="{FF2B5EF4-FFF2-40B4-BE49-F238E27FC236}">
                <a16:creationId xmlns:a16="http://schemas.microsoft.com/office/drawing/2014/main" id="{240E589D-F340-0BCF-A495-7F2D943D2440}"/>
              </a:ext>
            </a:extLst>
          </p:cNvPr>
          <p:cNvSpPr txBox="1"/>
          <p:nvPr/>
        </p:nvSpPr>
        <p:spPr>
          <a:xfrm>
            <a:off x="14314339" y="7960255"/>
            <a:ext cx="2812803" cy="73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A PET image of </a:t>
            </a:r>
          </a:p>
          <a:p>
            <a:pPr algn="ctr">
              <a:lnSpc>
                <a:spcPts val="2968"/>
              </a:lnSpc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the 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DD1115-DD79-6ED0-597E-48BECDD69D45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4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  <a:solidFill>
            <a:srgbClr val="99CCFF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02647" y="2041238"/>
            <a:ext cx="5593597" cy="5780821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34400" y="822991"/>
            <a:ext cx="9436849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Positron emission tomography (PET)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34401" y="3053000"/>
            <a:ext cx="8450570" cy="4897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Before having a PET scan, a patient is injected with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radiotracer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, a chemical compound to which a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radioisotope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has been attached.</a:t>
            </a:r>
          </a:p>
          <a:p>
            <a:pPr>
              <a:lnSpc>
                <a:spcPts val="322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  <a:p>
            <a:pPr>
              <a:lnSpc>
                <a:spcPts val="322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The radiotracer circulates throughout their body and is taken up by their cells. The more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metabolically active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the cells are, the more of the radiotracer they take up. </a:t>
            </a:r>
          </a:p>
          <a:p>
            <a:pPr>
              <a:lnSpc>
                <a:spcPts val="322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  <a:p>
            <a:pPr>
              <a:lnSpc>
                <a:spcPts val="322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The patient is then placed in a PET scanner, which can detect when the radioisotope in the radiotracer undergoes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radioactive decay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, allowing doctors to locate metabolically active cancer cells in the patient.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84768ED-DA39-2345-043D-6AD745B9B272}"/>
              </a:ext>
            </a:extLst>
          </p:cNvPr>
          <p:cNvSpPr/>
          <p:nvPr/>
        </p:nvSpPr>
        <p:spPr>
          <a:xfrm>
            <a:off x="2477073" y="2240358"/>
            <a:ext cx="5090322" cy="532110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A9ABAE9B-BF9F-9C9A-CBE4-F3BCE045CDD9}"/>
              </a:ext>
            </a:extLst>
          </p:cNvPr>
          <p:cNvSpPr/>
          <p:nvPr/>
        </p:nvSpPr>
        <p:spPr>
          <a:xfrm rot="10800000">
            <a:off x="16211605" y="0"/>
            <a:ext cx="2076395" cy="5753100"/>
          </a:xfrm>
          <a:prstGeom prst="rtTriangle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60AB9027-CF41-DE65-16C6-5FD17ABF71C4}"/>
              </a:ext>
            </a:extLst>
          </p:cNvPr>
          <p:cNvGrpSpPr/>
          <p:nvPr/>
        </p:nvGrpSpPr>
        <p:grpSpPr>
          <a:xfrm>
            <a:off x="1818172" y="7095791"/>
            <a:ext cx="3592028" cy="969900"/>
            <a:chOff x="0" y="0"/>
            <a:chExt cx="3186708" cy="1012978"/>
          </a:xfrm>
          <a:solidFill>
            <a:srgbClr val="99CCFF"/>
          </a:solidFill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1CF311C-A800-F4A7-F13D-7251F6CCC7F5}"/>
                </a:ext>
              </a:extLst>
            </p:cNvPr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5">
            <a:extLst>
              <a:ext uri="{FF2B5EF4-FFF2-40B4-BE49-F238E27FC236}">
                <a16:creationId xmlns:a16="http://schemas.microsoft.com/office/drawing/2014/main" id="{11DC1B3D-A08F-C531-51CE-81445189E97F}"/>
              </a:ext>
            </a:extLst>
          </p:cNvPr>
          <p:cNvSpPr txBox="1"/>
          <p:nvPr/>
        </p:nvSpPr>
        <p:spPr>
          <a:xfrm>
            <a:off x="1954820" y="7214267"/>
            <a:ext cx="3302980" cy="73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Simon and Ramsey’s total-body PET scanner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4FCFF047-2D01-488F-570A-0D00BC8EDF7B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5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5400000">
            <a:off x="10629900" y="2628900"/>
            <a:ext cx="10287000" cy="5029200"/>
            <a:chOff x="0" y="0"/>
            <a:chExt cx="3130550" cy="2152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0" y="4838700"/>
            <a:ext cx="8991600" cy="0"/>
          </a:xfrm>
          <a:prstGeom prst="line">
            <a:avLst/>
          </a:prstGeom>
          <a:ln w="123825" cap="flat">
            <a:solidFill>
              <a:srgbClr val="C2E1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28700" y="876300"/>
            <a:ext cx="9324207" cy="92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Radioactive decay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888D3AB-1C7A-2E28-7BA8-39C60EC45DE7}"/>
              </a:ext>
            </a:extLst>
          </p:cNvPr>
          <p:cNvSpPr txBox="1"/>
          <p:nvPr/>
        </p:nvSpPr>
        <p:spPr>
          <a:xfrm>
            <a:off x="1028700" y="2225382"/>
            <a:ext cx="13373100" cy="6071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When the radioisotope in the radiotracer undergoes radioactive decay, 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it emits a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positron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. 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rgbClr val="0070C0"/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70C0"/>
                </a:solidFill>
                <a:latin typeface="Montserrat" pitchFamily="2" charset="0"/>
              </a:rPr>
              <a:t>“Positrons are antiparticles of electrons, meaning radioactive decay 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70C0"/>
                </a:solidFill>
                <a:latin typeface="Montserrat" pitchFamily="2" charset="0"/>
              </a:rPr>
              <a:t>produces </a:t>
            </a:r>
            <a:r>
              <a:rPr lang="en-US" sz="2400" b="1">
                <a:solidFill>
                  <a:srgbClr val="0070C0"/>
                </a:solidFill>
                <a:latin typeface="Montserrat" pitchFamily="2" charset="0"/>
              </a:rPr>
              <a:t>antimatter</a:t>
            </a:r>
            <a:r>
              <a:rPr lang="en-US" sz="2400">
                <a:solidFill>
                  <a:srgbClr val="0070C0"/>
                </a:solidFill>
                <a:latin typeface="Montserrat" pitchFamily="2" charset="0"/>
              </a:rPr>
              <a:t>!” – </a:t>
            </a:r>
            <a:r>
              <a:rPr lang="en-US" sz="2400" b="1">
                <a:solidFill>
                  <a:srgbClr val="0070C0"/>
                </a:solidFill>
                <a:latin typeface="Montserrat" pitchFamily="2" charset="0"/>
              </a:rPr>
              <a:t>Ramsey</a:t>
            </a:r>
            <a:r>
              <a:rPr lang="en-US" sz="2400">
                <a:solidFill>
                  <a:srgbClr val="0070C0"/>
                </a:solidFill>
                <a:latin typeface="Montserrat" pitchFamily="2" charset="0"/>
              </a:rPr>
              <a:t> 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</a:endParaRP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Matter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and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antimatter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cannot coexist. Almost immediately, the positron will find an electron and both particles will be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annihilated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. In the process, the positron and electron disappear, and their mass is converted into energy according to Einstein’s famous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 = mc</a:t>
            </a:r>
            <a:r>
              <a:rPr lang="en-US" sz="2400" b="1" baseline="30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equation. 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This energy is released as two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high-energy photons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emitted in opposite directions, which are detected by the radiation detectors in the PET scanner.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33542A2C-4446-EB01-D78E-A6A9F9EE62DD}"/>
              </a:ext>
            </a:extLst>
          </p:cNvPr>
          <p:cNvSpPr txBox="1"/>
          <p:nvPr/>
        </p:nvSpPr>
        <p:spPr>
          <a:xfrm>
            <a:off x="1181100" y="94681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6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lying on a machine&#10;&#10;Description automatically generated">
            <a:extLst>
              <a:ext uri="{FF2B5EF4-FFF2-40B4-BE49-F238E27FC236}">
                <a16:creationId xmlns:a16="http://schemas.microsoft.com/office/drawing/2014/main" id="{AF488D08-0C50-CA14-8160-EC8D1A186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6"/>
          <a:stretch/>
        </p:blipFill>
        <p:spPr>
          <a:xfrm>
            <a:off x="7639045" y="-1"/>
            <a:ext cx="10648956" cy="10286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3245614" y="4926880"/>
            <a:ext cx="1096150" cy="8380130"/>
            <a:chOff x="0" y="0"/>
            <a:chExt cx="3130550" cy="23933242"/>
          </a:xfrm>
          <a:solidFill>
            <a:srgbClr val="99CCFF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3933243"/>
            </a:xfrm>
            <a:custGeom>
              <a:avLst/>
              <a:gdLst/>
              <a:ahLst/>
              <a:cxnLst/>
              <a:rect l="l" t="t" r="r" b="b"/>
              <a:pathLst>
                <a:path w="3130550" h="23933243">
                  <a:moveTo>
                    <a:pt x="0" y="1123950"/>
                  </a:moveTo>
                  <a:lnTo>
                    <a:pt x="0" y="23933243"/>
                  </a:lnTo>
                  <a:lnTo>
                    <a:pt x="3130550" y="2393324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  <a:solidFill>
            <a:srgbClr val="99CCFF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0">
            <a:extLst>
              <a:ext uri="{FF2B5EF4-FFF2-40B4-BE49-F238E27FC236}">
                <a16:creationId xmlns:a16="http://schemas.microsoft.com/office/drawing/2014/main" id="{029027C3-4D88-E63E-BA1A-E9310810DF3D}"/>
              </a:ext>
            </a:extLst>
          </p:cNvPr>
          <p:cNvSpPr txBox="1"/>
          <p:nvPr/>
        </p:nvSpPr>
        <p:spPr>
          <a:xfrm>
            <a:off x="457200" y="3284799"/>
            <a:ext cx="8724901" cy="1275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Conventional PET scanners have a small array of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radiation detectors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and can only image part of 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the body at a time. 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DA58A18C-F55B-36CA-5DBB-E4B55F75A8A7}"/>
              </a:ext>
            </a:extLst>
          </p:cNvPr>
          <p:cNvSpPr txBox="1"/>
          <p:nvPr/>
        </p:nvSpPr>
        <p:spPr>
          <a:xfrm>
            <a:off x="457200" y="1016913"/>
            <a:ext cx="8380130" cy="1876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The EXPLORER total-body PET scanner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65D7ECD2-55A9-CB2A-F2AB-7D637C6B1BE6}"/>
              </a:ext>
            </a:extLst>
          </p:cNvPr>
          <p:cNvSpPr txBox="1"/>
          <p:nvPr/>
        </p:nvSpPr>
        <p:spPr>
          <a:xfrm>
            <a:off x="12126171" y="8809168"/>
            <a:ext cx="527048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Conventional PET scanners have a small array of radiation detectors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0B6EC1C1-1299-973A-A4FF-33F9069C9F96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7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lying on a tube&#10;&#10;Description automatically generated with medium confidence">
            <a:extLst>
              <a:ext uri="{FF2B5EF4-FFF2-40B4-BE49-F238E27FC236}">
                <a16:creationId xmlns:a16="http://schemas.microsoft.com/office/drawing/2014/main" id="{54FBE02D-20BB-F241-F46E-F13DABC21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"/>
          <a:stretch/>
        </p:blipFill>
        <p:spPr>
          <a:xfrm>
            <a:off x="6640530" y="-11790"/>
            <a:ext cx="11642402" cy="103105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3245614" y="4926880"/>
            <a:ext cx="1096150" cy="8380130"/>
            <a:chOff x="0" y="0"/>
            <a:chExt cx="3130550" cy="23933242"/>
          </a:xfrm>
          <a:solidFill>
            <a:srgbClr val="99CCFF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3933243"/>
            </a:xfrm>
            <a:custGeom>
              <a:avLst/>
              <a:gdLst/>
              <a:ahLst/>
              <a:cxnLst/>
              <a:rect l="l" t="t" r="r" b="b"/>
              <a:pathLst>
                <a:path w="3130550" h="23933243">
                  <a:moveTo>
                    <a:pt x="0" y="1123950"/>
                  </a:moveTo>
                  <a:lnTo>
                    <a:pt x="0" y="23933243"/>
                  </a:lnTo>
                  <a:lnTo>
                    <a:pt x="3130550" y="2393324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  <a:solidFill>
            <a:srgbClr val="99CCFF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57200" y="3390900"/>
            <a:ext cx="8724901" cy="4763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Conventional PET scanners have a small array of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radiation detectors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and can only image part of 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the body at a time. 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Simon and Ramsey have developed the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EXPLORER total-body PET scanner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. It has radiation detectors that cover the entire length of the body. 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This allows it to capture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images of the whole body in a single scan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– the world’s first biomedical imaging device to do so.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26171" y="8809168"/>
            <a:ext cx="527048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EXPLORER has radiation detectors covering the entire length of the body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CB9FAA39-6099-866F-8271-63E37592EC9F}"/>
              </a:ext>
            </a:extLst>
          </p:cNvPr>
          <p:cNvSpPr txBox="1"/>
          <p:nvPr/>
        </p:nvSpPr>
        <p:spPr>
          <a:xfrm>
            <a:off x="457200" y="1016913"/>
            <a:ext cx="8380130" cy="1876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The EXPLORER total-body PET scanner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93B0469-BF76-B4B6-E234-E616E9DCE63B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8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2390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45744BE-AA61-86D6-264E-5B7EE14C0FE8}"/>
              </a:ext>
            </a:extLst>
          </p:cNvPr>
          <p:cNvSpPr/>
          <p:nvPr/>
        </p:nvSpPr>
        <p:spPr>
          <a:xfrm>
            <a:off x="0" y="-5422"/>
            <a:ext cx="2057400" cy="10292422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Men standing next to a large machine&#10;&#10;Description automatically generated">
            <a:extLst>
              <a:ext uri="{FF2B5EF4-FFF2-40B4-BE49-F238E27FC236}">
                <a16:creationId xmlns:a16="http://schemas.microsoft.com/office/drawing/2014/main" id="{F5CDB489-AD8E-789D-6C3A-264508DF3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r="25224"/>
          <a:stretch/>
        </p:blipFill>
        <p:spPr>
          <a:xfrm>
            <a:off x="9042763" y="9050"/>
            <a:ext cx="994115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3862408" y="5726982"/>
            <a:ext cx="1096150" cy="6779926"/>
            <a:chOff x="0" y="0"/>
            <a:chExt cx="3130550" cy="21431364"/>
          </a:xfrm>
          <a:solidFill>
            <a:srgbClr val="99CCFF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431365"/>
            </a:xfrm>
            <a:custGeom>
              <a:avLst/>
              <a:gdLst/>
              <a:ahLst/>
              <a:cxnLst/>
              <a:rect l="l" t="t" r="r" b="b"/>
              <a:pathLst>
                <a:path w="3130550" h="21431365">
                  <a:moveTo>
                    <a:pt x="0" y="1123950"/>
                  </a:moveTo>
                  <a:lnTo>
                    <a:pt x="0" y="21431365"/>
                  </a:lnTo>
                  <a:lnTo>
                    <a:pt x="3130550" y="21431365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3199758" y="-228631"/>
            <a:ext cx="9258300" cy="11798318"/>
            <a:chOff x="0" y="0"/>
            <a:chExt cx="3130550" cy="39894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C2E127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2456068" y="-637466"/>
            <a:ext cx="10292423" cy="11538409"/>
            <a:chOff x="0" y="-489707"/>
            <a:chExt cx="3130550" cy="3511380"/>
          </a:xfrm>
          <a:solidFill>
            <a:srgbClr val="99CCFF"/>
          </a:solidFill>
        </p:grpSpPr>
        <p:sp>
          <p:nvSpPr>
            <p:cNvPr id="10" name="Freeform 10"/>
            <p:cNvSpPr/>
            <p:nvPr/>
          </p:nvSpPr>
          <p:spPr>
            <a:xfrm>
              <a:off x="0" y="-489707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7554" y="1856300"/>
            <a:ext cx="11798318" cy="6943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With detectors covering the whole length of the body, 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EXPLORER can detect radiation much more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efficiently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than 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conventional PET scanners.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For a given scan time or radiation dosage, EXPLORER can collect</a:t>
            </a:r>
          </a:p>
          <a:p>
            <a:pPr>
              <a:lnSpc>
                <a:spcPts val="3360"/>
              </a:lnSpc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40 times more signal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generating higher quality images of the body.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Or it can conduct scans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40 times faster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meaning a total-body scan </a:t>
            </a: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can be completed in less than two minutes.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Or the patient can be injected with a radioactive dosage that is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40 times lower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reducing the patient’s exposure to radiation.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70C0"/>
                </a:solidFill>
                <a:latin typeface="Montserrat" pitchFamily="2" charset="77"/>
              </a:rPr>
              <a:t>“The real game changer is that EXPLORER can see the radiotracer wherever it is in the body at any moment in time.” – </a:t>
            </a:r>
            <a:r>
              <a:rPr lang="en-US" sz="2400" b="1">
                <a:solidFill>
                  <a:srgbClr val="0070C0"/>
                </a:solidFill>
                <a:latin typeface="Montserrat" pitchFamily="2" charset="77"/>
              </a:rPr>
              <a:t>Simon</a:t>
            </a:r>
            <a:r>
              <a:rPr lang="en-US" sz="2400">
                <a:solidFill>
                  <a:srgbClr val="0070C0"/>
                </a:solidFill>
                <a:latin typeface="Montserrat" pitchFamily="2" charset="77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7554" y="598145"/>
            <a:ext cx="11310764" cy="921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9"/>
              </a:lnSpc>
            </a:pPr>
            <a:r>
              <a:rPr 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</a:rPr>
              <a:t>Benefits of EXPLORER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26AF6CE1-C4DE-7601-5D46-92ABD7E2AB0C}"/>
              </a:ext>
            </a:extLst>
          </p:cNvPr>
          <p:cNvSpPr txBox="1"/>
          <p:nvPr/>
        </p:nvSpPr>
        <p:spPr>
          <a:xfrm>
            <a:off x="13728067" y="8829049"/>
            <a:ext cx="45720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Simon and Ramsey stand in </a:t>
            </a:r>
          </a:p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front of EXPLORER</a:t>
            </a:r>
          </a:p>
        </p:txBody>
      </p:sp>
      <p:sp>
        <p:nvSpPr>
          <p:cNvPr id="18" name="AutoShape 17">
            <a:extLst>
              <a:ext uri="{FF2B5EF4-FFF2-40B4-BE49-F238E27FC236}">
                <a16:creationId xmlns:a16="http://schemas.microsoft.com/office/drawing/2014/main" id="{C8115FAA-B7E5-8CD3-22E2-AEF9CCE75CFB}"/>
              </a:ext>
            </a:extLst>
          </p:cNvPr>
          <p:cNvSpPr/>
          <p:nvPr/>
        </p:nvSpPr>
        <p:spPr>
          <a:xfrm>
            <a:off x="0" y="7505700"/>
            <a:ext cx="8552402" cy="0"/>
          </a:xfrm>
          <a:prstGeom prst="line">
            <a:avLst/>
          </a:prstGeom>
          <a:ln w="123825" cap="flat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ADA62C9-81B4-063D-0314-6575D2B3E2D8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9       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futurumcareers.com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f8ee0b-e025-4bd4-94a6-4c71df7778d2">
      <Terms xmlns="http://schemas.microsoft.com/office/infopath/2007/PartnerControls"/>
    </lcf76f155ced4ddcb4097134ff3c332f>
    <TaxCatchAll xmlns="09e5eb4c-ad0d-4795-ae2e-baffe4a7a34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7" ma:contentTypeDescription="Create a new document." ma:contentTypeScope="" ma:versionID="77257b456cfc84a8ab3163ea7b5c58d5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ab2fef5f6e6f82aee22a180e1e536134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017785-89C3-4E93-8DEB-3262B99E7E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8F88B4-9EF3-4665-A396-D2C35298C7E1}">
  <ds:schemaRefs>
    <ds:schemaRef ds:uri="09e5eb4c-ad0d-4795-ae2e-baffe4a7a343"/>
    <ds:schemaRef ds:uri="4ef8ee0b-e025-4bd4-94a6-4c71df7778d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080F420-2FF4-4198-8042-4789B6E13050}">
  <ds:schemaRefs>
    <ds:schemaRef ds:uri="09e5eb4c-ad0d-4795-ae2e-baffe4a7a343"/>
    <ds:schemaRef ds:uri="4ef8ee0b-e025-4bd4-94a6-4c71df7778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1552</Words>
  <Application>Microsoft Office PowerPoint</Application>
  <PresentationFormat>Custom</PresentationFormat>
  <Paragraphs>160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Montserrat ExtraBold</vt:lpstr>
      <vt:lpstr>Montserrat Semi-Bold Bold</vt:lpstr>
      <vt:lpstr>Calibri</vt:lpstr>
      <vt:lpstr>Montserrat Black</vt:lpstr>
      <vt:lpstr>Arial</vt:lpstr>
      <vt:lpstr>Montserrat Extra-Bold</vt:lpstr>
      <vt:lpstr>Montserrat Semi-Bold</vt:lpstr>
      <vt:lpstr>Montserrat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Webinar and Business Online Presentation</dc:title>
  <dc:creator>Isla</dc:creator>
  <cp:lastModifiedBy>Isla Foffa</cp:lastModifiedBy>
  <cp:revision>2</cp:revision>
  <dcterms:created xsi:type="dcterms:W3CDTF">2006-08-16T00:00:00Z</dcterms:created>
  <dcterms:modified xsi:type="dcterms:W3CDTF">2023-11-08T15:03:36Z</dcterms:modified>
  <dc:identifier>DAFQt-4AojA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0x010100F6CAB894FB2DAA46A83F7930F35AC280</vt:lpwstr>
  </property>
</Properties>
</file>