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10"/>
  </p:notesMasterIdLst>
  <p:sldIdLst>
    <p:sldId id="256" r:id="rId4"/>
    <p:sldId id="257" r:id="rId5"/>
    <p:sldId id="259" r:id="rId6"/>
    <p:sldId id="260" r:id="rId7"/>
    <p:sldId id="261" r:id="rId8"/>
    <p:sldId id="263" r:id="rId9"/>
  </p:sldIdLst>
  <p:sldSz cx="18288000" cy="10287000"/>
  <p:notesSz cx="6858000" cy="9144000"/>
  <p:embeddedFontLst>
    <p:embeddedFont>
      <p:font typeface="Montserrat" pitchFamily="2" charset="0"/>
      <p:regular r:id="rId11"/>
      <p:bold r:id="rId12"/>
      <p:italic r:id="rId13"/>
      <p:boldItalic r:id="rId14"/>
    </p:embeddedFont>
    <p:embeddedFont>
      <p:font typeface="Montserrat Black" pitchFamily="2" charset="0"/>
      <p:bold r:id="rId15"/>
      <p:italic r:id="rId16"/>
      <p:boldItalic r:id="rId17"/>
    </p:embeddedFont>
    <p:embeddedFont>
      <p:font typeface="Montserrat Bold" pitchFamily="2" charset="0"/>
      <p:regular r:id="rId18"/>
      <p:bold r:id="rId19"/>
      <p:italic r:id="rId20"/>
      <p:boldItalic r:id="rId21"/>
    </p:embeddedFont>
    <p:embeddedFont>
      <p:font typeface="Montserrat Extra-Bold" panose="020B0604020202020204" charset="0"/>
      <p:regular r:id="rId22"/>
      <p:bold r:id="rId23"/>
    </p:embeddedFont>
    <p:embeddedFont>
      <p:font typeface="Montserrat Extra-Bold Bold" panose="020B0604020202020204" charset="0"/>
      <p:regular r:id="rId24"/>
      <p:bold r:id="rId25"/>
    </p:embeddedFont>
    <p:embeddedFont>
      <p:font typeface="Montserrat Light" pitchFamily="2" charset="0"/>
      <p:regular r:id="rId26"/>
      <p:italic r:id="rId27"/>
    </p:embeddedFont>
    <p:embeddedFont>
      <p:font typeface="Montserrat SemiBold" pitchFamily="2" charset="0"/>
      <p:regular r:id="rId28"/>
      <p:bold r:id="rId29"/>
      <p:italic r:id="rId30"/>
      <p:boldItalic r:id="rId31"/>
    </p:embeddedFont>
    <p:embeddedFont>
      <p:font typeface="Social Circle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CBBC"/>
    <a:srgbClr val="60597F"/>
    <a:srgbClr val="46469A"/>
    <a:srgbClr val="59F79E"/>
    <a:srgbClr val="ABB500"/>
    <a:srgbClr val="EC6D3A"/>
    <a:srgbClr val="55782C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DB549-644C-45CD-B677-F122E55E80DC}" v="1955" dt="2024-02-07T15:09:08.305"/>
    <p1510:client id="{A5E7AE4B-536E-1041-9122-2FCBC54FEF84}" v="16" dt="2024-02-06T15:46:21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4558" autoAdjust="0"/>
  </p:normalViewPr>
  <p:slideViewPr>
    <p:cSldViewPr>
      <p:cViewPr varScale="1">
        <p:scale>
          <a:sx n="52" d="100"/>
          <a:sy n="52" d="100"/>
        </p:scale>
        <p:origin x="98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Kerby" userId="8b54e7a5-d2ca-4983-afe0-67c09e3dc550" providerId="ADAL" clId="{962DADF9-C785-B34B-A7F6-BE8B4037513F}"/>
    <pc:docChg chg="undo custSel modSld">
      <pc:chgData name="Sophia Kerby" userId="8b54e7a5-d2ca-4983-afe0-67c09e3dc550" providerId="ADAL" clId="{962DADF9-C785-B34B-A7F6-BE8B4037513F}" dt="2023-01-10T15:41:02.635" v="163" actId="478"/>
      <pc:docMkLst>
        <pc:docMk/>
      </pc:docMkLst>
      <pc:sldChg chg="addSp delSp modSp mod">
        <pc:chgData name="Sophia Kerby" userId="8b54e7a5-d2ca-4983-afe0-67c09e3dc550" providerId="ADAL" clId="{962DADF9-C785-B34B-A7F6-BE8B4037513F}" dt="2023-01-10T15:40:54.427" v="160" actId="478"/>
        <pc:sldMkLst>
          <pc:docMk/>
          <pc:sldMk cId="0" sldId="256"/>
        </pc:sldMkLst>
        <pc:spChg chg="mod">
          <ac:chgData name="Sophia Kerby" userId="8b54e7a5-d2ca-4983-afe0-67c09e3dc550" providerId="ADAL" clId="{962DADF9-C785-B34B-A7F6-BE8B4037513F}" dt="2023-01-10T13:38:18.318" v="14" actId="207"/>
          <ac:spMkLst>
            <pc:docMk/>
            <pc:sldMk cId="0" sldId="256"/>
            <ac:spMk id="39" creationId="{FB0CE55F-DA7D-87CC-04A1-A15FA3B327E5}"/>
          </ac:spMkLst>
        </pc:spChg>
        <pc:picChg chg="add mod">
          <ac:chgData name="Sophia Kerby" userId="8b54e7a5-d2ca-4983-afe0-67c09e3dc550" providerId="ADAL" clId="{962DADF9-C785-B34B-A7F6-BE8B4037513F}" dt="2023-01-10T13:38:06.976" v="13" actId="1037"/>
          <ac:picMkLst>
            <pc:docMk/>
            <pc:sldMk cId="0" sldId="256"/>
            <ac:picMk id="15" creationId="{167FE66B-ACFC-8F8B-FDE7-DF8CA8C73324}"/>
          </ac:picMkLst>
        </pc:picChg>
        <pc:picChg chg="add del mod">
          <ac:chgData name="Sophia Kerby" userId="8b54e7a5-d2ca-4983-afe0-67c09e3dc550" providerId="ADAL" clId="{962DADF9-C785-B34B-A7F6-BE8B4037513F}" dt="2023-01-10T15:40:53.977" v="159"/>
          <ac:picMkLst>
            <pc:docMk/>
            <pc:sldMk cId="0" sldId="256"/>
            <ac:picMk id="17" creationId="{08029F2F-AE21-D6ED-88CB-88A2D5324BB3}"/>
          </ac:picMkLst>
        </pc:picChg>
        <pc:picChg chg="add del">
          <ac:chgData name="Sophia Kerby" userId="8b54e7a5-d2ca-4983-afe0-67c09e3dc550" providerId="ADAL" clId="{962DADF9-C785-B34B-A7F6-BE8B4037513F}" dt="2023-01-10T15:40:54.427" v="160" actId="478"/>
          <ac:picMkLst>
            <pc:docMk/>
            <pc:sldMk cId="0" sldId="256"/>
            <ac:picMk id="33" creationId="{A41542B7-CA50-72E1-7A57-9FE12DCDEF24}"/>
          </ac:picMkLst>
        </pc:picChg>
        <pc:picChg chg="del mod">
          <ac:chgData name="Sophia Kerby" userId="8b54e7a5-d2ca-4983-afe0-67c09e3dc550" providerId="ADAL" clId="{962DADF9-C785-B34B-A7F6-BE8B4037513F}" dt="2023-01-10T13:37:48.799" v="5" actId="478"/>
          <ac:picMkLst>
            <pc:docMk/>
            <pc:sldMk cId="0" sldId="256"/>
            <ac:picMk id="38" creationId="{5B111E94-2E36-642F-F1C8-1275995A731B}"/>
          </ac:picMkLst>
        </pc:picChg>
      </pc:sldChg>
      <pc:sldChg chg="addSp delSp modSp mod modAnim">
        <pc:chgData name="Sophia Kerby" userId="8b54e7a5-d2ca-4983-afe0-67c09e3dc550" providerId="ADAL" clId="{962DADF9-C785-B34B-A7F6-BE8B4037513F}" dt="2023-01-10T15:41:02.635" v="163" actId="478"/>
        <pc:sldMkLst>
          <pc:docMk/>
          <pc:sldMk cId="0" sldId="257"/>
        </pc:sldMkLst>
        <pc:spChg chg="add mod">
          <ac:chgData name="Sophia Kerby" userId="8b54e7a5-d2ca-4983-afe0-67c09e3dc550" providerId="ADAL" clId="{962DADF9-C785-B34B-A7F6-BE8B4037513F}" dt="2023-01-10T15:35:03.793" v="131" actId="207"/>
          <ac:spMkLst>
            <pc:docMk/>
            <pc:sldMk cId="0" sldId="257"/>
            <ac:spMk id="2" creationId="{40D1A517-6FD6-4505-92FE-20BA4FDD87E9}"/>
          </ac:spMkLst>
        </pc:spChg>
        <pc:spChg chg="add del mod">
          <ac:chgData name="Sophia Kerby" userId="8b54e7a5-d2ca-4983-afe0-67c09e3dc550" providerId="ADAL" clId="{962DADF9-C785-B34B-A7F6-BE8B4037513F}" dt="2023-01-10T15:41:02.635" v="163" actId="478"/>
          <ac:spMkLst>
            <pc:docMk/>
            <pc:sldMk cId="0" sldId="257"/>
            <ac:spMk id="3" creationId="{4112416F-12E3-B4F7-DBCE-FF37EE3FD1DA}"/>
          </ac:spMkLst>
        </pc:spChg>
        <pc:spChg chg="mod">
          <ac:chgData name="Sophia Kerby" userId="8b54e7a5-d2ca-4983-afe0-67c09e3dc550" providerId="ADAL" clId="{962DADF9-C785-B34B-A7F6-BE8B4037513F}" dt="2023-01-10T15:40:58.491" v="161" actId="20577"/>
          <ac:spMkLst>
            <pc:docMk/>
            <pc:sldMk cId="0" sldId="257"/>
            <ac:spMk id="27" creationId="{00000000-0000-0000-0000-000000000000}"/>
          </ac:spMkLst>
        </pc:spChg>
        <pc:spChg chg="del">
          <ac:chgData name="Sophia Kerby" userId="8b54e7a5-d2ca-4983-afe0-67c09e3dc550" providerId="ADAL" clId="{962DADF9-C785-B34B-A7F6-BE8B4037513F}" dt="2023-01-10T14:19:49.895" v="17" actId="478"/>
          <ac:spMkLst>
            <pc:docMk/>
            <pc:sldMk cId="0" sldId="257"/>
            <ac:spMk id="56" creationId="{00000000-0000-0000-0000-000000000000}"/>
          </ac:spMkLst>
        </pc:spChg>
        <pc:grpChg chg="mod">
          <ac:chgData name="Sophia Kerby" userId="8b54e7a5-d2ca-4983-afe0-67c09e3dc550" providerId="ADAL" clId="{962DADF9-C785-B34B-A7F6-BE8B4037513F}" dt="2023-01-10T15:32:13.677" v="120" actId="1076"/>
          <ac:grpSpMkLst>
            <pc:docMk/>
            <pc:sldMk cId="0" sldId="257"/>
            <ac:grpSpMk id="26" creationId="{00000000-0000-0000-0000-000000000000}"/>
          </ac:grpSpMkLst>
        </pc:grpChg>
      </pc:sldChg>
      <pc:sldChg chg="addSp delSp modSp mod delAnim modAnim">
        <pc:chgData name="Sophia Kerby" userId="8b54e7a5-d2ca-4983-afe0-67c09e3dc550" providerId="ADAL" clId="{962DADF9-C785-B34B-A7F6-BE8B4037513F}" dt="2023-01-10T15:35:10.436" v="133" actId="207"/>
        <pc:sldMkLst>
          <pc:docMk/>
          <pc:sldMk cId="0" sldId="258"/>
        </pc:sldMkLst>
        <pc:spChg chg="mod">
          <ac:chgData name="Sophia Kerby" userId="8b54e7a5-d2ca-4983-afe0-67c09e3dc550" providerId="ADAL" clId="{962DADF9-C785-B34B-A7F6-BE8B4037513F}" dt="2023-01-10T15:28:51.239" v="57" actId="1076"/>
          <ac:spMkLst>
            <pc:docMk/>
            <pc:sldMk cId="0" sldId="258"/>
            <ac:spMk id="2" creationId="{00000000-0000-0000-0000-000000000000}"/>
          </ac:spMkLst>
        </pc:spChg>
        <pc:spChg chg="add del mod">
          <ac:chgData name="Sophia Kerby" userId="8b54e7a5-d2ca-4983-afe0-67c09e3dc550" providerId="ADAL" clId="{962DADF9-C785-B34B-A7F6-BE8B4037513F}" dt="2023-01-10T14:20:12.453" v="25" actId="478"/>
          <ac:spMkLst>
            <pc:docMk/>
            <pc:sldMk cId="0" sldId="258"/>
            <ac:spMk id="3" creationId="{244D8C70-9394-9DC1-F672-7BD017F49FDD}"/>
          </ac:spMkLst>
        </pc:spChg>
        <pc:spChg chg="add mod">
          <ac:chgData name="Sophia Kerby" userId="8b54e7a5-d2ca-4983-afe0-67c09e3dc550" providerId="ADAL" clId="{962DADF9-C785-B34B-A7F6-BE8B4037513F}" dt="2023-01-10T15:35:07.975" v="132" actId="207"/>
          <ac:spMkLst>
            <pc:docMk/>
            <pc:sldMk cId="0" sldId="258"/>
            <ac:spMk id="4" creationId="{B8AA8134-E568-BC47-ED49-B684404FDB7F}"/>
          </ac:spMkLst>
        </pc:spChg>
        <pc:spChg chg="add mod">
          <ac:chgData name="Sophia Kerby" userId="8b54e7a5-d2ca-4983-afe0-67c09e3dc550" providerId="ADAL" clId="{962DADF9-C785-B34B-A7F6-BE8B4037513F}" dt="2023-01-10T15:34:30.410" v="126" actId="207"/>
          <ac:spMkLst>
            <pc:docMk/>
            <pc:sldMk cId="0" sldId="258"/>
            <ac:spMk id="5" creationId="{5A9261F7-FCBE-40C2-FAC7-0983D2834D45}"/>
          </ac:spMkLst>
        </pc:spChg>
        <pc:spChg chg="add mod">
          <ac:chgData name="Sophia Kerby" userId="8b54e7a5-d2ca-4983-afe0-67c09e3dc550" providerId="ADAL" clId="{962DADF9-C785-B34B-A7F6-BE8B4037513F}" dt="2023-01-10T15:34:34.528" v="127" actId="207"/>
          <ac:spMkLst>
            <pc:docMk/>
            <pc:sldMk cId="0" sldId="258"/>
            <ac:spMk id="6" creationId="{9EAF950C-7487-37B4-CD87-34B03E2B75AB}"/>
          </ac:spMkLst>
        </pc:spChg>
        <pc:spChg chg="add mod">
          <ac:chgData name="Sophia Kerby" userId="8b54e7a5-d2ca-4983-afe0-67c09e3dc550" providerId="ADAL" clId="{962DADF9-C785-B34B-A7F6-BE8B4037513F}" dt="2023-01-10T15:35:10.436" v="133" actId="207"/>
          <ac:spMkLst>
            <pc:docMk/>
            <pc:sldMk cId="0" sldId="258"/>
            <ac:spMk id="7" creationId="{40F1898E-1FC6-24EF-853C-A35A7C125335}"/>
          </ac:spMkLst>
        </pc:spChg>
        <pc:picChg chg="add mod">
          <ac:chgData name="Sophia Kerby" userId="8b54e7a5-d2ca-4983-afe0-67c09e3dc550" providerId="ADAL" clId="{962DADF9-C785-B34B-A7F6-BE8B4037513F}" dt="2023-01-10T15:33:53.269" v="121" actId="14826"/>
          <ac:picMkLst>
            <pc:docMk/>
            <pc:sldMk cId="0" sldId="258"/>
            <ac:picMk id="8" creationId="{882F84F4-C6B8-83C1-192C-4AC6BBCFC5FB}"/>
          </ac:picMkLst>
        </pc:picChg>
        <pc:picChg chg="add mod">
          <ac:chgData name="Sophia Kerby" userId="8b54e7a5-d2ca-4983-afe0-67c09e3dc550" providerId="ADAL" clId="{962DADF9-C785-B34B-A7F6-BE8B4037513F}" dt="2023-01-10T15:34:03.694" v="122" actId="14826"/>
          <ac:picMkLst>
            <pc:docMk/>
            <pc:sldMk cId="0" sldId="258"/>
            <ac:picMk id="10" creationId="{976ADAE4-716E-A646-F197-073F70E3F340}"/>
          </ac:picMkLst>
        </pc:picChg>
      </pc:sldChg>
      <pc:sldChg chg="addSp delSp modSp mod modAnim">
        <pc:chgData name="Sophia Kerby" userId="8b54e7a5-d2ca-4983-afe0-67c09e3dc550" providerId="ADAL" clId="{962DADF9-C785-B34B-A7F6-BE8B4037513F}" dt="2023-01-10T15:35:14.381" v="134" actId="207"/>
        <pc:sldMkLst>
          <pc:docMk/>
          <pc:sldMk cId="0" sldId="259"/>
        </pc:sldMkLst>
        <pc:spChg chg="del">
          <ac:chgData name="Sophia Kerby" userId="8b54e7a5-d2ca-4983-afe0-67c09e3dc550" providerId="ADAL" clId="{962DADF9-C785-B34B-A7F6-BE8B4037513F}" dt="2023-01-10T15:29:38.556" v="66" actId="478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Sophia Kerby" userId="8b54e7a5-d2ca-4983-afe0-67c09e3dc550" providerId="ADAL" clId="{962DADF9-C785-B34B-A7F6-BE8B4037513F}" dt="2023-01-10T15:35:14.381" v="134" actId="207"/>
          <ac:spMkLst>
            <pc:docMk/>
            <pc:sldMk cId="0" sldId="259"/>
            <ac:spMk id="3" creationId="{248F7BD3-563C-2234-079D-7A86EEDA8C72}"/>
          </ac:spMkLst>
        </pc:spChg>
        <pc:spChg chg="add del mod">
          <ac:chgData name="Sophia Kerby" userId="8b54e7a5-d2ca-4983-afe0-67c09e3dc550" providerId="ADAL" clId="{962DADF9-C785-B34B-A7F6-BE8B4037513F}" dt="2023-01-10T15:29:58.918" v="82" actId="478"/>
          <ac:spMkLst>
            <pc:docMk/>
            <pc:sldMk cId="0" sldId="259"/>
            <ac:spMk id="5" creationId="{A8657E21-6ABE-B477-CEB9-E8FCD901E35A}"/>
          </ac:spMkLst>
        </pc:spChg>
        <pc:spChg chg="add mod">
          <ac:chgData name="Sophia Kerby" userId="8b54e7a5-d2ca-4983-afe0-67c09e3dc550" providerId="ADAL" clId="{962DADF9-C785-B34B-A7F6-BE8B4037513F}" dt="2023-01-10T15:29:41.236" v="67"/>
          <ac:spMkLst>
            <pc:docMk/>
            <pc:sldMk cId="0" sldId="259"/>
            <ac:spMk id="6" creationId="{2DE36F03-DA2F-5A01-AE7E-37F65DAA3B25}"/>
          </ac:spMkLst>
        </pc:spChg>
        <pc:spChg chg="add mod">
          <ac:chgData name="Sophia Kerby" userId="8b54e7a5-d2ca-4983-afe0-67c09e3dc550" providerId="ADAL" clId="{962DADF9-C785-B34B-A7F6-BE8B4037513F}" dt="2023-01-10T15:34:39.664" v="128" actId="207"/>
          <ac:spMkLst>
            <pc:docMk/>
            <pc:sldMk cId="0" sldId="259"/>
            <ac:spMk id="7" creationId="{4395EFD7-2B81-8E6D-C596-2C80708997A6}"/>
          </ac:spMkLst>
        </pc:spChg>
        <pc:picChg chg="add del mod">
          <ac:chgData name="Sophia Kerby" userId="8b54e7a5-d2ca-4983-afe0-67c09e3dc550" providerId="ADAL" clId="{962DADF9-C785-B34B-A7F6-BE8B4037513F}" dt="2023-01-10T15:29:58.918" v="82" actId="478"/>
          <ac:picMkLst>
            <pc:docMk/>
            <pc:sldMk cId="0" sldId="259"/>
            <ac:picMk id="4" creationId="{E4F19B33-D7F2-AB33-94B4-B47A36A48C83}"/>
          </ac:picMkLst>
        </pc:picChg>
        <pc:picChg chg="add mod">
          <ac:chgData name="Sophia Kerby" userId="8b54e7a5-d2ca-4983-afe0-67c09e3dc550" providerId="ADAL" clId="{962DADF9-C785-B34B-A7F6-BE8B4037513F}" dt="2023-01-10T15:34:12.438" v="123" actId="14826"/>
          <ac:picMkLst>
            <pc:docMk/>
            <pc:sldMk cId="0" sldId="259"/>
            <ac:picMk id="8" creationId="{F39B6402-C28C-2D68-BD64-958F9D836600}"/>
          </ac:picMkLst>
        </pc:picChg>
      </pc:sldChg>
      <pc:sldChg chg="addSp delSp modSp mod modAnim">
        <pc:chgData name="Sophia Kerby" userId="8b54e7a5-d2ca-4983-afe0-67c09e3dc550" providerId="ADAL" clId="{962DADF9-C785-B34B-A7F6-BE8B4037513F}" dt="2023-01-10T15:35:17.907" v="135" actId="207"/>
        <pc:sldMkLst>
          <pc:docMk/>
          <pc:sldMk cId="0" sldId="260"/>
        </pc:sldMkLst>
        <pc:spChg chg="add mod">
          <ac:chgData name="Sophia Kerby" userId="8b54e7a5-d2ca-4983-afe0-67c09e3dc550" providerId="ADAL" clId="{962DADF9-C785-B34B-A7F6-BE8B4037513F}" dt="2023-01-10T15:30:35.310" v="90"/>
          <ac:spMkLst>
            <pc:docMk/>
            <pc:sldMk cId="0" sldId="260"/>
            <ac:spMk id="2" creationId="{25513649-B9AE-B435-8CF5-3ADF541923A7}"/>
          </ac:spMkLst>
        </pc:spChg>
        <pc:spChg chg="add mod">
          <ac:chgData name="Sophia Kerby" userId="8b54e7a5-d2ca-4983-afe0-67c09e3dc550" providerId="ADAL" clId="{962DADF9-C785-B34B-A7F6-BE8B4037513F}" dt="2023-01-10T15:34:23.659" v="125" actId="207"/>
          <ac:spMkLst>
            <pc:docMk/>
            <pc:sldMk cId="0" sldId="260"/>
            <ac:spMk id="3" creationId="{66B068FC-E714-5834-70D7-7BD47A569F9B}"/>
          </ac:spMkLst>
        </pc:spChg>
        <pc:spChg chg="add mod">
          <ac:chgData name="Sophia Kerby" userId="8b54e7a5-d2ca-4983-afe0-67c09e3dc550" providerId="ADAL" clId="{962DADF9-C785-B34B-A7F6-BE8B4037513F}" dt="2023-01-10T15:35:17.907" v="135" actId="207"/>
          <ac:spMkLst>
            <pc:docMk/>
            <pc:sldMk cId="0" sldId="260"/>
            <ac:spMk id="5" creationId="{E68B2D3E-0974-D799-0351-F8E5EE3C5282}"/>
          </ac:spMkLst>
        </pc:spChg>
        <pc:spChg chg="add del mod">
          <ac:chgData name="Sophia Kerby" userId="8b54e7a5-d2ca-4983-afe0-67c09e3dc550" providerId="ADAL" clId="{962DADF9-C785-B34B-A7F6-BE8B4037513F}" dt="2023-01-10T15:31:15.372" v="111" actId="478"/>
          <ac:spMkLst>
            <pc:docMk/>
            <pc:sldMk cId="0" sldId="260"/>
            <ac:spMk id="6" creationId="{73EA6F9F-0C9F-B1C2-D727-843921F8FBEC}"/>
          </ac:spMkLst>
        </pc:spChg>
        <pc:spChg chg="del mod">
          <ac:chgData name="Sophia Kerby" userId="8b54e7a5-d2ca-4983-afe0-67c09e3dc550" providerId="ADAL" clId="{962DADF9-C785-B34B-A7F6-BE8B4037513F}" dt="2023-01-10T15:30:34.771" v="89" actId="478"/>
          <ac:spMkLst>
            <pc:docMk/>
            <pc:sldMk cId="0" sldId="260"/>
            <ac:spMk id="26" creationId="{00000000-0000-0000-0000-000000000000}"/>
          </ac:spMkLst>
        </pc:spChg>
        <pc:picChg chg="add mod">
          <ac:chgData name="Sophia Kerby" userId="8b54e7a5-d2ca-4983-afe0-67c09e3dc550" providerId="ADAL" clId="{962DADF9-C785-B34B-A7F6-BE8B4037513F}" dt="2023-01-10T15:34:20.015" v="124" actId="14826"/>
          <ac:picMkLst>
            <pc:docMk/>
            <pc:sldMk cId="0" sldId="260"/>
            <ac:picMk id="4" creationId="{69AB22A1-5D08-CABF-0331-DD25534B3567}"/>
          </ac:picMkLst>
        </pc:picChg>
        <pc:picChg chg="add del mod">
          <ac:chgData name="Sophia Kerby" userId="8b54e7a5-d2ca-4983-afe0-67c09e3dc550" providerId="ADAL" clId="{962DADF9-C785-B34B-A7F6-BE8B4037513F}" dt="2023-01-10T15:31:15.372" v="111" actId="478"/>
          <ac:picMkLst>
            <pc:docMk/>
            <pc:sldMk cId="0" sldId="260"/>
            <ac:picMk id="7" creationId="{2372D76A-421E-A73A-2C1A-1A1AFD0284DD}"/>
          </ac:picMkLst>
        </pc:picChg>
      </pc:sldChg>
      <pc:sldChg chg="addSp modSp mod modAnim">
        <pc:chgData name="Sophia Kerby" userId="8b54e7a5-d2ca-4983-afe0-67c09e3dc550" providerId="ADAL" clId="{962DADF9-C785-B34B-A7F6-BE8B4037513F}" dt="2023-01-10T15:35:21.323" v="136" actId="207"/>
        <pc:sldMkLst>
          <pc:docMk/>
          <pc:sldMk cId="0" sldId="261"/>
        </pc:sldMkLst>
        <pc:spChg chg="mod">
          <ac:chgData name="Sophia Kerby" userId="8b54e7a5-d2ca-4983-afe0-67c09e3dc550" providerId="ADAL" clId="{962DADF9-C785-B34B-A7F6-BE8B4037513F}" dt="2023-01-10T15:31:38.738" v="116" actId="1076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Sophia Kerby" userId="8b54e7a5-d2ca-4983-afe0-67c09e3dc550" providerId="ADAL" clId="{962DADF9-C785-B34B-A7F6-BE8B4037513F}" dt="2023-01-10T15:35:21.323" v="136" actId="207"/>
          <ac:spMkLst>
            <pc:docMk/>
            <pc:sldMk cId="0" sldId="261"/>
            <ac:spMk id="4" creationId="{9FC4CD32-D133-7D01-8591-CFE77DF0053C}"/>
          </ac:spMkLst>
        </pc:spChg>
      </pc:sldChg>
      <pc:sldChg chg="modSp mod">
        <pc:chgData name="Sophia Kerby" userId="8b54e7a5-d2ca-4983-afe0-67c09e3dc550" providerId="ADAL" clId="{962DADF9-C785-B34B-A7F6-BE8B4037513F}" dt="2023-01-10T15:36:15.970" v="144" actId="20577"/>
        <pc:sldMkLst>
          <pc:docMk/>
          <pc:sldMk cId="0" sldId="262"/>
        </pc:sldMkLst>
        <pc:spChg chg="mod">
          <ac:chgData name="Sophia Kerby" userId="8b54e7a5-d2ca-4983-afe0-67c09e3dc550" providerId="ADAL" clId="{962DADF9-C785-B34B-A7F6-BE8B4037513F}" dt="2023-01-10T15:36:15.970" v="144" actId="20577"/>
          <ac:spMkLst>
            <pc:docMk/>
            <pc:sldMk cId="0" sldId="262"/>
            <ac:spMk id="8" creationId="{00000000-0000-0000-0000-000000000000}"/>
          </ac:spMkLst>
        </pc:spChg>
        <pc:picChg chg="mod">
          <ac:chgData name="Sophia Kerby" userId="8b54e7a5-d2ca-4983-afe0-67c09e3dc550" providerId="ADAL" clId="{962DADF9-C785-B34B-A7F6-BE8B4037513F}" dt="2023-01-10T15:36:04.930" v="137" actId="14100"/>
          <ac:picMkLst>
            <pc:docMk/>
            <pc:sldMk cId="0" sldId="262"/>
            <ac:picMk id="50" creationId="{84F3F13D-1F73-0471-030F-D8DECFE4585B}"/>
          </ac:picMkLst>
        </pc:picChg>
      </pc:sldChg>
    </pc:docChg>
  </pc:docChgLst>
  <pc:docChgLst>
    <pc:chgData name="Erica Morgan" userId="39ed17eb-1fe1-4e30-9f9d-69b034d5bc77" providerId="ADAL" clId="{2C7DB549-644C-45CD-B677-F122E55E80DC}"/>
    <pc:docChg chg="undo custSel addSld delSld modSld sldOrd">
      <pc:chgData name="Erica Morgan" userId="39ed17eb-1fe1-4e30-9f9d-69b034d5bc77" providerId="ADAL" clId="{2C7DB549-644C-45CD-B677-F122E55E80DC}" dt="2024-02-07T15:09:08.305" v="2482"/>
      <pc:docMkLst>
        <pc:docMk/>
      </pc:docMkLst>
      <pc:sldChg chg="addSp modSp mod">
        <pc:chgData name="Erica Morgan" userId="39ed17eb-1fe1-4e30-9f9d-69b034d5bc77" providerId="ADAL" clId="{2C7DB549-644C-45CD-B677-F122E55E80DC}" dt="2024-02-07T13:48:36.174" v="2448" actId="1076"/>
        <pc:sldMkLst>
          <pc:docMk/>
          <pc:sldMk cId="0" sldId="256"/>
        </pc:sldMkLst>
        <pc:spChg chg="add mod">
          <ac:chgData name="Erica Morgan" userId="39ed17eb-1fe1-4e30-9f9d-69b034d5bc77" providerId="ADAL" clId="{2C7DB549-644C-45CD-B677-F122E55E80DC}" dt="2024-02-06T15:55:41.680" v="18" actId="1076"/>
          <ac:spMkLst>
            <pc:docMk/>
            <pc:sldMk cId="0" sldId="256"/>
            <ac:spMk id="11" creationId="{9CF6B232-F2BE-28A4-68C8-D8FE20E98684}"/>
          </ac:spMkLst>
        </pc:spChg>
        <pc:spChg chg="mod">
          <ac:chgData name="Erica Morgan" userId="39ed17eb-1fe1-4e30-9f9d-69b034d5bc77" providerId="ADAL" clId="{2C7DB549-644C-45CD-B677-F122E55E80DC}" dt="2024-02-07T12:57:18.667" v="78" actId="20577"/>
          <ac:spMkLst>
            <pc:docMk/>
            <pc:sldMk cId="0" sldId="256"/>
            <ac:spMk id="34" creationId="{00000000-0000-0000-0000-000000000000}"/>
          </ac:spMkLst>
        </pc:spChg>
        <pc:spChg chg="mod">
          <ac:chgData name="Erica Morgan" userId="39ed17eb-1fe1-4e30-9f9d-69b034d5bc77" providerId="ADAL" clId="{2C7DB549-644C-45CD-B677-F122E55E80DC}" dt="2024-02-07T13:48:36.174" v="2448" actId="1076"/>
          <ac:spMkLst>
            <pc:docMk/>
            <pc:sldMk cId="0" sldId="256"/>
            <ac:spMk id="36" creationId="{1345F9D3-AE14-804C-BB1C-B14290FE7762}"/>
          </ac:spMkLst>
        </pc:spChg>
        <pc:spChg chg="mod">
          <ac:chgData name="Erica Morgan" userId="39ed17eb-1fe1-4e30-9f9d-69b034d5bc77" providerId="ADAL" clId="{2C7DB549-644C-45CD-B677-F122E55E80DC}" dt="2024-02-07T13:48:32.256" v="2447" actId="1076"/>
          <ac:spMkLst>
            <pc:docMk/>
            <pc:sldMk cId="0" sldId="256"/>
            <ac:spMk id="39" creationId="{FB0CE55F-DA7D-87CC-04A1-A15FA3B327E5}"/>
          </ac:spMkLst>
        </pc:spChg>
        <pc:picChg chg="mod">
          <ac:chgData name="Erica Morgan" userId="39ed17eb-1fe1-4e30-9f9d-69b034d5bc77" providerId="ADAL" clId="{2C7DB549-644C-45CD-B677-F122E55E80DC}" dt="2024-02-07T13:48:29.130" v="2446" actId="1076"/>
          <ac:picMkLst>
            <pc:docMk/>
            <pc:sldMk cId="0" sldId="256"/>
            <ac:picMk id="15" creationId="{167FE66B-ACFC-8F8B-FDE7-DF8CA8C73324}"/>
          </ac:picMkLst>
        </pc:picChg>
      </pc:sldChg>
      <pc:sldChg chg="delSp modSp mod modAnim">
        <pc:chgData name="Erica Morgan" userId="39ed17eb-1fe1-4e30-9f9d-69b034d5bc77" providerId="ADAL" clId="{2C7DB549-644C-45CD-B677-F122E55E80DC}" dt="2024-02-07T13:49:49.287" v="2456" actId="20577"/>
        <pc:sldMkLst>
          <pc:docMk/>
          <pc:sldMk cId="0" sldId="257"/>
        </pc:sldMkLst>
        <pc:spChg chg="mod">
          <ac:chgData name="Erica Morgan" userId="39ed17eb-1fe1-4e30-9f9d-69b034d5bc77" providerId="ADAL" clId="{2C7DB549-644C-45CD-B677-F122E55E80DC}" dt="2024-02-07T13:49:49.287" v="2456" actId="20577"/>
          <ac:spMkLst>
            <pc:docMk/>
            <pc:sldMk cId="0" sldId="257"/>
            <ac:spMk id="2" creationId="{40D1A517-6FD6-4505-92FE-20BA4FDD87E9}"/>
          </ac:spMkLst>
        </pc:spChg>
        <pc:spChg chg="mod topLvl">
          <ac:chgData name="Erica Morgan" userId="39ed17eb-1fe1-4e30-9f9d-69b034d5bc77" providerId="ADAL" clId="{2C7DB549-644C-45CD-B677-F122E55E80DC}" dt="2024-02-07T13:00:42.517" v="132" actId="1076"/>
          <ac:spMkLst>
            <pc:docMk/>
            <pc:sldMk cId="0" sldId="257"/>
            <ac:spMk id="27" creationId="{00000000-0000-0000-0000-000000000000}"/>
          </ac:spMkLst>
        </pc:spChg>
        <pc:spChg chg="del mod topLvl">
          <ac:chgData name="Erica Morgan" userId="39ed17eb-1fe1-4e30-9f9d-69b034d5bc77" providerId="ADAL" clId="{2C7DB549-644C-45CD-B677-F122E55E80DC}" dt="2024-02-07T12:58:12.340" v="90" actId="21"/>
          <ac:spMkLst>
            <pc:docMk/>
            <pc:sldMk cId="0" sldId="257"/>
            <ac:spMk id="28" creationId="{00000000-0000-0000-0000-000000000000}"/>
          </ac:spMkLst>
        </pc:spChg>
        <pc:spChg chg="mod">
          <ac:chgData name="Erica Morgan" userId="39ed17eb-1fe1-4e30-9f9d-69b034d5bc77" providerId="ADAL" clId="{2C7DB549-644C-45CD-B677-F122E55E80DC}" dt="2024-02-07T13:01:12.656" v="138" actId="1076"/>
          <ac:spMkLst>
            <pc:docMk/>
            <pc:sldMk cId="0" sldId="257"/>
            <ac:spMk id="32" creationId="{00000000-0000-0000-0000-000000000000}"/>
          </ac:spMkLst>
        </pc:spChg>
        <pc:spChg chg="del">
          <ac:chgData name="Erica Morgan" userId="39ed17eb-1fe1-4e30-9f9d-69b034d5bc77" providerId="ADAL" clId="{2C7DB549-644C-45CD-B677-F122E55E80DC}" dt="2024-02-07T12:58:50.091" v="117" actId="478"/>
          <ac:spMkLst>
            <pc:docMk/>
            <pc:sldMk cId="0" sldId="257"/>
            <ac:spMk id="33" creationId="{00000000-0000-0000-0000-000000000000}"/>
          </ac:spMkLst>
        </pc:spChg>
        <pc:spChg chg="mod">
          <ac:chgData name="Erica Morgan" userId="39ed17eb-1fe1-4e30-9f9d-69b034d5bc77" providerId="ADAL" clId="{2C7DB549-644C-45CD-B677-F122E55E80DC}" dt="2024-02-07T13:48:57.376" v="2449" actId="113"/>
          <ac:spMkLst>
            <pc:docMk/>
            <pc:sldMk cId="0" sldId="257"/>
            <ac:spMk id="35" creationId="{00000000-0000-0000-0000-000000000000}"/>
          </ac:spMkLst>
        </pc:spChg>
        <pc:spChg chg="del mod">
          <ac:chgData name="Erica Morgan" userId="39ed17eb-1fe1-4e30-9f9d-69b034d5bc77" providerId="ADAL" clId="{2C7DB549-644C-45CD-B677-F122E55E80DC}" dt="2024-02-07T13:02:17.330" v="141" actId="478"/>
          <ac:spMkLst>
            <pc:docMk/>
            <pc:sldMk cId="0" sldId="257"/>
            <ac:spMk id="36" creationId="{00000000-0000-0000-0000-000000000000}"/>
          </ac:spMkLst>
        </pc:spChg>
        <pc:grpChg chg="del mod">
          <ac:chgData name="Erica Morgan" userId="39ed17eb-1fe1-4e30-9f9d-69b034d5bc77" providerId="ADAL" clId="{2C7DB549-644C-45CD-B677-F122E55E80DC}" dt="2024-02-07T12:58:12.340" v="90" actId="21"/>
          <ac:grpSpMkLst>
            <pc:docMk/>
            <pc:sldMk cId="0" sldId="257"/>
            <ac:grpSpMk id="26" creationId="{00000000-0000-0000-0000-000000000000}"/>
          </ac:grpSpMkLst>
        </pc:grpChg>
        <pc:picChg chg="mod">
          <ac:chgData name="Erica Morgan" userId="39ed17eb-1fe1-4e30-9f9d-69b034d5bc77" providerId="ADAL" clId="{2C7DB549-644C-45CD-B677-F122E55E80DC}" dt="2024-02-07T13:02:40.195" v="146" actId="1076"/>
          <ac:picMkLst>
            <pc:docMk/>
            <pc:sldMk cId="0" sldId="257"/>
            <ac:picMk id="64" creationId="{30CA7F4E-4CF1-47CD-C1B5-3195628DC302}"/>
          </ac:picMkLst>
        </pc:picChg>
      </pc:sldChg>
      <pc:sldChg chg="addSp delSp modSp del mod addAnim delAnim modAnim">
        <pc:chgData name="Erica Morgan" userId="39ed17eb-1fe1-4e30-9f9d-69b034d5bc77" providerId="ADAL" clId="{2C7DB549-644C-45CD-B677-F122E55E80DC}" dt="2024-02-07T13:32:08.480" v="2008" actId="47"/>
        <pc:sldMkLst>
          <pc:docMk/>
          <pc:sldMk cId="0" sldId="258"/>
        </pc:sldMkLst>
        <pc:spChg chg="mod">
          <ac:chgData name="Erica Morgan" userId="39ed17eb-1fe1-4e30-9f9d-69b034d5bc77" providerId="ADAL" clId="{2C7DB549-644C-45CD-B677-F122E55E80DC}" dt="2024-02-07T13:23:07.701" v="1713" actId="1076"/>
          <ac:spMkLst>
            <pc:docMk/>
            <pc:sldMk cId="0" sldId="258"/>
            <ac:spMk id="2" creationId="{00000000-0000-0000-0000-000000000000}"/>
          </ac:spMkLst>
        </pc:spChg>
        <pc:spChg chg="add del mod">
          <ac:chgData name="Erica Morgan" userId="39ed17eb-1fe1-4e30-9f9d-69b034d5bc77" providerId="ADAL" clId="{2C7DB549-644C-45CD-B677-F122E55E80DC}" dt="2024-02-07T13:31:43.779" v="2006" actId="20577"/>
          <ac:spMkLst>
            <pc:docMk/>
            <pc:sldMk cId="0" sldId="258"/>
            <ac:spMk id="4" creationId="{B8AA8134-E568-BC47-ED49-B684404FDB7F}"/>
          </ac:spMkLst>
        </pc:spChg>
        <pc:spChg chg="del">
          <ac:chgData name="Erica Morgan" userId="39ed17eb-1fe1-4e30-9f9d-69b034d5bc77" providerId="ADAL" clId="{2C7DB549-644C-45CD-B677-F122E55E80DC}" dt="2024-02-07T13:23:03.550" v="1711" actId="478"/>
          <ac:spMkLst>
            <pc:docMk/>
            <pc:sldMk cId="0" sldId="258"/>
            <ac:spMk id="5" creationId="{5A9261F7-FCBE-40C2-FAC7-0983D2834D45}"/>
          </ac:spMkLst>
        </pc:spChg>
        <pc:spChg chg="del mod">
          <ac:chgData name="Erica Morgan" userId="39ed17eb-1fe1-4e30-9f9d-69b034d5bc77" providerId="ADAL" clId="{2C7DB549-644C-45CD-B677-F122E55E80DC}" dt="2024-02-07T13:14:14.431" v="851" actId="478"/>
          <ac:spMkLst>
            <pc:docMk/>
            <pc:sldMk cId="0" sldId="258"/>
            <ac:spMk id="6" creationId="{9EAF950C-7487-37B4-CD87-34B03E2B75AB}"/>
          </ac:spMkLst>
        </pc:spChg>
        <pc:spChg chg="del mod">
          <ac:chgData name="Erica Morgan" userId="39ed17eb-1fe1-4e30-9f9d-69b034d5bc77" providerId="ADAL" clId="{2C7DB549-644C-45CD-B677-F122E55E80DC}" dt="2024-02-07T13:15:47.657" v="1053" actId="478"/>
          <ac:spMkLst>
            <pc:docMk/>
            <pc:sldMk cId="0" sldId="258"/>
            <ac:spMk id="7" creationId="{40F1898E-1FC6-24EF-853C-A35A7C125335}"/>
          </ac:spMkLst>
        </pc:spChg>
        <pc:spChg chg="add mod">
          <ac:chgData name="Erica Morgan" userId="39ed17eb-1fe1-4e30-9f9d-69b034d5bc77" providerId="ADAL" clId="{2C7DB549-644C-45CD-B677-F122E55E80DC}" dt="2024-02-07T13:28:41.869" v="1768"/>
          <ac:spMkLst>
            <pc:docMk/>
            <pc:sldMk cId="0" sldId="258"/>
            <ac:spMk id="11" creationId="{5B34E619-84ED-22E4-3D49-0F9B806624BE}"/>
          </ac:spMkLst>
        </pc:spChg>
        <pc:picChg chg="add mod">
          <ac:chgData name="Erica Morgan" userId="39ed17eb-1fe1-4e30-9f9d-69b034d5bc77" providerId="ADAL" clId="{2C7DB549-644C-45CD-B677-F122E55E80DC}" dt="2024-02-07T13:28:35.068" v="1767"/>
          <ac:picMkLst>
            <pc:docMk/>
            <pc:sldMk cId="0" sldId="258"/>
            <ac:picMk id="3" creationId="{CDA3A0DD-A590-5593-4DC8-865508C31B51}"/>
          </ac:picMkLst>
        </pc:picChg>
        <pc:picChg chg="del">
          <ac:chgData name="Erica Morgan" userId="39ed17eb-1fe1-4e30-9f9d-69b034d5bc77" providerId="ADAL" clId="{2C7DB549-644C-45CD-B677-F122E55E80DC}" dt="2024-02-07T13:23:04.533" v="1712" actId="478"/>
          <ac:picMkLst>
            <pc:docMk/>
            <pc:sldMk cId="0" sldId="258"/>
            <ac:picMk id="8" creationId="{882F84F4-C6B8-83C1-192C-4AC6BBCFC5FB}"/>
          </ac:picMkLst>
        </pc:picChg>
        <pc:picChg chg="del">
          <ac:chgData name="Erica Morgan" userId="39ed17eb-1fe1-4e30-9f9d-69b034d5bc77" providerId="ADAL" clId="{2C7DB549-644C-45CD-B677-F122E55E80DC}" dt="2024-02-07T13:13:06.591" v="776" actId="478"/>
          <ac:picMkLst>
            <pc:docMk/>
            <pc:sldMk cId="0" sldId="258"/>
            <ac:picMk id="10" creationId="{976ADAE4-716E-A646-F197-073F70E3F340}"/>
          </ac:picMkLst>
        </pc:picChg>
      </pc:sldChg>
      <pc:sldChg chg="addSp delSp modSp mod ord modAnim">
        <pc:chgData name="Erica Morgan" userId="39ed17eb-1fe1-4e30-9f9d-69b034d5bc77" providerId="ADAL" clId="{2C7DB549-644C-45CD-B677-F122E55E80DC}" dt="2024-02-07T15:08:58.740" v="2478"/>
        <pc:sldMkLst>
          <pc:docMk/>
          <pc:sldMk cId="0" sldId="259"/>
        </pc:sldMkLst>
        <pc:spChg chg="mod">
          <ac:chgData name="Erica Morgan" userId="39ed17eb-1fe1-4e30-9f9d-69b034d5bc77" providerId="ADAL" clId="{2C7DB549-644C-45CD-B677-F122E55E80DC}" dt="2024-02-07T13:50:14.304" v="2460" actId="20577"/>
          <ac:spMkLst>
            <pc:docMk/>
            <pc:sldMk cId="0" sldId="259"/>
            <ac:spMk id="3" creationId="{248F7BD3-563C-2234-079D-7A86EEDA8C72}"/>
          </ac:spMkLst>
        </pc:spChg>
        <pc:spChg chg="add mod">
          <ac:chgData name="Erica Morgan" userId="39ed17eb-1fe1-4e30-9f9d-69b034d5bc77" providerId="ADAL" clId="{2C7DB549-644C-45CD-B677-F122E55E80DC}" dt="2024-02-07T13:28:21.676" v="1765" actId="1076"/>
          <ac:spMkLst>
            <pc:docMk/>
            <pc:sldMk cId="0" sldId="259"/>
            <ac:spMk id="4" creationId="{AEE6EDF4-A674-2961-E643-8B3EA5BE168B}"/>
          </ac:spMkLst>
        </pc:spChg>
        <pc:spChg chg="mod">
          <ac:chgData name="Erica Morgan" userId="39ed17eb-1fe1-4e30-9f9d-69b034d5bc77" providerId="ADAL" clId="{2C7DB549-644C-45CD-B677-F122E55E80DC}" dt="2024-02-07T13:25:04.074" v="1723" actId="1076"/>
          <ac:spMkLst>
            <pc:docMk/>
            <pc:sldMk cId="0" sldId="259"/>
            <ac:spMk id="6" creationId="{2DE36F03-DA2F-5A01-AE7E-37F65DAA3B25}"/>
          </ac:spMkLst>
        </pc:spChg>
        <pc:spChg chg="del">
          <ac:chgData name="Erica Morgan" userId="39ed17eb-1fe1-4e30-9f9d-69b034d5bc77" providerId="ADAL" clId="{2C7DB549-644C-45CD-B677-F122E55E80DC}" dt="2024-02-07T13:25:08.293" v="1725" actId="478"/>
          <ac:spMkLst>
            <pc:docMk/>
            <pc:sldMk cId="0" sldId="259"/>
            <ac:spMk id="7" creationId="{4395EFD7-2B81-8E6D-C596-2C80708997A6}"/>
          </ac:spMkLst>
        </pc:spChg>
        <pc:picChg chg="add mod">
          <ac:chgData name="Erica Morgan" userId="39ed17eb-1fe1-4e30-9f9d-69b034d5bc77" providerId="ADAL" clId="{2C7DB549-644C-45CD-B677-F122E55E80DC}" dt="2024-02-07T13:28:16.766" v="1764" actId="1076"/>
          <ac:picMkLst>
            <pc:docMk/>
            <pc:sldMk cId="0" sldId="259"/>
            <ac:picMk id="2" creationId="{D2D873B2-6129-3898-29E3-687CF84D0A7C}"/>
          </ac:picMkLst>
        </pc:picChg>
        <pc:picChg chg="del">
          <ac:chgData name="Erica Morgan" userId="39ed17eb-1fe1-4e30-9f9d-69b034d5bc77" providerId="ADAL" clId="{2C7DB549-644C-45CD-B677-F122E55E80DC}" dt="2024-02-07T13:25:06.381" v="1724" actId="478"/>
          <ac:picMkLst>
            <pc:docMk/>
            <pc:sldMk cId="0" sldId="259"/>
            <ac:picMk id="8" creationId="{F39B6402-C28C-2D68-BD64-958F9D836600}"/>
          </ac:picMkLst>
        </pc:picChg>
      </pc:sldChg>
      <pc:sldChg chg="modSp mod modAnim">
        <pc:chgData name="Erica Morgan" userId="39ed17eb-1fe1-4e30-9f9d-69b034d5bc77" providerId="ADAL" clId="{2C7DB549-644C-45CD-B677-F122E55E80DC}" dt="2024-02-07T15:09:08.305" v="2482"/>
        <pc:sldMkLst>
          <pc:docMk/>
          <pc:sldMk cId="0" sldId="260"/>
        </pc:sldMkLst>
        <pc:spChg chg="mod">
          <ac:chgData name="Erica Morgan" userId="39ed17eb-1fe1-4e30-9f9d-69b034d5bc77" providerId="ADAL" clId="{2C7DB549-644C-45CD-B677-F122E55E80DC}" dt="2024-02-07T13:32:38.245" v="2023" actId="20577"/>
          <ac:spMkLst>
            <pc:docMk/>
            <pc:sldMk cId="0" sldId="260"/>
            <ac:spMk id="3" creationId="{66B068FC-E714-5834-70D7-7BD47A569F9B}"/>
          </ac:spMkLst>
        </pc:spChg>
        <pc:spChg chg="mod">
          <ac:chgData name="Erica Morgan" userId="39ed17eb-1fe1-4e30-9f9d-69b034d5bc77" providerId="ADAL" clId="{2C7DB549-644C-45CD-B677-F122E55E80DC}" dt="2024-02-07T13:50:45.945" v="2467" actId="20577"/>
          <ac:spMkLst>
            <pc:docMk/>
            <pc:sldMk cId="0" sldId="260"/>
            <ac:spMk id="5" creationId="{E68B2D3E-0974-D799-0351-F8E5EE3C5282}"/>
          </ac:spMkLst>
        </pc:spChg>
      </pc:sldChg>
      <pc:sldChg chg="addSp delSp modSp mod delAnim modAnim">
        <pc:chgData name="Erica Morgan" userId="39ed17eb-1fe1-4e30-9f9d-69b034d5bc77" providerId="ADAL" clId="{2C7DB549-644C-45CD-B677-F122E55E80DC}" dt="2024-02-07T15:08:40.531" v="2472"/>
        <pc:sldMkLst>
          <pc:docMk/>
          <pc:sldMk cId="0" sldId="261"/>
        </pc:sldMkLst>
        <pc:spChg chg="mod">
          <ac:chgData name="Erica Morgan" userId="39ed17eb-1fe1-4e30-9f9d-69b034d5bc77" providerId="ADAL" clId="{2C7DB549-644C-45CD-B677-F122E55E80DC}" dt="2024-02-07T13:40:00.047" v="2361" actId="20577"/>
          <ac:spMkLst>
            <pc:docMk/>
            <pc:sldMk cId="0" sldId="261"/>
            <ac:spMk id="3" creationId="{00000000-0000-0000-0000-000000000000}"/>
          </ac:spMkLst>
        </pc:spChg>
        <pc:spChg chg="del mod">
          <ac:chgData name="Erica Morgan" userId="39ed17eb-1fe1-4e30-9f9d-69b034d5bc77" providerId="ADAL" clId="{2C7DB549-644C-45CD-B677-F122E55E80DC}" dt="2024-02-07T13:34:41.008" v="2080" actId="21"/>
          <ac:spMkLst>
            <pc:docMk/>
            <pc:sldMk cId="0" sldId="261"/>
            <ac:spMk id="4" creationId="{9FC4CD32-D133-7D01-8591-CFE77DF0053C}"/>
          </ac:spMkLst>
        </pc:spChg>
        <pc:spChg chg="add del mod">
          <ac:chgData name="Erica Morgan" userId="39ed17eb-1fe1-4e30-9f9d-69b034d5bc77" providerId="ADAL" clId="{2C7DB549-644C-45CD-B677-F122E55E80DC}" dt="2024-02-07T13:35:51.783" v="2236"/>
          <ac:spMkLst>
            <pc:docMk/>
            <pc:sldMk cId="0" sldId="261"/>
            <ac:spMk id="5" creationId="{E3883034-3F83-4D1D-3FD9-42257CD8C7A7}"/>
          </ac:spMkLst>
        </pc:spChg>
        <pc:spChg chg="add del mod">
          <ac:chgData name="Erica Morgan" userId="39ed17eb-1fe1-4e30-9f9d-69b034d5bc77" providerId="ADAL" clId="{2C7DB549-644C-45CD-B677-F122E55E80DC}" dt="2024-02-07T13:35:51.781" v="2234" actId="478"/>
          <ac:spMkLst>
            <pc:docMk/>
            <pc:sldMk cId="0" sldId="261"/>
            <ac:spMk id="6" creationId="{9FC4CD32-D133-7D01-8591-CFE77DF0053C}"/>
          </ac:spMkLst>
        </pc:spChg>
        <pc:spChg chg="add mod">
          <ac:chgData name="Erica Morgan" userId="39ed17eb-1fe1-4e30-9f9d-69b034d5bc77" providerId="ADAL" clId="{2C7DB549-644C-45CD-B677-F122E55E80DC}" dt="2024-02-07T13:38:48.582" v="2330" actId="113"/>
          <ac:spMkLst>
            <pc:docMk/>
            <pc:sldMk cId="0" sldId="261"/>
            <ac:spMk id="7" creationId="{F5C0EA91-7593-7B23-A8E6-0C0660083812}"/>
          </ac:spMkLst>
        </pc:spChg>
        <pc:spChg chg="mod">
          <ac:chgData name="Erica Morgan" userId="39ed17eb-1fe1-4e30-9f9d-69b034d5bc77" providerId="ADAL" clId="{2C7DB549-644C-45CD-B677-F122E55E80DC}" dt="2024-02-07T13:38:54.292" v="2339" actId="20577"/>
          <ac:spMkLst>
            <pc:docMk/>
            <pc:sldMk cId="0" sldId="261"/>
            <ac:spMk id="30" creationId="{0F0BB14D-F682-CFF4-056F-4F38F170055A}"/>
          </ac:spMkLst>
        </pc:spChg>
      </pc:sldChg>
      <pc:sldChg chg="addSp delSp modSp del mod">
        <pc:chgData name="Erica Morgan" userId="39ed17eb-1fe1-4e30-9f9d-69b034d5bc77" providerId="ADAL" clId="{2C7DB549-644C-45CD-B677-F122E55E80DC}" dt="2024-02-07T13:43:45.505" v="2431" actId="47"/>
        <pc:sldMkLst>
          <pc:docMk/>
          <pc:sldMk cId="0" sldId="262"/>
        </pc:sldMkLst>
        <pc:spChg chg="mod">
          <ac:chgData name="Erica Morgan" userId="39ed17eb-1fe1-4e30-9f9d-69b034d5bc77" providerId="ADAL" clId="{2C7DB549-644C-45CD-B677-F122E55E80DC}" dt="2024-02-07T13:41:12.594" v="2375"/>
          <ac:spMkLst>
            <pc:docMk/>
            <pc:sldMk cId="0" sldId="262"/>
            <ac:spMk id="3" creationId="{016D2151-1C29-9C2B-6ADD-E745D80288EC}"/>
          </ac:spMkLst>
        </pc:spChg>
        <pc:spChg chg="mod">
          <ac:chgData name="Erica Morgan" userId="39ed17eb-1fe1-4e30-9f9d-69b034d5bc77" providerId="ADAL" clId="{2C7DB549-644C-45CD-B677-F122E55E80DC}" dt="2024-02-07T13:41:12.594" v="2375"/>
          <ac:spMkLst>
            <pc:docMk/>
            <pc:sldMk cId="0" sldId="262"/>
            <ac:spMk id="4" creationId="{0DDE72EB-8770-C0C6-1A0A-013046D40E29}"/>
          </ac:spMkLst>
        </pc:spChg>
        <pc:spChg chg="mod">
          <ac:chgData name="Erica Morgan" userId="39ed17eb-1fe1-4e30-9f9d-69b034d5bc77" providerId="ADAL" clId="{2C7DB549-644C-45CD-B677-F122E55E80DC}" dt="2024-02-07T13:39:34.611" v="2360" actId="20577"/>
          <ac:spMkLst>
            <pc:docMk/>
            <pc:sldMk cId="0" sldId="262"/>
            <ac:spMk id="8" creationId="{00000000-0000-0000-0000-000000000000}"/>
          </ac:spMkLst>
        </pc:spChg>
        <pc:spChg chg="mod">
          <ac:chgData name="Erica Morgan" userId="39ed17eb-1fe1-4e30-9f9d-69b034d5bc77" providerId="ADAL" clId="{2C7DB549-644C-45CD-B677-F122E55E80DC}" dt="2024-02-07T13:40:06.695" v="2362" actId="20577"/>
          <ac:spMkLst>
            <pc:docMk/>
            <pc:sldMk cId="0" sldId="262"/>
            <ac:spMk id="9" creationId="{00000000-0000-0000-0000-000000000000}"/>
          </ac:spMkLst>
        </pc:spChg>
        <pc:grpChg chg="add mod ord">
          <ac:chgData name="Erica Morgan" userId="39ed17eb-1fe1-4e30-9f9d-69b034d5bc77" providerId="ADAL" clId="{2C7DB549-644C-45CD-B677-F122E55E80DC}" dt="2024-02-07T13:41:16.212" v="2376" actId="167"/>
          <ac:grpSpMkLst>
            <pc:docMk/>
            <pc:sldMk cId="0" sldId="262"/>
            <ac:grpSpMk id="2" creationId="{44B46BFA-30F4-9E3C-3110-496A4F21F809}"/>
          </ac:grpSpMkLst>
        </pc:grpChg>
        <pc:picChg chg="add del">
          <ac:chgData name="Erica Morgan" userId="39ed17eb-1fe1-4e30-9f9d-69b034d5bc77" providerId="ADAL" clId="{2C7DB549-644C-45CD-B677-F122E55E80DC}" dt="2024-02-07T13:41:03.761" v="2374" actId="478"/>
          <ac:picMkLst>
            <pc:docMk/>
            <pc:sldMk cId="0" sldId="262"/>
            <ac:picMk id="50" creationId="{84F3F13D-1F73-0471-030F-D8DECFE4585B}"/>
          </ac:picMkLst>
        </pc:picChg>
      </pc:sldChg>
      <pc:sldChg chg="add del">
        <pc:chgData name="Erica Morgan" userId="39ed17eb-1fe1-4e30-9f9d-69b034d5bc77" providerId="ADAL" clId="{2C7DB549-644C-45CD-B677-F122E55E80DC}" dt="2024-02-07T13:40:32.060" v="2366" actId="2890"/>
        <pc:sldMkLst>
          <pc:docMk/>
          <pc:sldMk cId="3913672465" sldId="263"/>
        </pc:sldMkLst>
      </pc:sldChg>
      <pc:sldChg chg="addSp delSp modSp add mod ord">
        <pc:chgData name="Erica Morgan" userId="39ed17eb-1fe1-4e30-9f9d-69b034d5bc77" providerId="ADAL" clId="{2C7DB549-644C-45CD-B677-F122E55E80DC}" dt="2024-02-07T13:46:58.916" v="2442"/>
        <pc:sldMkLst>
          <pc:docMk/>
          <pc:sldMk cId="4133524101" sldId="263"/>
        </pc:sldMkLst>
        <pc:spChg chg="mod">
          <ac:chgData name="Erica Morgan" userId="39ed17eb-1fe1-4e30-9f9d-69b034d5bc77" providerId="ADAL" clId="{2C7DB549-644C-45CD-B677-F122E55E80DC}" dt="2024-02-07T13:43:41.523" v="2430" actId="1076"/>
          <ac:spMkLst>
            <pc:docMk/>
            <pc:sldMk cId="4133524101" sldId="263"/>
            <ac:spMk id="11" creationId="{19D9E850-DCBA-468E-011A-E841244BB561}"/>
          </ac:spMkLst>
        </pc:spChg>
        <pc:spChg chg="add mod">
          <ac:chgData name="Erica Morgan" userId="39ed17eb-1fe1-4e30-9f9d-69b034d5bc77" providerId="ADAL" clId="{2C7DB549-644C-45CD-B677-F122E55E80DC}" dt="2024-02-07T13:41:38.922" v="2378" actId="1076"/>
          <ac:spMkLst>
            <pc:docMk/>
            <pc:sldMk cId="4133524101" sldId="263"/>
            <ac:spMk id="14" creationId="{850476BB-8DC0-3E28-A2DB-0589EC67716A}"/>
          </ac:spMkLst>
        </pc:spChg>
        <pc:spChg chg="mod">
          <ac:chgData name="Erica Morgan" userId="39ed17eb-1fe1-4e30-9f9d-69b034d5bc77" providerId="ADAL" clId="{2C7DB549-644C-45CD-B677-F122E55E80DC}" dt="2024-02-07T13:41:56.210" v="2380"/>
          <ac:spMkLst>
            <pc:docMk/>
            <pc:sldMk cId="4133524101" sldId="263"/>
            <ac:spMk id="17" creationId="{21EEC60C-8982-E9E5-BFBD-5AE284E3028E}"/>
          </ac:spMkLst>
        </pc:spChg>
        <pc:spChg chg="mod">
          <ac:chgData name="Erica Morgan" userId="39ed17eb-1fe1-4e30-9f9d-69b034d5bc77" providerId="ADAL" clId="{2C7DB549-644C-45CD-B677-F122E55E80DC}" dt="2024-02-07T13:41:56.210" v="2380"/>
          <ac:spMkLst>
            <pc:docMk/>
            <pc:sldMk cId="4133524101" sldId="263"/>
            <ac:spMk id="18" creationId="{9806C759-719B-48C3-13EC-CFF8D7F9769D}"/>
          </ac:spMkLst>
        </pc:spChg>
        <pc:spChg chg="add mod">
          <ac:chgData name="Erica Morgan" userId="39ed17eb-1fe1-4e30-9f9d-69b034d5bc77" providerId="ADAL" clId="{2C7DB549-644C-45CD-B677-F122E55E80DC}" dt="2024-02-07T13:42:21.797" v="2385" actId="20577"/>
          <ac:spMkLst>
            <pc:docMk/>
            <pc:sldMk cId="4133524101" sldId="263"/>
            <ac:spMk id="19" creationId="{9D265A2B-EF1B-E5D1-FCAD-AACCCED770F2}"/>
          </ac:spMkLst>
        </pc:spChg>
        <pc:spChg chg="add mod">
          <ac:chgData name="Erica Morgan" userId="39ed17eb-1fe1-4e30-9f9d-69b034d5bc77" providerId="ADAL" clId="{2C7DB549-644C-45CD-B677-F122E55E80DC}" dt="2024-02-07T13:43:18.986" v="2427" actId="20577"/>
          <ac:spMkLst>
            <pc:docMk/>
            <pc:sldMk cId="4133524101" sldId="263"/>
            <ac:spMk id="20" creationId="{4EA014F6-4DC6-34B9-D9E0-BA931DBEDAEA}"/>
          </ac:spMkLst>
        </pc:spChg>
        <pc:spChg chg="del">
          <ac:chgData name="Erica Morgan" userId="39ed17eb-1fe1-4e30-9f9d-69b034d5bc77" providerId="ADAL" clId="{2C7DB549-644C-45CD-B677-F122E55E80DC}" dt="2024-02-07T13:40:53.234" v="2373" actId="478"/>
          <ac:spMkLst>
            <pc:docMk/>
            <pc:sldMk cId="4133524101" sldId="263"/>
            <ac:spMk id="36" creationId="{78B94BAB-CE3B-7D18-A60B-593817014411}"/>
          </ac:spMkLst>
        </pc:spChg>
        <pc:spChg chg="del mod">
          <ac:chgData name="Erica Morgan" userId="39ed17eb-1fe1-4e30-9f9d-69b034d5bc77" providerId="ADAL" clId="{2C7DB549-644C-45CD-B677-F122E55E80DC}" dt="2024-02-07T13:40:51.370" v="2372" actId="478"/>
          <ac:spMkLst>
            <pc:docMk/>
            <pc:sldMk cId="4133524101" sldId="263"/>
            <ac:spMk id="39" creationId="{668E8652-3B39-990D-8A70-F8461E017A26}"/>
          </ac:spMkLst>
        </pc:spChg>
        <pc:grpChg chg="mod">
          <ac:chgData name="Erica Morgan" userId="39ed17eb-1fe1-4e30-9f9d-69b034d5bc77" providerId="ADAL" clId="{2C7DB549-644C-45CD-B677-F122E55E80DC}" dt="2024-02-07T13:41:46.056" v="2379" actId="1076"/>
          <ac:grpSpMkLst>
            <pc:docMk/>
            <pc:sldMk cId="4133524101" sldId="263"/>
            <ac:grpSpMk id="8" creationId="{8785A40C-015E-6BEB-D859-3ADC67E66965}"/>
          </ac:grpSpMkLst>
        </pc:grpChg>
        <pc:grpChg chg="add mod">
          <ac:chgData name="Erica Morgan" userId="39ed17eb-1fe1-4e30-9f9d-69b034d5bc77" providerId="ADAL" clId="{2C7DB549-644C-45CD-B677-F122E55E80DC}" dt="2024-02-07T13:41:56.210" v="2380"/>
          <ac:grpSpMkLst>
            <pc:docMk/>
            <pc:sldMk cId="4133524101" sldId="263"/>
            <ac:grpSpMk id="16" creationId="{904558EC-529C-E09D-2517-858F2CD603FC}"/>
          </ac:grpSpMkLst>
        </pc:grpChg>
        <pc:picChg chg="mod">
          <ac:chgData name="Erica Morgan" userId="39ed17eb-1fe1-4e30-9f9d-69b034d5bc77" providerId="ADAL" clId="{2C7DB549-644C-45CD-B677-F122E55E80DC}" dt="2024-02-07T13:43:37.621" v="2429" actId="1076"/>
          <ac:picMkLst>
            <pc:docMk/>
            <pc:sldMk cId="4133524101" sldId="263"/>
            <ac:picMk id="12" creationId="{9D1B05F6-6F5B-E344-70DB-0DF1F30BEAB7}"/>
          </ac:picMkLst>
        </pc:picChg>
        <pc:picChg chg="del">
          <ac:chgData name="Erica Morgan" userId="39ed17eb-1fe1-4e30-9f9d-69b034d5bc77" providerId="ADAL" clId="{2C7DB549-644C-45CD-B677-F122E55E80DC}" dt="2024-02-07T13:40:48.378" v="2370" actId="478"/>
          <ac:picMkLst>
            <pc:docMk/>
            <pc:sldMk cId="4133524101" sldId="263"/>
            <ac:picMk id="15" creationId="{DCDDA673-D172-A7F8-404D-15B7D56DB2B4}"/>
          </ac:picMkLst>
        </pc:picChg>
        <pc:picChg chg="add mod">
          <ac:chgData name="Erica Morgan" userId="39ed17eb-1fe1-4e30-9f9d-69b034d5bc77" providerId="ADAL" clId="{2C7DB549-644C-45CD-B677-F122E55E80DC}" dt="2024-02-07T13:46:45.716" v="2441"/>
          <ac:picMkLst>
            <pc:docMk/>
            <pc:sldMk cId="4133524101" sldId="263"/>
            <ac:picMk id="22" creationId="{CE9B97BD-8204-1240-AA84-2DA12224E94E}"/>
          </ac:picMkLst>
        </pc:picChg>
        <pc:picChg chg="add mod">
          <ac:chgData name="Erica Morgan" userId="39ed17eb-1fe1-4e30-9f9d-69b034d5bc77" providerId="ADAL" clId="{2C7DB549-644C-45CD-B677-F122E55E80DC}" dt="2024-02-07T13:46:58.916" v="2442"/>
          <ac:picMkLst>
            <pc:docMk/>
            <pc:sldMk cId="4133524101" sldId="263"/>
            <ac:picMk id="24" creationId="{7D497331-DFB7-047E-F44D-194B8A37BE2A}"/>
          </ac:picMkLst>
        </pc:picChg>
      </pc:sldChg>
    </pc:docChg>
  </pc:docChgLst>
  <pc:docChgLst>
    <pc:chgData name="Sophia Kerby" userId="8b54e7a5-d2ca-4983-afe0-67c09e3dc550" providerId="ADAL" clId="{A5E7AE4B-536E-1041-9122-2FCBC54FEF84}"/>
    <pc:docChg chg="undo custSel modSld">
      <pc:chgData name="Sophia Kerby" userId="8b54e7a5-d2ca-4983-afe0-67c09e3dc550" providerId="ADAL" clId="{A5E7AE4B-536E-1041-9122-2FCBC54FEF84}" dt="2024-02-06T15:46:28.863" v="161" actId="478"/>
      <pc:docMkLst>
        <pc:docMk/>
      </pc:docMkLst>
      <pc:sldChg chg="addSp modSp mod">
        <pc:chgData name="Sophia Kerby" userId="8b54e7a5-d2ca-4983-afe0-67c09e3dc550" providerId="ADAL" clId="{A5E7AE4B-536E-1041-9122-2FCBC54FEF84}" dt="2024-02-06T15:06:45.859" v="56" actId="14826"/>
        <pc:sldMkLst>
          <pc:docMk/>
          <pc:sldMk cId="0" sldId="256"/>
        </pc:sldMkLst>
        <pc:spChg chg="mod">
          <ac:chgData name="Sophia Kerby" userId="8b54e7a5-d2ca-4983-afe0-67c09e3dc550" providerId="ADAL" clId="{A5E7AE4B-536E-1041-9122-2FCBC54FEF84}" dt="2024-02-06T14:49:05.713" v="8" actId="207"/>
          <ac:spMkLst>
            <pc:docMk/>
            <pc:sldMk cId="0" sldId="256"/>
            <ac:spMk id="3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4:49:07.797" v="9" actId="207"/>
          <ac:spMkLst>
            <pc:docMk/>
            <pc:sldMk cId="0" sldId="256"/>
            <ac:spMk id="4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4:50:22.478" v="12" actId="207"/>
          <ac:spMkLst>
            <pc:docMk/>
            <pc:sldMk cId="0" sldId="256"/>
            <ac:spMk id="6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4:48:56.533" v="6" actId="207"/>
          <ac:spMkLst>
            <pc:docMk/>
            <pc:sldMk cId="0" sldId="256"/>
            <ac:spMk id="9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4:48:01.709" v="1" actId="20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4:48:58.707" v="7" actId="20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5:05:36.820" v="55" actId="20577"/>
          <ac:spMkLst>
            <pc:docMk/>
            <pc:sldMk cId="0" sldId="256"/>
            <ac:spMk id="34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4:49:09.716" v="10" actId="207"/>
          <ac:spMkLst>
            <pc:docMk/>
            <pc:sldMk cId="0" sldId="256"/>
            <ac:spMk id="40" creationId="{AFC4E707-6232-5085-579A-C41D0A18B673}"/>
          </ac:spMkLst>
        </pc:spChg>
        <pc:grpChg chg="mod">
          <ac:chgData name="Sophia Kerby" userId="8b54e7a5-d2ca-4983-afe0-67c09e3dc550" providerId="ADAL" clId="{A5E7AE4B-536E-1041-9122-2FCBC54FEF84}" dt="2024-02-06T14:48:01.709" v="1" actId="207"/>
          <ac:grpSpMkLst>
            <pc:docMk/>
            <pc:sldMk cId="0" sldId="256"/>
            <ac:grpSpMk id="8" creationId="{00000000-0000-0000-0000-000000000000}"/>
          </ac:grpSpMkLst>
        </pc:grpChg>
        <pc:picChg chg="add mod">
          <ac:chgData name="Sophia Kerby" userId="8b54e7a5-d2ca-4983-afe0-67c09e3dc550" providerId="ADAL" clId="{A5E7AE4B-536E-1041-9122-2FCBC54FEF84}" dt="2024-02-06T15:05:17.729" v="26" actId="1076"/>
          <ac:picMkLst>
            <pc:docMk/>
            <pc:sldMk cId="0" sldId="256"/>
            <ac:picMk id="12" creationId="{46B34B9F-71F6-F679-874B-88B8C65BD11C}"/>
          </ac:picMkLst>
        </pc:picChg>
        <pc:picChg chg="mod">
          <ac:chgData name="Sophia Kerby" userId="8b54e7a5-d2ca-4983-afe0-67c09e3dc550" providerId="ADAL" clId="{A5E7AE4B-536E-1041-9122-2FCBC54FEF84}" dt="2024-02-06T14:58:46.033" v="19" actId="14826"/>
          <ac:picMkLst>
            <pc:docMk/>
            <pc:sldMk cId="0" sldId="256"/>
            <ac:picMk id="15" creationId="{167FE66B-ACFC-8F8B-FDE7-DF8CA8C73324}"/>
          </ac:picMkLst>
        </pc:picChg>
        <pc:picChg chg="mod">
          <ac:chgData name="Sophia Kerby" userId="8b54e7a5-d2ca-4983-afe0-67c09e3dc550" providerId="ADAL" clId="{A5E7AE4B-536E-1041-9122-2FCBC54FEF84}" dt="2024-02-06T14:54:25.773" v="15" actId="14826"/>
          <ac:picMkLst>
            <pc:docMk/>
            <pc:sldMk cId="0" sldId="256"/>
            <ac:picMk id="33" creationId="{A41542B7-CA50-72E1-7A57-9FE12DCDEF24}"/>
          </ac:picMkLst>
        </pc:picChg>
        <pc:picChg chg="mod">
          <ac:chgData name="Sophia Kerby" userId="8b54e7a5-d2ca-4983-afe0-67c09e3dc550" providerId="ADAL" clId="{A5E7AE4B-536E-1041-9122-2FCBC54FEF84}" dt="2024-02-06T15:06:45.859" v="56" actId="14826"/>
          <ac:picMkLst>
            <pc:docMk/>
            <pc:sldMk cId="0" sldId="256"/>
            <ac:picMk id="44" creationId="{F25DDC04-D7CE-105D-F1CE-01A4F11874FB}"/>
          </ac:picMkLst>
        </pc:picChg>
      </pc:sldChg>
      <pc:sldChg chg="modSp mod">
        <pc:chgData name="Sophia Kerby" userId="8b54e7a5-d2ca-4983-afe0-67c09e3dc550" providerId="ADAL" clId="{A5E7AE4B-536E-1041-9122-2FCBC54FEF84}" dt="2024-02-06T15:22:29.992" v="154" actId="1076"/>
        <pc:sldMkLst>
          <pc:docMk/>
          <pc:sldMk cId="0" sldId="257"/>
        </pc:sldMkLst>
        <pc:spChg chg="mod">
          <ac:chgData name="Sophia Kerby" userId="8b54e7a5-d2ca-4983-afe0-67c09e3dc550" providerId="ADAL" clId="{A5E7AE4B-536E-1041-9122-2FCBC54FEF84}" dt="2024-02-06T15:22:02.869" v="124" actId="207"/>
          <ac:spMkLst>
            <pc:docMk/>
            <pc:sldMk cId="0" sldId="257"/>
            <ac:spMk id="32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5:22:04.766" v="125" actId="207"/>
          <ac:spMkLst>
            <pc:docMk/>
            <pc:sldMk cId="0" sldId="257"/>
            <ac:spMk id="33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5:09:01.882" v="111" actId="207"/>
          <ac:spMkLst>
            <pc:docMk/>
            <pc:sldMk cId="0" sldId="257"/>
            <ac:spMk id="34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5:22:27.138" v="151" actId="207"/>
          <ac:spMkLst>
            <pc:docMk/>
            <pc:sldMk cId="0" sldId="257"/>
            <ac:spMk id="35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5:22:29.669" v="153" actId="207"/>
          <ac:spMkLst>
            <pc:docMk/>
            <pc:sldMk cId="0" sldId="257"/>
            <ac:spMk id="36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5:07:17.192" v="60" actId="207"/>
          <ac:spMkLst>
            <pc:docMk/>
            <pc:sldMk cId="0" sldId="257"/>
            <ac:spMk id="55" creationId="{00000000-0000-0000-0000-000000000000}"/>
          </ac:spMkLst>
        </pc:spChg>
        <pc:picChg chg="mod">
          <ac:chgData name="Sophia Kerby" userId="8b54e7a5-d2ca-4983-afe0-67c09e3dc550" providerId="ADAL" clId="{A5E7AE4B-536E-1041-9122-2FCBC54FEF84}" dt="2024-02-06T15:22:29.992" v="154" actId="1076"/>
          <ac:picMkLst>
            <pc:docMk/>
            <pc:sldMk cId="0" sldId="257"/>
            <ac:picMk id="64" creationId="{30CA7F4E-4CF1-47CD-C1B5-3195628DC302}"/>
          </ac:picMkLst>
        </pc:picChg>
      </pc:sldChg>
      <pc:sldChg chg="modSp mod">
        <pc:chgData name="Sophia Kerby" userId="8b54e7a5-d2ca-4983-afe0-67c09e3dc550" providerId="ADAL" clId="{A5E7AE4B-536E-1041-9122-2FCBC54FEF84}" dt="2024-02-06T15:27:27.342" v="156" actId="14826"/>
        <pc:sldMkLst>
          <pc:docMk/>
          <pc:sldMk cId="0" sldId="258"/>
        </pc:sldMkLst>
        <pc:spChg chg="mod">
          <ac:chgData name="Sophia Kerby" userId="8b54e7a5-d2ca-4983-afe0-67c09e3dc550" providerId="ADAL" clId="{A5E7AE4B-536E-1041-9122-2FCBC54FEF84}" dt="2024-02-06T15:08:58.830" v="110" actId="207"/>
          <ac:spMkLst>
            <pc:docMk/>
            <pc:sldMk cId="0" sldId="258"/>
            <ac:spMk id="2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5:17:30.488" v="114" actId="207"/>
          <ac:spMkLst>
            <pc:docMk/>
            <pc:sldMk cId="0" sldId="258"/>
            <ac:spMk id="5" creationId="{5A9261F7-FCBE-40C2-FAC7-0983D2834D45}"/>
          </ac:spMkLst>
        </pc:spChg>
        <pc:spChg chg="mod">
          <ac:chgData name="Sophia Kerby" userId="8b54e7a5-d2ca-4983-afe0-67c09e3dc550" providerId="ADAL" clId="{A5E7AE4B-536E-1041-9122-2FCBC54FEF84}" dt="2024-02-06T15:17:38.825" v="115" actId="207"/>
          <ac:spMkLst>
            <pc:docMk/>
            <pc:sldMk cId="0" sldId="258"/>
            <ac:spMk id="6" creationId="{9EAF950C-7487-37B4-CD87-34B03E2B75AB}"/>
          </ac:spMkLst>
        </pc:spChg>
        <pc:spChg chg="mod">
          <ac:chgData name="Sophia Kerby" userId="8b54e7a5-d2ca-4983-afe0-67c09e3dc550" providerId="ADAL" clId="{A5E7AE4B-536E-1041-9122-2FCBC54FEF84}" dt="2024-02-06T15:07:29.402" v="62" actId="207"/>
          <ac:spMkLst>
            <pc:docMk/>
            <pc:sldMk cId="0" sldId="258"/>
            <ac:spMk id="9" creationId="{00000000-0000-0000-0000-000000000000}"/>
          </ac:spMkLst>
        </pc:spChg>
        <pc:picChg chg="mod">
          <ac:chgData name="Sophia Kerby" userId="8b54e7a5-d2ca-4983-afe0-67c09e3dc550" providerId="ADAL" clId="{A5E7AE4B-536E-1041-9122-2FCBC54FEF84}" dt="2024-02-06T15:16:16.419" v="112" actId="14826"/>
          <ac:picMkLst>
            <pc:docMk/>
            <pc:sldMk cId="0" sldId="258"/>
            <ac:picMk id="8" creationId="{882F84F4-C6B8-83C1-192C-4AC6BBCFC5FB}"/>
          </ac:picMkLst>
        </pc:picChg>
        <pc:picChg chg="mod">
          <ac:chgData name="Sophia Kerby" userId="8b54e7a5-d2ca-4983-afe0-67c09e3dc550" providerId="ADAL" clId="{A5E7AE4B-536E-1041-9122-2FCBC54FEF84}" dt="2024-02-06T15:17:27.952" v="113" actId="14826"/>
          <ac:picMkLst>
            <pc:docMk/>
            <pc:sldMk cId="0" sldId="258"/>
            <ac:picMk id="10" creationId="{976ADAE4-716E-A646-F197-073F70E3F340}"/>
          </ac:picMkLst>
        </pc:picChg>
        <pc:picChg chg="mod">
          <ac:chgData name="Sophia Kerby" userId="8b54e7a5-d2ca-4983-afe0-67c09e3dc550" providerId="ADAL" clId="{A5E7AE4B-536E-1041-9122-2FCBC54FEF84}" dt="2024-02-06T15:27:27.342" v="156" actId="14826"/>
          <ac:picMkLst>
            <pc:docMk/>
            <pc:sldMk cId="0" sldId="258"/>
            <ac:picMk id="29" creationId="{B1E9455F-C122-33A9-00CA-E748F6F67677}"/>
          </ac:picMkLst>
        </pc:picChg>
      </pc:sldChg>
      <pc:sldChg chg="modSp mod">
        <pc:chgData name="Sophia Kerby" userId="8b54e7a5-d2ca-4983-afe0-67c09e3dc550" providerId="ADAL" clId="{A5E7AE4B-536E-1041-9122-2FCBC54FEF84}" dt="2024-02-06T15:31:03.759" v="157" actId="14826"/>
        <pc:sldMkLst>
          <pc:docMk/>
          <pc:sldMk cId="0" sldId="259"/>
        </pc:sldMkLst>
        <pc:spChg chg="mod">
          <ac:chgData name="Sophia Kerby" userId="8b54e7a5-d2ca-4983-afe0-67c09e3dc550" providerId="ADAL" clId="{A5E7AE4B-536E-1041-9122-2FCBC54FEF84}" dt="2024-02-06T15:08:56.094" v="109" actId="207"/>
          <ac:spMkLst>
            <pc:docMk/>
            <pc:sldMk cId="0" sldId="259"/>
            <ac:spMk id="6" creationId="{2DE36F03-DA2F-5A01-AE7E-37F65DAA3B25}"/>
          </ac:spMkLst>
        </pc:spChg>
        <pc:spChg chg="mod">
          <ac:chgData name="Sophia Kerby" userId="8b54e7a5-d2ca-4983-afe0-67c09e3dc550" providerId="ADAL" clId="{A5E7AE4B-536E-1041-9122-2FCBC54FEF84}" dt="2024-02-06T15:17:52.702" v="117" actId="207"/>
          <ac:spMkLst>
            <pc:docMk/>
            <pc:sldMk cId="0" sldId="259"/>
            <ac:spMk id="7" creationId="{4395EFD7-2B81-8E6D-C596-2C80708997A6}"/>
          </ac:spMkLst>
        </pc:spChg>
        <pc:spChg chg="mod">
          <ac:chgData name="Sophia Kerby" userId="8b54e7a5-d2ca-4983-afe0-67c09e3dc550" providerId="ADAL" clId="{A5E7AE4B-536E-1041-9122-2FCBC54FEF84}" dt="2024-02-06T15:07:44.315" v="64" actId="207"/>
          <ac:spMkLst>
            <pc:docMk/>
            <pc:sldMk cId="0" sldId="259"/>
            <ac:spMk id="9" creationId="{00000000-0000-0000-0000-000000000000}"/>
          </ac:spMkLst>
        </pc:spChg>
        <pc:picChg chg="mod">
          <ac:chgData name="Sophia Kerby" userId="8b54e7a5-d2ca-4983-afe0-67c09e3dc550" providerId="ADAL" clId="{A5E7AE4B-536E-1041-9122-2FCBC54FEF84}" dt="2024-02-06T15:17:50.762" v="116" actId="14826"/>
          <ac:picMkLst>
            <pc:docMk/>
            <pc:sldMk cId="0" sldId="259"/>
            <ac:picMk id="8" creationId="{F39B6402-C28C-2D68-BD64-958F9D836600}"/>
          </ac:picMkLst>
        </pc:picChg>
        <pc:picChg chg="mod">
          <ac:chgData name="Sophia Kerby" userId="8b54e7a5-d2ca-4983-afe0-67c09e3dc550" providerId="ADAL" clId="{A5E7AE4B-536E-1041-9122-2FCBC54FEF84}" dt="2024-02-06T15:31:03.759" v="157" actId="14826"/>
          <ac:picMkLst>
            <pc:docMk/>
            <pc:sldMk cId="0" sldId="259"/>
            <ac:picMk id="29" creationId="{B450F3D4-CDBB-7808-977F-7982A780F732}"/>
          </ac:picMkLst>
        </pc:picChg>
      </pc:sldChg>
      <pc:sldChg chg="modSp mod">
        <pc:chgData name="Sophia Kerby" userId="8b54e7a5-d2ca-4983-afe0-67c09e3dc550" providerId="ADAL" clId="{A5E7AE4B-536E-1041-9122-2FCBC54FEF84}" dt="2024-02-06T15:34:26.754" v="158" actId="14826"/>
        <pc:sldMkLst>
          <pc:docMk/>
          <pc:sldMk cId="0" sldId="260"/>
        </pc:sldMkLst>
        <pc:spChg chg="mod">
          <ac:chgData name="Sophia Kerby" userId="8b54e7a5-d2ca-4983-afe0-67c09e3dc550" providerId="ADAL" clId="{A5E7AE4B-536E-1041-9122-2FCBC54FEF84}" dt="2024-02-06T15:18:07.698" v="119" actId="207"/>
          <ac:spMkLst>
            <pc:docMk/>
            <pc:sldMk cId="0" sldId="260"/>
            <ac:spMk id="3" creationId="{66B068FC-E714-5834-70D7-7BD47A569F9B}"/>
          </ac:spMkLst>
        </pc:spChg>
        <pc:spChg chg="mod">
          <ac:chgData name="Sophia Kerby" userId="8b54e7a5-d2ca-4983-afe0-67c09e3dc550" providerId="ADAL" clId="{A5E7AE4B-536E-1041-9122-2FCBC54FEF84}" dt="2024-02-06T15:07:53.653" v="66" actId="207"/>
          <ac:spMkLst>
            <pc:docMk/>
            <pc:sldMk cId="0" sldId="260"/>
            <ac:spMk id="6" creationId="{A8A749AB-7471-E365-A989-39A852F17DBC}"/>
          </ac:spMkLst>
        </pc:spChg>
        <pc:spChg chg="mod">
          <ac:chgData name="Sophia Kerby" userId="8b54e7a5-d2ca-4983-afe0-67c09e3dc550" providerId="ADAL" clId="{A5E7AE4B-536E-1041-9122-2FCBC54FEF84}" dt="2024-02-06T15:08:53.425" v="108" actId="207"/>
          <ac:spMkLst>
            <pc:docMk/>
            <pc:sldMk cId="0" sldId="260"/>
            <ac:spMk id="7" creationId="{7CAC0630-A01F-12D4-0243-2B5FACC6CC6D}"/>
          </ac:spMkLst>
        </pc:spChg>
        <pc:picChg chg="mod">
          <ac:chgData name="Sophia Kerby" userId="8b54e7a5-d2ca-4983-afe0-67c09e3dc550" providerId="ADAL" clId="{A5E7AE4B-536E-1041-9122-2FCBC54FEF84}" dt="2024-02-06T15:18:03.898" v="118" actId="14826"/>
          <ac:picMkLst>
            <pc:docMk/>
            <pc:sldMk cId="0" sldId="260"/>
            <ac:picMk id="4" creationId="{69AB22A1-5D08-CABF-0331-DD25534B3567}"/>
          </ac:picMkLst>
        </pc:picChg>
        <pc:picChg chg="mod">
          <ac:chgData name="Sophia Kerby" userId="8b54e7a5-d2ca-4983-afe0-67c09e3dc550" providerId="ADAL" clId="{A5E7AE4B-536E-1041-9122-2FCBC54FEF84}" dt="2024-02-06T15:34:26.754" v="158" actId="14826"/>
          <ac:picMkLst>
            <pc:docMk/>
            <pc:sldMk cId="0" sldId="260"/>
            <ac:picMk id="31" creationId="{9D5B3611-DDE5-917F-8C87-59DBE0132B64}"/>
          </ac:picMkLst>
        </pc:picChg>
      </pc:sldChg>
      <pc:sldChg chg="modSp mod">
        <pc:chgData name="Sophia Kerby" userId="8b54e7a5-d2ca-4983-afe0-67c09e3dc550" providerId="ADAL" clId="{A5E7AE4B-536E-1041-9122-2FCBC54FEF84}" dt="2024-02-06T15:44:16.888" v="159" actId="14826"/>
        <pc:sldMkLst>
          <pc:docMk/>
          <pc:sldMk cId="0" sldId="261"/>
        </pc:sldMkLst>
        <pc:spChg chg="mod">
          <ac:chgData name="Sophia Kerby" userId="8b54e7a5-d2ca-4983-afe0-67c09e3dc550" providerId="ADAL" clId="{A5E7AE4B-536E-1041-9122-2FCBC54FEF84}" dt="2024-02-06T15:08:50.457" v="107" actId="207"/>
          <ac:spMkLst>
            <pc:docMk/>
            <pc:sldMk cId="0" sldId="261"/>
            <ac:spMk id="2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5:08:02.506" v="68" actId="207"/>
          <ac:spMkLst>
            <pc:docMk/>
            <pc:sldMk cId="0" sldId="261"/>
            <ac:spMk id="3" creationId="{00000000-0000-0000-0000-000000000000}"/>
          </ac:spMkLst>
        </pc:spChg>
        <pc:picChg chg="mod">
          <ac:chgData name="Sophia Kerby" userId="8b54e7a5-d2ca-4983-afe0-67c09e3dc550" providerId="ADAL" clId="{A5E7AE4B-536E-1041-9122-2FCBC54FEF84}" dt="2024-02-06T15:44:16.888" v="159" actId="14826"/>
          <ac:picMkLst>
            <pc:docMk/>
            <pc:sldMk cId="0" sldId="261"/>
            <ac:picMk id="29" creationId="{7D7D0129-3015-1EA1-D0BC-18FA05157614}"/>
          </ac:picMkLst>
        </pc:picChg>
      </pc:sldChg>
      <pc:sldChg chg="delSp modSp mod">
        <pc:chgData name="Sophia Kerby" userId="8b54e7a5-d2ca-4983-afe0-67c09e3dc550" providerId="ADAL" clId="{A5E7AE4B-536E-1041-9122-2FCBC54FEF84}" dt="2024-02-06T15:46:28.863" v="161" actId="478"/>
        <pc:sldMkLst>
          <pc:docMk/>
          <pc:sldMk cId="0" sldId="262"/>
        </pc:sldMkLst>
        <pc:spChg chg="mod">
          <ac:chgData name="Sophia Kerby" userId="8b54e7a5-d2ca-4983-afe0-67c09e3dc550" providerId="ADAL" clId="{A5E7AE4B-536E-1041-9122-2FCBC54FEF84}" dt="2024-02-06T15:08:46.773" v="106" actId="207"/>
          <ac:spMkLst>
            <pc:docMk/>
            <pc:sldMk cId="0" sldId="262"/>
            <ac:spMk id="8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5:08:10.716" v="70" actId="207"/>
          <ac:spMkLst>
            <pc:docMk/>
            <pc:sldMk cId="0" sldId="262"/>
            <ac:spMk id="9" creationId="{00000000-0000-0000-0000-000000000000}"/>
          </ac:spMkLst>
        </pc:spChg>
        <pc:spChg chg="mod">
          <ac:chgData name="Sophia Kerby" userId="8b54e7a5-d2ca-4983-afe0-67c09e3dc550" providerId="ADAL" clId="{A5E7AE4B-536E-1041-9122-2FCBC54FEF84}" dt="2024-02-06T15:08:25.577" v="73" actId="207"/>
          <ac:spMkLst>
            <pc:docMk/>
            <pc:sldMk cId="0" sldId="262"/>
            <ac:spMk id="54" creationId="{FCD78D4D-173E-5803-6035-2BF5A8C2DDE4}"/>
          </ac:spMkLst>
        </pc:spChg>
        <pc:spChg chg="mod">
          <ac:chgData name="Sophia Kerby" userId="8b54e7a5-d2ca-4983-afe0-67c09e3dc550" providerId="ADAL" clId="{A5E7AE4B-536E-1041-9122-2FCBC54FEF84}" dt="2024-02-06T15:08:14.681" v="71" actId="207"/>
          <ac:spMkLst>
            <pc:docMk/>
            <pc:sldMk cId="0" sldId="262"/>
            <ac:spMk id="55" creationId="{4BC94A6A-208B-FCEE-9583-A08BC44BB658}"/>
          </ac:spMkLst>
        </pc:spChg>
        <pc:spChg chg="mod">
          <ac:chgData name="Sophia Kerby" userId="8b54e7a5-d2ca-4983-afe0-67c09e3dc550" providerId="ADAL" clId="{A5E7AE4B-536E-1041-9122-2FCBC54FEF84}" dt="2024-02-06T15:08:40.174" v="104" actId="20577"/>
          <ac:spMkLst>
            <pc:docMk/>
            <pc:sldMk cId="0" sldId="262"/>
            <ac:spMk id="56" creationId="{B4A4560E-E6D6-4BBB-8B24-365545DF23FD}"/>
          </ac:spMkLst>
        </pc:spChg>
        <pc:picChg chg="mod">
          <ac:chgData name="Sophia Kerby" userId="8b54e7a5-d2ca-4983-afe0-67c09e3dc550" providerId="ADAL" clId="{A5E7AE4B-536E-1041-9122-2FCBC54FEF84}" dt="2024-02-06T15:46:21.856" v="160" actId="14826"/>
          <ac:picMkLst>
            <pc:docMk/>
            <pc:sldMk cId="0" sldId="262"/>
            <ac:picMk id="50" creationId="{84F3F13D-1F73-0471-030F-D8DECFE4585B}"/>
          </ac:picMkLst>
        </pc:picChg>
        <pc:picChg chg="del">
          <ac:chgData name="Sophia Kerby" userId="8b54e7a5-d2ca-4983-afe0-67c09e3dc550" providerId="ADAL" clId="{A5E7AE4B-536E-1041-9122-2FCBC54FEF84}" dt="2024-02-06T15:46:28.863" v="161" actId="478"/>
          <ac:picMkLst>
            <pc:docMk/>
            <pc:sldMk cId="0" sldId="262"/>
            <ac:picMk id="63" creationId="{9AE11B14-D131-695C-3075-19CADFB6E3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E11D5-E119-2A73-0C25-C5CBE5C94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494A6-323D-6372-05DE-4D9B15C63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382D4A-86E4-7AA6-94A3-592E8DB61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348C8-0D55-C6CD-D006-0AAE49084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2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umcareers.com/decolonising-the-classro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hyperlink" Target="https://futurumcareers.com/Geraldine-Balzer-Activity-Shee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uturumcareers.com/decolonising-the-classro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EC6D3A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BCBB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solidFill>
              <a:srgbClr val="5BCBBC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60597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02375" y="-144661"/>
            <a:ext cx="13885625" cy="7782055"/>
            <a:chOff x="0" y="-38100"/>
            <a:chExt cx="3657119" cy="2049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BCBB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01900" y="34089"/>
            <a:ext cx="3086100" cy="7603305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5BCBB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4" name="TextBox 34"/>
          <p:cNvSpPr txBox="1"/>
          <p:nvPr/>
        </p:nvSpPr>
        <p:spPr>
          <a:xfrm>
            <a:off x="1201170" y="1143280"/>
            <a:ext cx="3407082" cy="659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 dirty="0">
                <a:solidFill>
                  <a:srgbClr val="FFFFFF"/>
                </a:solidFill>
                <a:latin typeface="Montserrat"/>
              </a:rPr>
              <a:t>Inspiring the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FFFFF"/>
                </a:solidFill>
                <a:latin typeface="Montserrat Extra-Bold Bold"/>
              </a:rPr>
              <a:t>next generation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450376" y="8859853"/>
            <a:ext cx="3849618" cy="26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>
                <a:solidFill>
                  <a:srgbClr val="FFFFFF"/>
                </a:solidFill>
                <a:latin typeface="Montserrat Extra-Bold"/>
              </a:rPr>
              <a:t>Futurumcareers.com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45F9D3-AE14-804C-BB1C-B14290FE7762}"/>
              </a:ext>
            </a:extLst>
          </p:cNvPr>
          <p:cNvSpPr txBox="1"/>
          <p:nvPr/>
        </p:nvSpPr>
        <p:spPr>
          <a:xfrm>
            <a:off x="5945425" y="2730838"/>
            <a:ext cx="983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Montserrat Black" pitchFamily="2" charset="77"/>
              </a:rPr>
              <a:t>Decolonising the classroom</a:t>
            </a:r>
          </a:p>
          <a:p>
            <a:r>
              <a:rPr lang="en-GB" sz="4800" dirty="0">
                <a:latin typeface="Montserrat" pitchFamily="2" charset="77"/>
              </a:rPr>
              <a:t>Dr Geraldine Balzer</a:t>
            </a:r>
            <a:endParaRPr lang="en-US" sz="4800" dirty="0">
              <a:latin typeface="Montserrat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CE55F-DA7D-87CC-04A1-A15FA3B327E5}"/>
              </a:ext>
            </a:extLst>
          </p:cNvPr>
          <p:cNvSpPr txBox="1"/>
          <p:nvPr/>
        </p:nvSpPr>
        <p:spPr>
          <a:xfrm>
            <a:off x="6842343" y="957726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Montserrat" pitchFamily="2" charset="77"/>
              </a:rPr>
              <a:t>FUTURUM</a:t>
            </a:r>
          </a:p>
          <a:p>
            <a:r>
              <a:rPr lang="en-GB" sz="3200" b="1" i="1" dirty="0">
                <a:latin typeface="Montserrat Black" pitchFamily="2" charset="77"/>
              </a:rPr>
              <a:t>PODCAST</a:t>
            </a:r>
            <a:endParaRPr lang="en-US" sz="3200" b="1" i="1" dirty="0">
              <a:latin typeface="Montserrat Black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5B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77B7A6-10BB-7912-B2B4-8C600F0DD589}"/>
              </a:ext>
            </a:extLst>
          </p:cNvPr>
          <p:cNvSpPr txBox="1"/>
          <p:nvPr/>
        </p:nvSpPr>
        <p:spPr>
          <a:xfrm>
            <a:off x="14681196" y="8542222"/>
            <a:ext cx="261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ocial Circles" panose="02000500000000000000" pitchFamily="2" charset="0"/>
              </a:rPr>
              <a:t>ftlyip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5DDC04-D7CE-105D-F1CE-01A4F118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840" y="4461004"/>
            <a:ext cx="6962594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15047" y="34089"/>
            <a:ext cx="4152900" cy="288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7FE66B-ACFC-8F8B-FDE7-DF8CA8C73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089" y="1071279"/>
            <a:ext cx="421785" cy="727003"/>
          </a:xfrm>
          <a:prstGeom prst="rect">
            <a:avLst/>
          </a:prstGeom>
        </p:spPr>
      </p:pic>
      <p:pic>
        <p:nvPicPr>
          <p:cNvPr id="12" name="Picture 11" descr="A blue and black background&#10;&#10;Description automatically generated">
            <a:extLst>
              <a:ext uri="{FF2B5EF4-FFF2-40B4-BE49-F238E27FC236}">
                <a16:creationId xmlns:a16="http://schemas.microsoft.com/office/drawing/2014/main" id="{46B34B9F-71F6-F679-874B-88B8C65BD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29" y="7464495"/>
            <a:ext cx="1859212" cy="1074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F6B232-F2BE-28A4-68C8-D8FE20E98684}"/>
              </a:ext>
            </a:extLst>
          </p:cNvPr>
          <p:cNvSpPr txBox="1"/>
          <p:nvPr/>
        </p:nvSpPr>
        <p:spPr>
          <a:xfrm>
            <a:off x="10380405" y="7513858"/>
            <a:ext cx="131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Teacher CPD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81" y="0"/>
            <a:ext cx="18287998" cy="10299966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0363200" y="1238238"/>
            <a:ext cx="504176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12"/>
              </a:lnSpc>
            </a:pPr>
            <a:r>
              <a:rPr lang="en-US" sz="3400" dirty="0">
                <a:solidFill>
                  <a:schemeClr val="bg1"/>
                </a:solidFill>
                <a:latin typeface="Montserrat Bold"/>
              </a:rPr>
              <a:t>Dr Geraldine Balzer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1005" y="2091581"/>
            <a:ext cx="4731720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60597F"/>
                </a:solidFill>
                <a:latin typeface="Montserrat Extra-Bold"/>
              </a:rPr>
              <a:t>Pre-listening: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306666" y="7810152"/>
            <a:ext cx="7924798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2800" b="1" i="0" u="none" strike="noStrike" baseline="0" dirty="0">
                <a:solidFill>
                  <a:schemeClr val="bg1"/>
                </a:solidFill>
                <a:latin typeface="Montserrat" pitchFamily="2" charset="0"/>
              </a:rPr>
              <a:t>Department of Curriculum Studies </a:t>
            </a:r>
          </a:p>
          <a:p>
            <a:pPr algn="l"/>
            <a:r>
              <a:rPr lang="en-GB" sz="2800" b="1" i="0" u="none" strike="noStrike" baseline="0" dirty="0">
                <a:solidFill>
                  <a:schemeClr val="bg1"/>
                </a:solidFill>
                <a:latin typeface="Montserrat" pitchFamily="2" charset="0"/>
              </a:rPr>
              <a:t>College of Education </a:t>
            </a:r>
          </a:p>
          <a:p>
            <a:pPr algn="l"/>
            <a:r>
              <a:rPr lang="en-GB" sz="2800" b="1" i="0" u="none" strike="noStrike" baseline="0" dirty="0">
                <a:solidFill>
                  <a:schemeClr val="bg1"/>
                </a:solidFill>
                <a:latin typeface="Montserrat" pitchFamily="2" charset="0"/>
              </a:rPr>
              <a:t>University of Saskatchewan, Canada</a:t>
            </a:r>
            <a:endParaRPr lang="en-US" sz="28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BCBBC"/>
                </a:solidFill>
                <a:latin typeface="Montserrat Bold"/>
              </a:rPr>
              <a:t>Pre-listening</a:t>
            </a:r>
            <a:r>
              <a:rPr lang="en-US" sz="1700" dirty="0">
                <a:solidFill>
                  <a:srgbClr val="60597F"/>
                </a:solidFill>
                <a:latin typeface="Montserrat Bold"/>
              </a:rPr>
              <a:t> </a:t>
            </a:r>
            <a:r>
              <a:rPr lang="en-US" sz="1700" dirty="0">
                <a:solidFill>
                  <a:srgbClr val="60597F"/>
                </a:solidFill>
                <a:latin typeface="Montserrat"/>
              </a:rPr>
              <a:t> |  Break the down  |  Post-listening  |  Learn more podcast</a:t>
            </a:r>
          </a:p>
        </p:txBody>
      </p:sp>
      <p:sp>
        <p:nvSpPr>
          <p:cNvPr id="27" name="Freeform 27"/>
          <p:cNvSpPr/>
          <p:nvPr/>
        </p:nvSpPr>
        <p:spPr>
          <a:xfrm>
            <a:off x="13686318" y="1924772"/>
            <a:ext cx="4144482" cy="553305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D1A517-6FD6-4505-92FE-20BA4FDD87E9}"/>
              </a:ext>
            </a:extLst>
          </p:cNvPr>
          <p:cNvSpPr txBox="1">
            <a:spLocks/>
          </p:cNvSpPr>
          <p:nvPr/>
        </p:nvSpPr>
        <p:spPr>
          <a:xfrm>
            <a:off x="831340" y="3762625"/>
            <a:ext cx="7683985" cy="357656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does social justice teaching</a:t>
            </a:r>
            <a:r>
              <a:rPr lang="en-GB" sz="24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mean to you?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does ‘decolonising the classroom’ </a:t>
            </a:r>
            <a:r>
              <a:rPr lang="en-GB" sz="24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mean to you?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 what extent have you begun implementing strategies </a:t>
            </a:r>
            <a:r>
              <a:rPr lang="en-GB" sz="24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 decolonise your classroom?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are your current concerns </a:t>
            </a:r>
            <a:r>
              <a:rPr lang="en-GB" sz="24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about decolonising your classroom?</a:t>
            </a:r>
            <a:endParaRPr lang="en-GB" sz="2400" dirty="0">
              <a:solidFill>
                <a:srgbClr val="145D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60597F"/>
                </a:solidFill>
                <a:latin typeface="Montserrat"/>
              </a:rPr>
              <a:t>Pre-listening  |  </a:t>
            </a:r>
            <a:r>
              <a:rPr lang="en-US" sz="1700" dirty="0">
                <a:solidFill>
                  <a:srgbClr val="5BCBBC"/>
                </a:solidFill>
                <a:latin typeface="Montserrat Bold"/>
              </a:rPr>
              <a:t>Break the down</a:t>
            </a:r>
            <a:r>
              <a:rPr lang="en-US" sz="1700" dirty="0">
                <a:solidFill>
                  <a:srgbClr val="5BCBBC"/>
                </a:solidFill>
                <a:latin typeface="Montserrat"/>
              </a:rPr>
              <a:t>  </a:t>
            </a:r>
            <a:r>
              <a:rPr lang="en-US" sz="1700" dirty="0">
                <a:solidFill>
                  <a:srgbClr val="60597F"/>
                </a:solidFill>
                <a:latin typeface="Montserrat"/>
              </a:rPr>
              <a:t>|  Post-listening  |  Learn more podcast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450F3D4-CDBB-7808-977F-7982A780F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8190" y="-5443"/>
            <a:ext cx="8337620" cy="102924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7BD3-563C-2234-079D-7A86EEDA8C72}"/>
              </a:ext>
            </a:extLst>
          </p:cNvPr>
          <p:cNvSpPr txBox="1">
            <a:spLocks/>
          </p:cNvSpPr>
          <p:nvPr/>
        </p:nvSpPr>
        <p:spPr>
          <a:xfrm>
            <a:off x="685154" y="3746960"/>
            <a:ext cx="8527395" cy="360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1. To what extent are your students represented </a:t>
            </a:r>
            <a:r>
              <a:rPr lang="en-GB" sz="24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in the literature shared in your classroom?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GB" sz="2400" dirty="0"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2. </a:t>
            </a:r>
            <a:r>
              <a:rPr lang="en-GB" sz="2400" b="1" dirty="0">
                <a:latin typeface="Montserrat" pitchFamily="2" charset="0"/>
                <a:ea typeface="Calibri" panose="020F0502020204030204" pitchFamily="34" charset="0"/>
                <a:cs typeface="Calibri Light" panose="020F0302020204030204" pitchFamily="34" charset="0"/>
              </a:rPr>
              <a:t>What is your experience of </a:t>
            </a:r>
            <a:r>
              <a:rPr lang="en-US" sz="2400" b="1" dirty="0">
                <a:latin typeface="Montserrat" pitchFamily="2" charset="0"/>
              </a:rPr>
              <a:t>‘</a:t>
            </a:r>
            <a:r>
              <a:rPr lang="en-US" sz="2400" b="1" dirty="0" err="1">
                <a:latin typeface="Montserrat" pitchFamily="2" charset="0"/>
              </a:rPr>
              <a:t>decentralising</a:t>
            </a:r>
            <a:r>
              <a:rPr lang="en-US" sz="2400" b="1" dirty="0">
                <a:latin typeface="Montserrat" pitchFamily="2" charset="0"/>
              </a:rPr>
              <a:t> the power’ </a:t>
            </a:r>
            <a:r>
              <a:rPr lang="en-US" sz="2400" dirty="0">
                <a:latin typeface="Montserrat" pitchFamily="2" charset="0"/>
              </a:rPr>
              <a:t>in your classroom? What has worked well? </a:t>
            </a:r>
            <a:r>
              <a:rPr lang="en-GB" sz="2400" dirty="0">
                <a:latin typeface="Montserrat" pitchFamily="2" charset="0"/>
              </a:rPr>
              <a:t>How could you move away from a ‘hierarchal structure’ in your lessons?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3. Of the literature texts used in your classroom, </a:t>
            </a:r>
            <a:r>
              <a:rPr lang="en-GB" sz="24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which ‘mirror’ a diversity of lives, and which do not? Which new books could you explore to celebrate the joy of marginalised groups?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DE36F03-DA2F-5A01-AE7E-37F65DAA3B25}"/>
              </a:ext>
            </a:extLst>
          </p:cNvPr>
          <p:cNvSpPr txBox="1"/>
          <p:nvPr/>
        </p:nvSpPr>
        <p:spPr>
          <a:xfrm>
            <a:off x="685154" y="1133853"/>
            <a:ext cx="9253929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60597F"/>
                </a:solidFill>
                <a:latin typeface="Montserrat Extra-Bold"/>
              </a:rPr>
              <a:t>Break the podcast down: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873B2-6129-3898-29E3-687CF84D0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08" y="2360663"/>
            <a:ext cx="867052" cy="981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E6EDF4-A674-2961-E643-8B3EA5BE168B}"/>
              </a:ext>
            </a:extLst>
          </p:cNvPr>
          <p:cNvSpPr txBox="1"/>
          <p:nvPr/>
        </p:nvSpPr>
        <p:spPr>
          <a:xfrm>
            <a:off x="914400" y="2776978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0597F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00.00 – 08.00: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D5B3611-DDE5-917F-8C87-59DBE0132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6632" y="1"/>
            <a:ext cx="8141367" cy="10291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B068FC-E714-5834-70D7-7BD47A569F9B}"/>
              </a:ext>
            </a:extLst>
          </p:cNvPr>
          <p:cNvSpPr txBox="1"/>
          <p:nvPr/>
        </p:nvSpPr>
        <p:spPr>
          <a:xfrm>
            <a:off x="1273393" y="3054650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0597F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08.00 – end: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B22A1-5D08-CABF-0331-DD25534B3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610" y="2625574"/>
            <a:ext cx="867052" cy="98163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B2D3E-0974-D799-0351-F8E5EE3C5282}"/>
              </a:ext>
            </a:extLst>
          </p:cNvPr>
          <p:cNvSpPr txBox="1">
            <a:spLocks/>
          </p:cNvSpPr>
          <p:nvPr/>
        </p:nvSpPr>
        <p:spPr>
          <a:xfrm>
            <a:off x="799197" y="3987670"/>
            <a:ext cx="8344803" cy="360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5. Which resources do you need access</a:t>
            </a:r>
            <a:r>
              <a:rPr lang="en-GB" sz="24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 to in order to make positive changes in your classroom?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6. What barriers might you face in implementing change/introducing new literature texts? </a:t>
            </a:r>
            <a:r>
              <a:rPr lang="en-GB" sz="24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conversations do you foresee having with school leaders and/or parents and carers?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A8A749AB-7471-E365-A989-39A852F17DBC}"/>
              </a:ext>
            </a:extLst>
          </p:cNvPr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60597F"/>
                </a:solidFill>
                <a:latin typeface="Montserrat"/>
              </a:rPr>
              <a:t>Pre-listening  |  </a:t>
            </a:r>
            <a:r>
              <a:rPr lang="en-US" sz="1700" dirty="0">
                <a:solidFill>
                  <a:srgbClr val="5BCBBC"/>
                </a:solidFill>
                <a:latin typeface="Montserrat Bold"/>
              </a:rPr>
              <a:t>Break the down</a:t>
            </a:r>
            <a:r>
              <a:rPr lang="en-US" sz="1700" dirty="0">
                <a:solidFill>
                  <a:srgbClr val="5BCBBC"/>
                </a:solidFill>
                <a:latin typeface="Montserrat"/>
              </a:rPr>
              <a:t>  </a:t>
            </a:r>
            <a:r>
              <a:rPr lang="en-US" sz="1700" dirty="0">
                <a:solidFill>
                  <a:srgbClr val="60597F"/>
                </a:solidFill>
                <a:latin typeface="Montserrat"/>
              </a:rPr>
              <a:t>|  Post-listening  |  Learn more podcast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CAC0630-A01F-12D4-0243-2B5FACC6CC6D}"/>
              </a:ext>
            </a:extLst>
          </p:cNvPr>
          <p:cNvSpPr txBox="1"/>
          <p:nvPr/>
        </p:nvSpPr>
        <p:spPr>
          <a:xfrm>
            <a:off x="788640" y="1543230"/>
            <a:ext cx="9253929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60597F"/>
                </a:solidFill>
                <a:latin typeface="Montserrat Extra-Bold"/>
              </a:rPr>
              <a:t>Break the podcast down: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9596" y="1516361"/>
            <a:ext cx="9253929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60597F"/>
                </a:solidFill>
                <a:latin typeface="Montserrat Extra-Bold"/>
              </a:rPr>
              <a:t>Post-listening: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60597F"/>
                </a:solidFill>
                <a:latin typeface="Montserrat"/>
              </a:rPr>
              <a:t>Pre-listening  |  </a:t>
            </a:r>
            <a:r>
              <a:rPr lang="en-US" sz="1700" dirty="0">
                <a:solidFill>
                  <a:srgbClr val="60597F"/>
                </a:solidFill>
                <a:latin typeface="Montserrat Light" pitchFamily="2" charset="77"/>
              </a:rPr>
              <a:t>Break the down  </a:t>
            </a:r>
            <a:r>
              <a:rPr lang="en-US" sz="1700" dirty="0">
                <a:solidFill>
                  <a:srgbClr val="60597F"/>
                </a:solidFill>
                <a:latin typeface="Montserrat"/>
              </a:rPr>
              <a:t>|  </a:t>
            </a:r>
            <a:r>
              <a:rPr lang="en-US" sz="1700" dirty="0">
                <a:solidFill>
                  <a:srgbClr val="5BCBBC"/>
                </a:solidFill>
                <a:latin typeface="Montserrat Bold"/>
              </a:rPr>
              <a:t>Post-listening</a:t>
            </a:r>
            <a:r>
              <a:rPr lang="en-US" sz="1700" dirty="0">
                <a:solidFill>
                  <a:srgbClr val="60597F"/>
                </a:solidFill>
                <a:latin typeface="Montserrat"/>
              </a:rPr>
              <a:t>  |  Learn more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D7D0129-3015-1EA1-D0BC-18FA05157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9" y="5725647"/>
            <a:ext cx="18277108" cy="45914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</a:extLst>
          </p:cNvPr>
          <p:cNvSpPr txBox="1"/>
          <p:nvPr/>
        </p:nvSpPr>
        <p:spPr>
          <a:xfrm>
            <a:off x="12331908" y="8021394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Montserrat SemiBold" pitchFamily="2" charset="77"/>
              </a:rPr>
              <a:t>*Submit questions to Geraldine </a:t>
            </a:r>
            <a:r>
              <a:rPr lang="en-GB" sz="3200" b="1" dirty="0">
                <a:latin typeface="Montserrat Black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3200" b="1" dirty="0">
                <a:latin typeface="Montserrat Black" pitchFamily="2" charset="77"/>
              </a:rPr>
              <a:t>.</a:t>
            </a: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A10E188-0C0A-5EF7-4FE8-32A2705627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6557" y="7868226"/>
            <a:ext cx="1219200" cy="1245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C0EA91-7593-7B23-A8E6-0C0660083812}"/>
              </a:ext>
            </a:extLst>
          </p:cNvPr>
          <p:cNvSpPr txBox="1"/>
          <p:nvPr/>
        </p:nvSpPr>
        <p:spPr>
          <a:xfrm>
            <a:off x="709596" y="2961515"/>
            <a:ext cx="15684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dirty="0">
                <a:latin typeface="Montserrat" pitchFamily="2" charset="0"/>
              </a:rPr>
              <a:t>How confident do you feel about implementing changes </a:t>
            </a:r>
            <a:r>
              <a:rPr lang="en-GB" sz="2400" dirty="0">
                <a:latin typeface="Montserrat" pitchFamily="2" charset="0"/>
              </a:rPr>
              <a:t>in your classroom, and why? </a:t>
            </a:r>
          </a:p>
          <a:p>
            <a:pPr marL="342900" indent="-342900">
              <a:buAutoNum type="arabicPeriod"/>
            </a:pPr>
            <a:endParaRPr lang="en-GB" sz="2400" dirty="0">
              <a:latin typeface="Montserrat" pitchFamily="2" charset="0"/>
            </a:endParaRPr>
          </a:p>
          <a:p>
            <a:pPr marL="342900" indent="-342900">
              <a:buAutoNum type="arabicPeriod"/>
            </a:pPr>
            <a:r>
              <a:rPr lang="en-GB" sz="2400" b="1" dirty="0">
                <a:latin typeface="Montserrat" pitchFamily="2" charset="0"/>
              </a:rPr>
              <a:t>What support would you like </a:t>
            </a:r>
            <a:r>
              <a:rPr lang="en-GB" sz="2400" dirty="0">
                <a:latin typeface="Montserrat" pitchFamily="2" charset="0"/>
              </a:rPr>
              <a:t>and from whom?</a:t>
            </a:r>
          </a:p>
          <a:p>
            <a:endParaRPr lang="en-GB" sz="2400" dirty="0">
              <a:latin typeface="Montserrat" pitchFamily="2" charset="0"/>
            </a:endParaRPr>
          </a:p>
          <a:p>
            <a:r>
              <a:rPr lang="en-GB" sz="2400" b="1" dirty="0">
                <a:latin typeface="Montserrat" pitchFamily="2" charset="0"/>
              </a:rPr>
              <a:t>3. What are your next steps?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AB99E-00AE-FC62-5FCC-05F726557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2F16268-6A04-DF31-8EFA-9147ECD2581E}"/>
              </a:ext>
            </a:extLst>
          </p:cNvPr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EC6D3A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D03C42B-C1D9-011C-5CDE-9B97C8B61C9A}"/>
                </a:ext>
              </a:extLst>
            </p:cNvPr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BCBB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7216938-40A2-3E2B-F2FF-408D500C3EBB}"/>
                </a:ext>
              </a:extLst>
            </p:cNvPr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solidFill>
              <a:srgbClr val="5BCBBC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AE5BBAB-D6B5-4739-6985-371A49DB556C}"/>
              </a:ext>
            </a:extLst>
          </p:cNvPr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1F97FE2-3666-BBCC-D14F-2234B3F388E8}"/>
                </a:ext>
              </a:extLst>
            </p:cNvPr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60597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6C30FFB-9DC0-9DE9-EE6D-293A1E91F5B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8785A40C-015E-6BEB-D859-3ADC67E66965}"/>
              </a:ext>
            </a:extLst>
          </p:cNvPr>
          <p:cNvGrpSpPr/>
          <p:nvPr/>
        </p:nvGrpSpPr>
        <p:grpSpPr>
          <a:xfrm>
            <a:off x="4287270" y="538005"/>
            <a:ext cx="13885625" cy="7782055"/>
            <a:chOff x="0" y="-38100"/>
            <a:chExt cx="3657119" cy="204959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D3FA304-5FCA-186F-616F-D2A0362F40D7}"/>
                </a:ext>
              </a:extLst>
            </p:cNvPr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BCBB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2A5038E-F093-6930-AB0D-DB79561EAC04}"/>
                </a:ext>
              </a:extLst>
            </p:cNvPr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5323D2EB-D5C2-B308-02E6-3F185E61A935}"/>
              </a:ext>
            </a:extLst>
          </p:cNvPr>
          <p:cNvSpPr/>
          <p:nvPr/>
        </p:nvSpPr>
        <p:spPr>
          <a:xfrm>
            <a:off x="15201900" y="34089"/>
            <a:ext cx="3086100" cy="7603305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5BCBB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75CD90A3-0AE8-19BC-6FAA-A30EA5C3E20B}"/>
              </a:ext>
            </a:extLst>
          </p:cNvPr>
          <p:cNvSpPr txBox="1"/>
          <p:nvPr/>
        </p:nvSpPr>
        <p:spPr>
          <a:xfrm>
            <a:off x="1201170" y="1143280"/>
            <a:ext cx="3407082" cy="659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 dirty="0">
                <a:solidFill>
                  <a:srgbClr val="FFFFFF"/>
                </a:solidFill>
                <a:latin typeface="Montserrat"/>
              </a:rPr>
              <a:t>Inspiring the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FFFFF"/>
                </a:solidFill>
                <a:latin typeface="Montserrat Extra-Bold Bold"/>
              </a:rPr>
              <a:t>next generation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D99EEF97-3EA7-6967-F7D6-EC92BCA51601}"/>
              </a:ext>
            </a:extLst>
          </p:cNvPr>
          <p:cNvSpPr txBox="1"/>
          <p:nvPr/>
        </p:nvSpPr>
        <p:spPr>
          <a:xfrm>
            <a:off x="10450376" y="8859853"/>
            <a:ext cx="3849618" cy="26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>
                <a:solidFill>
                  <a:srgbClr val="FFFFFF"/>
                </a:solidFill>
                <a:latin typeface="Montserrat Extra-Bold"/>
              </a:rPr>
              <a:t>Futurumcareers.com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B791C97-4AD3-E631-E0F2-49A1B302B2E9}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5BC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A4E6D3-D35B-451C-5956-8E136C2CE03A}"/>
              </a:ext>
            </a:extLst>
          </p:cNvPr>
          <p:cNvSpPr txBox="1"/>
          <p:nvPr/>
        </p:nvSpPr>
        <p:spPr>
          <a:xfrm>
            <a:off x="14681196" y="8542222"/>
            <a:ext cx="261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ocial Circles" panose="02000500000000000000" pitchFamily="2" charset="0"/>
              </a:rPr>
              <a:t>ftlyip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8267795-4F29-BF39-D96C-FA40D6774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840" y="4461004"/>
            <a:ext cx="6962594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647BEA6-A236-FD13-812E-89C410E79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15047" y="34089"/>
            <a:ext cx="4152900" cy="2882900"/>
          </a:xfrm>
          <a:prstGeom prst="rect">
            <a:avLst/>
          </a:prstGeom>
        </p:spPr>
      </p:pic>
      <p:pic>
        <p:nvPicPr>
          <p:cNvPr id="12" name="Picture 11" descr="A blue and black background&#10;&#10;Description automatically generated">
            <a:extLst>
              <a:ext uri="{FF2B5EF4-FFF2-40B4-BE49-F238E27FC236}">
                <a16:creationId xmlns:a16="http://schemas.microsoft.com/office/drawing/2014/main" id="{9D1B05F6-6F5B-E344-70DB-0DF1F30BE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558" y="8156131"/>
            <a:ext cx="1859212" cy="1074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D9E850-DCBA-468E-011A-E841244BB561}"/>
              </a:ext>
            </a:extLst>
          </p:cNvPr>
          <p:cNvSpPr txBox="1"/>
          <p:nvPr/>
        </p:nvSpPr>
        <p:spPr>
          <a:xfrm>
            <a:off x="8524861" y="8193543"/>
            <a:ext cx="131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Teacher CPD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850476BB-8DC0-3E28-A2DB-0589EC67716A}"/>
              </a:ext>
            </a:extLst>
          </p:cNvPr>
          <p:cNvSpPr txBox="1"/>
          <p:nvPr/>
        </p:nvSpPr>
        <p:spPr>
          <a:xfrm>
            <a:off x="177054" y="183296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60597F"/>
                </a:solidFill>
                <a:latin typeface="Montserrat"/>
              </a:rPr>
              <a:t>Pre-listening  |  Break the down  |  Post-listening  |  </a:t>
            </a:r>
            <a:r>
              <a:rPr lang="en-US" sz="1700" dirty="0">
                <a:solidFill>
                  <a:srgbClr val="5BCBBC"/>
                </a:solidFill>
                <a:latin typeface="Montserrat Bold"/>
              </a:rPr>
              <a:t>Learn more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9D265A2B-EF1B-E5D1-FCAD-AACCCED770F2}"/>
              </a:ext>
            </a:extLst>
          </p:cNvPr>
          <p:cNvSpPr txBox="1"/>
          <p:nvPr/>
        </p:nvSpPr>
        <p:spPr>
          <a:xfrm>
            <a:off x="5823411" y="2334427"/>
            <a:ext cx="9253929" cy="2533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latin typeface="Montserrat Extra-Bold"/>
              </a:rPr>
              <a:t>Learn more about </a:t>
            </a:r>
          </a:p>
          <a:p>
            <a:pPr>
              <a:lnSpc>
                <a:spcPts val="4523"/>
              </a:lnSpc>
            </a:pPr>
            <a:r>
              <a:rPr lang="en-US" sz="5199" dirty="0">
                <a:latin typeface="Montserrat Extra-Bold"/>
              </a:rPr>
              <a:t>Geraldine’s work:</a:t>
            </a:r>
          </a:p>
          <a:p>
            <a:pPr>
              <a:lnSpc>
                <a:spcPts val="4523"/>
              </a:lnSpc>
            </a:pPr>
            <a:endParaRPr lang="en-US" sz="5199" dirty="0">
              <a:latin typeface="Montserrat Extra-Bold"/>
            </a:endParaRPr>
          </a:p>
          <a:p>
            <a:pPr>
              <a:lnSpc>
                <a:spcPts val="4523"/>
              </a:lnSpc>
            </a:pPr>
            <a:endParaRPr lang="en-US" sz="5199" dirty="0">
              <a:latin typeface="Montserrat Extra-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A014F6-4DC6-34B9-D9E0-BA931DBEDAEA}"/>
              </a:ext>
            </a:extLst>
          </p:cNvPr>
          <p:cNvSpPr txBox="1"/>
          <p:nvPr/>
        </p:nvSpPr>
        <p:spPr>
          <a:xfrm>
            <a:off x="5808663" y="4092056"/>
            <a:ext cx="7458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Montserrat" pitchFamily="2" charset="0"/>
              </a:rPr>
              <a:t>Read the </a:t>
            </a:r>
            <a:r>
              <a:rPr lang="en-GB" sz="2800" b="1" dirty="0">
                <a:latin typeface="Montserrat" pitchFamily="2" charset="0"/>
                <a:hlinkClick r:id="rId6"/>
              </a:rPr>
              <a:t>article</a:t>
            </a:r>
            <a:r>
              <a:rPr lang="en-GB" sz="2800" b="1" dirty="0">
                <a:latin typeface="Montserrat" pitchFamily="2" charset="0"/>
              </a:rPr>
              <a:t>.</a:t>
            </a:r>
          </a:p>
          <a:p>
            <a:endParaRPr lang="en-GB" sz="2800" b="1" dirty="0">
              <a:latin typeface="Montserrat" pitchFamily="2" charset="0"/>
            </a:endParaRPr>
          </a:p>
          <a:p>
            <a:r>
              <a:rPr lang="en-GB" sz="2800" b="1" dirty="0">
                <a:latin typeface="Montserrat" pitchFamily="2" charset="0"/>
              </a:rPr>
              <a:t>Download the </a:t>
            </a:r>
            <a:r>
              <a:rPr lang="en-GB" sz="2800" b="1" dirty="0">
                <a:latin typeface="Montserrat" pitchFamily="2" charset="0"/>
                <a:hlinkClick r:id="rId7"/>
              </a:rPr>
              <a:t>activity sheet</a:t>
            </a:r>
            <a:r>
              <a:rPr lang="en-GB" sz="2800" b="1" dirty="0">
                <a:latin typeface="Montserrat" pitchFamily="2" charset="0"/>
              </a:rPr>
              <a:t>.</a:t>
            </a:r>
            <a:endParaRPr lang="en-US" sz="2800" dirty="0">
              <a:latin typeface="Montserrat" pitchFamily="2" charset="0"/>
            </a:endParaRPr>
          </a:p>
        </p:txBody>
      </p:sp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CE9B97BD-8204-1240-AA84-2DA12224E9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75185" y="2358969"/>
            <a:ext cx="2218660" cy="3157998"/>
          </a:xfrm>
          <a:prstGeom prst="rect">
            <a:avLst/>
          </a:prstGeom>
        </p:spPr>
      </p:pic>
      <p:pic>
        <p:nvPicPr>
          <p:cNvPr id="24" name="Picture 23">
            <a:hlinkClick r:id="rId7"/>
            <a:extLst>
              <a:ext uri="{FF2B5EF4-FFF2-40B4-BE49-F238E27FC236}">
                <a16:creationId xmlns:a16="http://schemas.microsoft.com/office/drawing/2014/main" id="{7D497331-DFB7-047E-F44D-194B8A37BE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30003" y="4717404"/>
            <a:ext cx="2218660" cy="31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24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8" ma:contentTypeDescription="Create a new document." ma:contentTypeScope="" ma:versionID="b310b5c2e6bd8e666d2b9f7dc18872f1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688ee0138dd7de2ffe3161e2fed286d7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B89C0C-9477-4BD6-90EF-7ED03878D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360</Words>
  <Application>Microsoft Office PowerPoint</Application>
  <PresentationFormat>Custom</PresentationFormat>
  <Paragraphs>55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Montserrat Extra-Bold Bold</vt:lpstr>
      <vt:lpstr>Calibri</vt:lpstr>
      <vt:lpstr>Montserrat Bold</vt:lpstr>
      <vt:lpstr>Montserrat Black</vt:lpstr>
      <vt:lpstr>Montserrat Extra-Bold</vt:lpstr>
      <vt:lpstr>Arial</vt:lpstr>
      <vt:lpstr>Montserrat</vt:lpstr>
      <vt:lpstr>Montserrat SemiBold</vt:lpstr>
      <vt:lpstr>Social Circles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cp:lastModifiedBy>Erica Morgan</cp:lastModifiedBy>
  <cp:revision>5</cp:revision>
  <dcterms:created xsi:type="dcterms:W3CDTF">2006-08-16T00:00:00Z</dcterms:created>
  <dcterms:modified xsi:type="dcterms:W3CDTF">2024-02-07T15:09:18Z</dcterms:modified>
  <dc:identifier>DAFU7K6HS2U</dc:identifier>
</cp:coreProperties>
</file>