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0"/>
  </p:notesMasterIdLst>
  <p:sldIdLst>
    <p:sldId id="256" r:id="rId4"/>
    <p:sldId id="257" r:id="rId5"/>
    <p:sldId id="259" r:id="rId6"/>
    <p:sldId id="260" r:id="rId7"/>
    <p:sldId id="261" r:id="rId8"/>
    <p:sldId id="262"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ontserrat" pitchFamily="2" charset="0"/>
      <p:regular r:id="rId15"/>
      <p:bold r:id="rId16"/>
      <p:italic r:id="rId17"/>
      <p:boldItalic r:id="rId18"/>
    </p:embeddedFont>
    <p:embeddedFont>
      <p:font typeface="Montserrat Black" pitchFamily="2" charset="0"/>
      <p:bold r:id="rId19"/>
      <p:italic r:id="rId20"/>
      <p:boldItalic r:id="rId21"/>
    </p:embeddedFont>
    <p:embeddedFont>
      <p:font typeface="Montserrat Bold" pitchFamily="2" charset="0"/>
      <p:regular r:id="rId22"/>
      <p:bold r:id="rId23"/>
      <p:italic r:id="rId24"/>
      <p:boldItalic r:id="rId25"/>
    </p:embeddedFont>
    <p:embeddedFont>
      <p:font typeface="Montserrat Extra-Bold" panose="020B0604020202020204" charset="0"/>
      <p:regular r:id="rId26"/>
      <p:bold r:id="rId27"/>
    </p:embeddedFont>
    <p:embeddedFont>
      <p:font typeface="Montserrat Extra-Bold Bold" panose="020B0604020202020204" charset="0"/>
      <p:regular r:id="rId28"/>
      <p:bold r:id="rId29"/>
    </p:embeddedFont>
    <p:embeddedFont>
      <p:font typeface="Montserrat Medium" pitchFamily="2" charset="0"/>
      <p:regular r:id="rId30"/>
      <p:italic r:id="rId31"/>
    </p:embeddedFont>
    <p:embeddedFont>
      <p:font typeface="Montserrat SemiBold" pitchFamily="2" charset="0"/>
      <p:regular r:id="rId32"/>
      <p:bold r:id="rId33"/>
      <p:italic r:id="rId34"/>
      <p:boldItalic r:id="rId35"/>
    </p:embeddedFont>
    <p:embeddedFont>
      <p:font typeface="Montserrat Semi-Bold Bold Italics" panose="020B0604020202020204" charset="0"/>
      <p:regular r:id="rId36"/>
      <p:bold r:id="rId37"/>
      <p:italic r:id="rId38"/>
      <p:boldItalic r:id="rId39"/>
    </p:embeddedFont>
    <p:embeddedFont>
      <p:font typeface="Social Circle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R0uj8k5CeRBgNL+HUB0yA==" hashData="B4o67lTxRM/JDm5/pDqTaDi5cOv4/IN2HFiM9Mwg4we6QKlCdqvWjkJAZwMrZ7oJU9ReMxQ4DRnEbztFsf4lN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5B8AD"/>
    <a:srgbClr val="3660AA"/>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4FEA3-D065-4EB3-BA62-000971F3AF89}" v="64" dt="2023-02-23T13:11:01.784"/>
    <p1510:client id="{6362C05F-8600-48A4-8206-8B8F37CAF3E0}" v="27" dt="2023-02-23T10:41:20.472"/>
    <p1510:client id="{666AFDDD-6873-47A8-B90D-A5860F795799}" v="5" dt="2023-02-22T16:17:15.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4558" autoAdjust="0"/>
  </p:normalViewPr>
  <p:slideViewPr>
    <p:cSldViewPr>
      <p:cViewPr varScale="1">
        <p:scale>
          <a:sx n="31" d="100"/>
          <a:sy n="31" d="100"/>
        </p:scale>
        <p:origin x="114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font" Target="fonts/font29.fntdata"/><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font" Target="fonts/font6.fntdata"/><Relationship Id="rId29"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font" Target="fonts/font30.fntdata"/><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 Id="rId46" Type="http://schemas.microsoft.com/office/2015/10/relationships/revisionInfo" Target="revisionInfo.xml"/><Relationship Id="rId20" Type="http://schemas.openxmlformats.org/officeDocument/2006/relationships/font" Target="fonts/font10.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Kerby" userId="8b54e7a5-d2ca-4983-afe0-67c09e3dc550" providerId="ADAL" clId="{962DADF9-C785-B34B-A7F6-BE8B4037513F}"/>
    <pc:docChg chg="undo custSel modSld">
      <pc:chgData name="Sophia Kerby" userId="8b54e7a5-d2ca-4983-afe0-67c09e3dc550" providerId="ADAL" clId="{962DADF9-C785-B34B-A7F6-BE8B4037513F}" dt="2023-01-10T15:41:02.635" v="163" actId="478"/>
      <pc:docMkLst>
        <pc:docMk/>
      </pc:docMkLst>
      <pc:sldChg chg="addSp delSp modSp mod">
        <pc:chgData name="Sophia Kerby" userId="8b54e7a5-d2ca-4983-afe0-67c09e3dc550" providerId="ADAL" clId="{962DADF9-C785-B34B-A7F6-BE8B4037513F}" dt="2023-01-10T15:40:54.427" v="160" actId="478"/>
        <pc:sldMkLst>
          <pc:docMk/>
          <pc:sldMk cId="0" sldId="256"/>
        </pc:sldMkLst>
        <pc:spChg chg="mod">
          <ac:chgData name="Sophia Kerby" userId="8b54e7a5-d2ca-4983-afe0-67c09e3dc550" providerId="ADAL" clId="{962DADF9-C785-B34B-A7F6-BE8B4037513F}" dt="2023-01-10T13:38:18.318" v="14" actId="207"/>
          <ac:spMkLst>
            <pc:docMk/>
            <pc:sldMk cId="0" sldId="256"/>
            <ac:spMk id="39" creationId="{FB0CE55F-DA7D-87CC-04A1-A15FA3B327E5}"/>
          </ac:spMkLst>
        </pc:spChg>
        <pc:picChg chg="add mod">
          <ac:chgData name="Sophia Kerby" userId="8b54e7a5-d2ca-4983-afe0-67c09e3dc550" providerId="ADAL" clId="{962DADF9-C785-B34B-A7F6-BE8B4037513F}" dt="2023-01-10T13:38:06.976" v="13" actId="1037"/>
          <ac:picMkLst>
            <pc:docMk/>
            <pc:sldMk cId="0" sldId="256"/>
            <ac:picMk id="15" creationId="{167FE66B-ACFC-8F8B-FDE7-DF8CA8C73324}"/>
          </ac:picMkLst>
        </pc:picChg>
        <pc:picChg chg="add del mod">
          <ac:chgData name="Sophia Kerby" userId="8b54e7a5-d2ca-4983-afe0-67c09e3dc550" providerId="ADAL" clId="{962DADF9-C785-B34B-A7F6-BE8B4037513F}" dt="2023-01-10T15:40:53.977" v="159"/>
          <ac:picMkLst>
            <pc:docMk/>
            <pc:sldMk cId="0" sldId="256"/>
            <ac:picMk id="17" creationId="{08029F2F-AE21-D6ED-88CB-88A2D5324BB3}"/>
          </ac:picMkLst>
        </pc:picChg>
        <pc:picChg chg="add del">
          <ac:chgData name="Sophia Kerby" userId="8b54e7a5-d2ca-4983-afe0-67c09e3dc550" providerId="ADAL" clId="{962DADF9-C785-B34B-A7F6-BE8B4037513F}" dt="2023-01-10T15:40:54.427" v="160" actId="478"/>
          <ac:picMkLst>
            <pc:docMk/>
            <pc:sldMk cId="0" sldId="256"/>
            <ac:picMk id="33" creationId="{A41542B7-CA50-72E1-7A57-9FE12DCDEF24}"/>
          </ac:picMkLst>
        </pc:picChg>
        <pc:picChg chg="del mod">
          <ac:chgData name="Sophia Kerby" userId="8b54e7a5-d2ca-4983-afe0-67c09e3dc550" providerId="ADAL" clId="{962DADF9-C785-B34B-A7F6-BE8B4037513F}" dt="2023-01-10T13:37:48.799" v="5" actId="478"/>
          <ac:picMkLst>
            <pc:docMk/>
            <pc:sldMk cId="0" sldId="256"/>
            <ac:picMk id="38" creationId="{5B111E94-2E36-642F-F1C8-1275995A731B}"/>
          </ac:picMkLst>
        </pc:picChg>
      </pc:sldChg>
      <pc:sldChg chg="addSp delSp modSp mod modAnim">
        <pc:chgData name="Sophia Kerby" userId="8b54e7a5-d2ca-4983-afe0-67c09e3dc550" providerId="ADAL" clId="{962DADF9-C785-B34B-A7F6-BE8B4037513F}" dt="2023-01-10T15:41:02.635" v="163" actId="478"/>
        <pc:sldMkLst>
          <pc:docMk/>
          <pc:sldMk cId="0" sldId="257"/>
        </pc:sldMkLst>
        <pc:spChg chg="add mod">
          <ac:chgData name="Sophia Kerby" userId="8b54e7a5-d2ca-4983-afe0-67c09e3dc550" providerId="ADAL" clId="{962DADF9-C785-B34B-A7F6-BE8B4037513F}" dt="2023-01-10T15:35:03.793" v="131" actId="207"/>
          <ac:spMkLst>
            <pc:docMk/>
            <pc:sldMk cId="0" sldId="257"/>
            <ac:spMk id="2" creationId="{40D1A517-6FD6-4505-92FE-20BA4FDD87E9}"/>
          </ac:spMkLst>
        </pc:spChg>
        <pc:spChg chg="add del mod">
          <ac:chgData name="Sophia Kerby" userId="8b54e7a5-d2ca-4983-afe0-67c09e3dc550" providerId="ADAL" clId="{962DADF9-C785-B34B-A7F6-BE8B4037513F}" dt="2023-01-10T15:41:02.635" v="163" actId="478"/>
          <ac:spMkLst>
            <pc:docMk/>
            <pc:sldMk cId="0" sldId="257"/>
            <ac:spMk id="3" creationId="{4112416F-12E3-B4F7-DBCE-FF37EE3FD1DA}"/>
          </ac:spMkLst>
        </pc:spChg>
        <pc:spChg chg="mod">
          <ac:chgData name="Sophia Kerby" userId="8b54e7a5-d2ca-4983-afe0-67c09e3dc550" providerId="ADAL" clId="{962DADF9-C785-B34B-A7F6-BE8B4037513F}" dt="2023-01-10T15:40:58.491" v="161" actId="20577"/>
          <ac:spMkLst>
            <pc:docMk/>
            <pc:sldMk cId="0" sldId="257"/>
            <ac:spMk id="27" creationId="{00000000-0000-0000-0000-000000000000}"/>
          </ac:spMkLst>
        </pc:spChg>
        <pc:spChg chg="del">
          <ac:chgData name="Sophia Kerby" userId="8b54e7a5-d2ca-4983-afe0-67c09e3dc550" providerId="ADAL" clId="{962DADF9-C785-B34B-A7F6-BE8B4037513F}" dt="2023-01-10T14:19:49.895" v="17" actId="478"/>
          <ac:spMkLst>
            <pc:docMk/>
            <pc:sldMk cId="0" sldId="257"/>
            <ac:spMk id="56" creationId="{00000000-0000-0000-0000-000000000000}"/>
          </ac:spMkLst>
        </pc:spChg>
        <pc:grpChg chg="mod">
          <ac:chgData name="Sophia Kerby" userId="8b54e7a5-d2ca-4983-afe0-67c09e3dc550" providerId="ADAL" clId="{962DADF9-C785-B34B-A7F6-BE8B4037513F}" dt="2023-01-10T15:32:13.677" v="120" actId="1076"/>
          <ac:grpSpMkLst>
            <pc:docMk/>
            <pc:sldMk cId="0" sldId="257"/>
            <ac:grpSpMk id="26" creationId="{00000000-0000-0000-0000-000000000000}"/>
          </ac:grpSpMkLst>
        </pc:grpChg>
      </pc:sldChg>
      <pc:sldChg chg="addSp delSp modSp mod delAnim modAnim">
        <pc:chgData name="Sophia Kerby" userId="8b54e7a5-d2ca-4983-afe0-67c09e3dc550" providerId="ADAL" clId="{962DADF9-C785-B34B-A7F6-BE8B4037513F}" dt="2023-01-10T15:35:10.436" v="133" actId="207"/>
        <pc:sldMkLst>
          <pc:docMk/>
          <pc:sldMk cId="0" sldId="258"/>
        </pc:sldMkLst>
        <pc:spChg chg="mod">
          <ac:chgData name="Sophia Kerby" userId="8b54e7a5-d2ca-4983-afe0-67c09e3dc550" providerId="ADAL" clId="{962DADF9-C785-B34B-A7F6-BE8B4037513F}" dt="2023-01-10T15:28:51.239" v="57" actId="1076"/>
          <ac:spMkLst>
            <pc:docMk/>
            <pc:sldMk cId="0" sldId="258"/>
            <ac:spMk id="2" creationId="{00000000-0000-0000-0000-000000000000}"/>
          </ac:spMkLst>
        </pc:spChg>
        <pc:spChg chg="add del mod">
          <ac:chgData name="Sophia Kerby" userId="8b54e7a5-d2ca-4983-afe0-67c09e3dc550" providerId="ADAL" clId="{962DADF9-C785-B34B-A7F6-BE8B4037513F}" dt="2023-01-10T14:20:12.453" v="25" actId="478"/>
          <ac:spMkLst>
            <pc:docMk/>
            <pc:sldMk cId="0" sldId="258"/>
            <ac:spMk id="3" creationId="{244D8C70-9394-9DC1-F672-7BD017F49FDD}"/>
          </ac:spMkLst>
        </pc:spChg>
        <pc:spChg chg="add mod">
          <ac:chgData name="Sophia Kerby" userId="8b54e7a5-d2ca-4983-afe0-67c09e3dc550" providerId="ADAL" clId="{962DADF9-C785-B34B-A7F6-BE8B4037513F}" dt="2023-01-10T15:35:07.975" v="132" actId="207"/>
          <ac:spMkLst>
            <pc:docMk/>
            <pc:sldMk cId="0" sldId="258"/>
            <ac:spMk id="4" creationId="{B8AA8134-E568-BC47-ED49-B684404FDB7F}"/>
          </ac:spMkLst>
        </pc:spChg>
        <pc:spChg chg="add mod">
          <ac:chgData name="Sophia Kerby" userId="8b54e7a5-d2ca-4983-afe0-67c09e3dc550" providerId="ADAL" clId="{962DADF9-C785-B34B-A7F6-BE8B4037513F}" dt="2023-01-10T15:34:30.410" v="126" actId="207"/>
          <ac:spMkLst>
            <pc:docMk/>
            <pc:sldMk cId="0" sldId="258"/>
            <ac:spMk id="5" creationId="{5A9261F7-FCBE-40C2-FAC7-0983D2834D45}"/>
          </ac:spMkLst>
        </pc:spChg>
        <pc:spChg chg="add mod">
          <ac:chgData name="Sophia Kerby" userId="8b54e7a5-d2ca-4983-afe0-67c09e3dc550" providerId="ADAL" clId="{962DADF9-C785-B34B-A7F6-BE8B4037513F}" dt="2023-01-10T15:34:34.528" v="127" actId="207"/>
          <ac:spMkLst>
            <pc:docMk/>
            <pc:sldMk cId="0" sldId="258"/>
            <ac:spMk id="6" creationId="{9EAF950C-7487-37B4-CD87-34B03E2B75AB}"/>
          </ac:spMkLst>
        </pc:spChg>
        <pc:spChg chg="add mod">
          <ac:chgData name="Sophia Kerby" userId="8b54e7a5-d2ca-4983-afe0-67c09e3dc550" providerId="ADAL" clId="{962DADF9-C785-B34B-A7F6-BE8B4037513F}" dt="2023-01-10T15:35:10.436" v="133" actId="207"/>
          <ac:spMkLst>
            <pc:docMk/>
            <pc:sldMk cId="0" sldId="258"/>
            <ac:spMk id="7" creationId="{40F1898E-1FC6-24EF-853C-A35A7C125335}"/>
          </ac:spMkLst>
        </pc:spChg>
        <pc:picChg chg="add mod">
          <ac:chgData name="Sophia Kerby" userId="8b54e7a5-d2ca-4983-afe0-67c09e3dc550" providerId="ADAL" clId="{962DADF9-C785-B34B-A7F6-BE8B4037513F}" dt="2023-01-10T15:33:53.269" v="121" actId="14826"/>
          <ac:picMkLst>
            <pc:docMk/>
            <pc:sldMk cId="0" sldId="258"/>
            <ac:picMk id="8" creationId="{882F84F4-C6B8-83C1-192C-4AC6BBCFC5FB}"/>
          </ac:picMkLst>
        </pc:picChg>
        <pc:picChg chg="add mod">
          <ac:chgData name="Sophia Kerby" userId="8b54e7a5-d2ca-4983-afe0-67c09e3dc550" providerId="ADAL" clId="{962DADF9-C785-B34B-A7F6-BE8B4037513F}" dt="2023-01-10T15:34:03.694" v="122" actId="14826"/>
          <ac:picMkLst>
            <pc:docMk/>
            <pc:sldMk cId="0" sldId="258"/>
            <ac:picMk id="10" creationId="{976ADAE4-716E-A646-F197-073F70E3F340}"/>
          </ac:picMkLst>
        </pc:picChg>
      </pc:sldChg>
      <pc:sldChg chg="addSp delSp modSp mod modAnim">
        <pc:chgData name="Sophia Kerby" userId="8b54e7a5-d2ca-4983-afe0-67c09e3dc550" providerId="ADAL" clId="{962DADF9-C785-B34B-A7F6-BE8B4037513F}" dt="2023-01-10T15:35:14.381" v="134" actId="207"/>
        <pc:sldMkLst>
          <pc:docMk/>
          <pc:sldMk cId="0" sldId="259"/>
        </pc:sldMkLst>
        <pc:spChg chg="del">
          <ac:chgData name="Sophia Kerby" userId="8b54e7a5-d2ca-4983-afe0-67c09e3dc550" providerId="ADAL" clId="{962DADF9-C785-B34B-A7F6-BE8B4037513F}" dt="2023-01-10T15:29:38.556" v="66" actId="478"/>
          <ac:spMkLst>
            <pc:docMk/>
            <pc:sldMk cId="0" sldId="259"/>
            <ac:spMk id="2" creationId="{00000000-0000-0000-0000-000000000000}"/>
          </ac:spMkLst>
        </pc:spChg>
        <pc:spChg chg="add mod">
          <ac:chgData name="Sophia Kerby" userId="8b54e7a5-d2ca-4983-afe0-67c09e3dc550" providerId="ADAL" clId="{962DADF9-C785-B34B-A7F6-BE8B4037513F}" dt="2023-01-10T15:35:14.381" v="134" actId="207"/>
          <ac:spMkLst>
            <pc:docMk/>
            <pc:sldMk cId="0" sldId="259"/>
            <ac:spMk id="3" creationId="{248F7BD3-563C-2234-079D-7A86EEDA8C72}"/>
          </ac:spMkLst>
        </pc:spChg>
        <pc:spChg chg="add del mod">
          <ac:chgData name="Sophia Kerby" userId="8b54e7a5-d2ca-4983-afe0-67c09e3dc550" providerId="ADAL" clId="{962DADF9-C785-B34B-A7F6-BE8B4037513F}" dt="2023-01-10T15:29:58.918" v="82" actId="478"/>
          <ac:spMkLst>
            <pc:docMk/>
            <pc:sldMk cId="0" sldId="259"/>
            <ac:spMk id="5" creationId="{A8657E21-6ABE-B477-CEB9-E8FCD901E35A}"/>
          </ac:spMkLst>
        </pc:spChg>
        <pc:spChg chg="add mod">
          <ac:chgData name="Sophia Kerby" userId="8b54e7a5-d2ca-4983-afe0-67c09e3dc550" providerId="ADAL" clId="{962DADF9-C785-B34B-A7F6-BE8B4037513F}" dt="2023-01-10T15:29:41.236" v="67"/>
          <ac:spMkLst>
            <pc:docMk/>
            <pc:sldMk cId="0" sldId="259"/>
            <ac:spMk id="6" creationId="{2DE36F03-DA2F-5A01-AE7E-37F65DAA3B25}"/>
          </ac:spMkLst>
        </pc:spChg>
        <pc:spChg chg="add mod">
          <ac:chgData name="Sophia Kerby" userId="8b54e7a5-d2ca-4983-afe0-67c09e3dc550" providerId="ADAL" clId="{962DADF9-C785-B34B-A7F6-BE8B4037513F}" dt="2023-01-10T15:34:39.664" v="128" actId="207"/>
          <ac:spMkLst>
            <pc:docMk/>
            <pc:sldMk cId="0" sldId="259"/>
            <ac:spMk id="7" creationId="{4395EFD7-2B81-8E6D-C596-2C80708997A6}"/>
          </ac:spMkLst>
        </pc:spChg>
        <pc:picChg chg="add del mod">
          <ac:chgData name="Sophia Kerby" userId="8b54e7a5-d2ca-4983-afe0-67c09e3dc550" providerId="ADAL" clId="{962DADF9-C785-B34B-A7F6-BE8B4037513F}" dt="2023-01-10T15:29:58.918" v="82" actId="478"/>
          <ac:picMkLst>
            <pc:docMk/>
            <pc:sldMk cId="0" sldId="259"/>
            <ac:picMk id="4" creationId="{E4F19B33-D7F2-AB33-94B4-B47A36A48C83}"/>
          </ac:picMkLst>
        </pc:picChg>
        <pc:picChg chg="add mod">
          <ac:chgData name="Sophia Kerby" userId="8b54e7a5-d2ca-4983-afe0-67c09e3dc550" providerId="ADAL" clId="{962DADF9-C785-B34B-A7F6-BE8B4037513F}" dt="2023-01-10T15:34:12.438" v="123" actId="14826"/>
          <ac:picMkLst>
            <pc:docMk/>
            <pc:sldMk cId="0" sldId="259"/>
            <ac:picMk id="8" creationId="{F39B6402-C28C-2D68-BD64-958F9D836600}"/>
          </ac:picMkLst>
        </pc:picChg>
      </pc:sldChg>
      <pc:sldChg chg="addSp delSp modSp mod modAnim">
        <pc:chgData name="Sophia Kerby" userId="8b54e7a5-d2ca-4983-afe0-67c09e3dc550" providerId="ADAL" clId="{962DADF9-C785-B34B-A7F6-BE8B4037513F}" dt="2023-01-10T15:35:17.907" v="135" actId="207"/>
        <pc:sldMkLst>
          <pc:docMk/>
          <pc:sldMk cId="0" sldId="260"/>
        </pc:sldMkLst>
        <pc:spChg chg="add mod">
          <ac:chgData name="Sophia Kerby" userId="8b54e7a5-d2ca-4983-afe0-67c09e3dc550" providerId="ADAL" clId="{962DADF9-C785-B34B-A7F6-BE8B4037513F}" dt="2023-01-10T15:30:35.310" v="90"/>
          <ac:spMkLst>
            <pc:docMk/>
            <pc:sldMk cId="0" sldId="260"/>
            <ac:spMk id="2" creationId="{25513649-B9AE-B435-8CF5-3ADF541923A7}"/>
          </ac:spMkLst>
        </pc:spChg>
        <pc:spChg chg="add mod">
          <ac:chgData name="Sophia Kerby" userId="8b54e7a5-d2ca-4983-afe0-67c09e3dc550" providerId="ADAL" clId="{962DADF9-C785-B34B-A7F6-BE8B4037513F}" dt="2023-01-10T15:34:23.659" v="125" actId="207"/>
          <ac:spMkLst>
            <pc:docMk/>
            <pc:sldMk cId="0" sldId="260"/>
            <ac:spMk id="3" creationId="{66B068FC-E714-5834-70D7-7BD47A569F9B}"/>
          </ac:spMkLst>
        </pc:spChg>
        <pc:spChg chg="add mod">
          <ac:chgData name="Sophia Kerby" userId="8b54e7a5-d2ca-4983-afe0-67c09e3dc550" providerId="ADAL" clId="{962DADF9-C785-B34B-A7F6-BE8B4037513F}" dt="2023-01-10T15:35:17.907" v="135" actId="207"/>
          <ac:spMkLst>
            <pc:docMk/>
            <pc:sldMk cId="0" sldId="260"/>
            <ac:spMk id="5" creationId="{E68B2D3E-0974-D799-0351-F8E5EE3C5282}"/>
          </ac:spMkLst>
        </pc:spChg>
        <pc:spChg chg="add del mod">
          <ac:chgData name="Sophia Kerby" userId="8b54e7a5-d2ca-4983-afe0-67c09e3dc550" providerId="ADAL" clId="{962DADF9-C785-B34B-A7F6-BE8B4037513F}" dt="2023-01-10T15:31:15.372" v="111" actId="478"/>
          <ac:spMkLst>
            <pc:docMk/>
            <pc:sldMk cId="0" sldId="260"/>
            <ac:spMk id="6" creationId="{73EA6F9F-0C9F-B1C2-D727-843921F8FBEC}"/>
          </ac:spMkLst>
        </pc:spChg>
        <pc:spChg chg="del mod">
          <ac:chgData name="Sophia Kerby" userId="8b54e7a5-d2ca-4983-afe0-67c09e3dc550" providerId="ADAL" clId="{962DADF9-C785-B34B-A7F6-BE8B4037513F}" dt="2023-01-10T15:30:34.771" v="89" actId="478"/>
          <ac:spMkLst>
            <pc:docMk/>
            <pc:sldMk cId="0" sldId="260"/>
            <ac:spMk id="26" creationId="{00000000-0000-0000-0000-000000000000}"/>
          </ac:spMkLst>
        </pc:spChg>
        <pc:picChg chg="add mod">
          <ac:chgData name="Sophia Kerby" userId="8b54e7a5-d2ca-4983-afe0-67c09e3dc550" providerId="ADAL" clId="{962DADF9-C785-B34B-A7F6-BE8B4037513F}" dt="2023-01-10T15:34:20.015" v="124" actId="14826"/>
          <ac:picMkLst>
            <pc:docMk/>
            <pc:sldMk cId="0" sldId="260"/>
            <ac:picMk id="4" creationId="{69AB22A1-5D08-CABF-0331-DD25534B3567}"/>
          </ac:picMkLst>
        </pc:picChg>
        <pc:picChg chg="add del mod">
          <ac:chgData name="Sophia Kerby" userId="8b54e7a5-d2ca-4983-afe0-67c09e3dc550" providerId="ADAL" clId="{962DADF9-C785-B34B-A7F6-BE8B4037513F}" dt="2023-01-10T15:31:15.372" v="111" actId="478"/>
          <ac:picMkLst>
            <pc:docMk/>
            <pc:sldMk cId="0" sldId="260"/>
            <ac:picMk id="7" creationId="{2372D76A-421E-A73A-2C1A-1A1AFD0284DD}"/>
          </ac:picMkLst>
        </pc:picChg>
      </pc:sldChg>
      <pc:sldChg chg="addSp modSp mod modAnim">
        <pc:chgData name="Sophia Kerby" userId="8b54e7a5-d2ca-4983-afe0-67c09e3dc550" providerId="ADAL" clId="{962DADF9-C785-B34B-A7F6-BE8B4037513F}" dt="2023-01-10T15:35:21.323" v="136" actId="207"/>
        <pc:sldMkLst>
          <pc:docMk/>
          <pc:sldMk cId="0" sldId="261"/>
        </pc:sldMkLst>
        <pc:spChg chg="mod">
          <ac:chgData name="Sophia Kerby" userId="8b54e7a5-d2ca-4983-afe0-67c09e3dc550" providerId="ADAL" clId="{962DADF9-C785-B34B-A7F6-BE8B4037513F}" dt="2023-01-10T15:31:38.738" v="116" actId="1076"/>
          <ac:spMkLst>
            <pc:docMk/>
            <pc:sldMk cId="0" sldId="261"/>
            <ac:spMk id="2" creationId="{00000000-0000-0000-0000-000000000000}"/>
          </ac:spMkLst>
        </pc:spChg>
        <pc:spChg chg="add mod">
          <ac:chgData name="Sophia Kerby" userId="8b54e7a5-d2ca-4983-afe0-67c09e3dc550" providerId="ADAL" clId="{962DADF9-C785-B34B-A7F6-BE8B4037513F}" dt="2023-01-10T15:35:21.323" v="136" actId="207"/>
          <ac:spMkLst>
            <pc:docMk/>
            <pc:sldMk cId="0" sldId="261"/>
            <ac:spMk id="4" creationId="{9FC4CD32-D133-7D01-8591-CFE77DF0053C}"/>
          </ac:spMkLst>
        </pc:spChg>
      </pc:sldChg>
      <pc:sldChg chg="modSp mod">
        <pc:chgData name="Sophia Kerby" userId="8b54e7a5-d2ca-4983-afe0-67c09e3dc550" providerId="ADAL" clId="{962DADF9-C785-B34B-A7F6-BE8B4037513F}" dt="2023-01-10T15:36:15.970" v="144" actId="20577"/>
        <pc:sldMkLst>
          <pc:docMk/>
          <pc:sldMk cId="0" sldId="262"/>
        </pc:sldMkLst>
        <pc:spChg chg="mod">
          <ac:chgData name="Sophia Kerby" userId="8b54e7a5-d2ca-4983-afe0-67c09e3dc550" providerId="ADAL" clId="{962DADF9-C785-B34B-A7F6-BE8B4037513F}" dt="2023-01-10T15:36:15.970" v="144" actId="20577"/>
          <ac:spMkLst>
            <pc:docMk/>
            <pc:sldMk cId="0" sldId="262"/>
            <ac:spMk id="8" creationId="{00000000-0000-0000-0000-000000000000}"/>
          </ac:spMkLst>
        </pc:spChg>
        <pc:picChg chg="mod">
          <ac:chgData name="Sophia Kerby" userId="8b54e7a5-d2ca-4983-afe0-67c09e3dc550" providerId="ADAL" clId="{962DADF9-C785-B34B-A7F6-BE8B4037513F}" dt="2023-01-10T15:36:04.930" v="137" actId="14100"/>
          <ac:picMkLst>
            <pc:docMk/>
            <pc:sldMk cId="0" sldId="262"/>
            <ac:picMk id="50" creationId="{84F3F13D-1F73-0471-030F-D8DECFE4585B}"/>
          </ac:picMkLst>
        </pc:picChg>
      </pc:sldChg>
    </pc:docChg>
  </pc:docChgLst>
  <pc:docChgLst>
    <pc:chgData name="Isla Foffa" userId="237bb2e1-a752-4b88-b59e-e8cd0f246259" providerId="ADAL" clId="{3BB4FEA3-D065-4EB3-BA62-000971F3AF89}"/>
    <pc:docChg chg="undo custSel delSld modSld modMainMaster">
      <pc:chgData name="Isla Foffa" userId="237bb2e1-a752-4b88-b59e-e8cd0f246259" providerId="ADAL" clId="{3BB4FEA3-D065-4EB3-BA62-000971F3AF89}" dt="2023-02-23T13:12:13.255" v="289" actId="1076"/>
      <pc:docMkLst>
        <pc:docMk/>
      </pc:docMkLst>
      <pc:sldChg chg="addSp delSp modSp mod">
        <pc:chgData name="Isla Foffa" userId="237bb2e1-a752-4b88-b59e-e8cd0f246259" providerId="ADAL" clId="{3BB4FEA3-D065-4EB3-BA62-000971F3AF89}" dt="2023-02-22T19:13:30.763" v="256"/>
        <pc:sldMkLst>
          <pc:docMk/>
          <pc:sldMk cId="0" sldId="256"/>
        </pc:sldMkLst>
        <pc:spChg chg="add mod">
          <ac:chgData name="Isla Foffa" userId="237bb2e1-a752-4b88-b59e-e8cd0f246259" providerId="ADAL" clId="{3BB4FEA3-D065-4EB3-BA62-000971F3AF89}" dt="2023-02-22T19:13:30.763" v="256"/>
          <ac:spMkLst>
            <pc:docMk/>
            <pc:sldMk cId="0" sldId="256"/>
            <ac:spMk id="11" creationId="{65B0B967-B300-9F12-6F82-D238DD445B84}"/>
          </ac:spMkLst>
        </pc:spChg>
        <pc:spChg chg="add mod">
          <ac:chgData name="Isla Foffa" userId="237bb2e1-a752-4b88-b59e-e8cd0f246259" providerId="ADAL" clId="{3BB4FEA3-D065-4EB3-BA62-000971F3AF89}" dt="2023-02-22T19:13:30.763" v="256"/>
          <ac:spMkLst>
            <pc:docMk/>
            <pc:sldMk cId="0" sldId="256"/>
            <ac:spMk id="12" creationId="{A2A43DE5-B221-7CF6-B200-0EFD368DFF47}"/>
          </ac:spMkLst>
        </pc:spChg>
        <pc:spChg chg="del">
          <ac:chgData name="Isla Foffa" userId="237bb2e1-a752-4b88-b59e-e8cd0f246259" providerId="ADAL" clId="{3BB4FEA3-D065-4EB3-BA62-000971F3AF89}" dt="2023-02-22T19:13:23.300" v="254" actId="478"/>
          <ac:spMkLst>
            <pc:docMk/>
            <pc:sldMk cId="0" sldId="256"/>
            <ac:spMk id="35" creationId="{00000000-0000-0000-0000-000000000000}"/>
          </ac:spMkLst>
        </pc:spChg>
        <pc:spChg chg="mod">
          <ac:chgData name="Isla Foffa" userId="237bb2e1-a752-4b88-b59e-e8cd0f246259" providerId="ADAL" clId="{3BB4FEA3-D065-4EB3-BA62-000971F3AF89}" dt="2023-02-22T16:20:32.583" v="38" actId="20577"/>
          <ac:spMkLst>
            <pc:docMk/>
            <pc:sldMk cId="0" sldId="256"/>
            <ac:spMk id="36" creationId="{1345F9D3-AE14-804C-BB1C-B14290FE7762}"/>
          </ac:spMkLst>
        </pc:spChg>
        <pc:spChg chg="del">
          <ac:chgData name="Isla Foffa" userId="237bb2e1-a752-4b88-b59e-e8cd0f246259" providerId="ADAL" clId="{3BB4FEA3-D065-4EB3-BA62-000971F3AF89}" dt="2023-02-22T19:13:25.927" v="255" actId="478"/>
          <ac:spMkLst>
            <pc:docMk/>
            <pc:sldMk cId="0" sldId="256"/>
            <ac:spMk id="41" creationId="{3477B7A6-10BB-7912-B2B4-8C600F0DD589}"/>
          </ac:spMkLst>
        </pc:spChg>
        <pc:grpChg chg="add del">
          <ac:chgData name="Isla Foffa" userId="237bb2e1-a752-4b88-b59e-e8cd0f246259" providerId="ADAL" clId="{3BB4FEA3-D065-4EB3-BA62-000971F3AF89}" dt="2023-02-22T19:13:21.285" v="253" actId="478"/>
          <ac:grpSpMkLst>
            <pc:docMk/>
            <pc:sldMk cId="0" sldId="256"/>
            <ac:grpSpMk id="5" creationId="{00000000-0000-0000-0000-000000000000}"/>
          </ac:grpSpMkLst>
        </pc:grpChg>
      </pc:sldChg>
      <pc:sldChg chg="modSp mod modAnim">
        <pc:chgData name="Isla Foffa" userId="237bb2e1-a752-4b88-b59e-e8cd0f246259" providerId="ADAL" clId="{3BB4FEA3-D065-4EB3-BA62-000971F3AF89}" dt="2023-02-23T13:07:52.058" v="269" actId="1076"/>
        <pc:sldMkLst>
          <pc:docMk/>
          <pc:sldMk cId="0" sldId="257"/>
        </pc:sldMkLst>
        <pc:spChg chg="mod">
          <ac:chgData name="Isla Foffa" userId="237bb2e1-a752-4b88-b59e-e8cd0f246259" providerId="ADAL" clId="{3BB4FEA3-D065-4EB3-BA62-000971F3AF89}" dt="2023-02-22T16:23:00.171" v="74" actId="113"/>
          <ac:spMkLst>
            <pc:docMk/>
            <pc:sldMk cId="0" sldId="257"/>
            <ac:spMk id="2" creationId="{40D1A517-6FD6-4505-92FE-20BA4FDD87E9}"/>
          </ac:spMkLst>
        </pc:spChg>
        <pc:spChg chg="mod">
          <ac:chgData name="Isla Foffa" userId="237bb2e1-a752-4b88-b59e-e8cd0f246259" providerId="ADAL" clId="{3BB4FEA3-D065-4EB3-BA62-000971F3AF89}" dt="2023-02-22T16:21:00.040" v="39" actId="207"/>
          <ac:spMkLst>
            <pc:docMk/>
            <pc:sldMk cId="0" sldId="257"/>
            <ac:spMk id="27" creationId="{00000000-0000-0000-0000-000000000000}"/>
          </ac:spMkLst>
        </pc:spChg>
        <pc:spChg chg="mod">
          <ac:chgData name="Isla Foffa" userId="237bb2e1-a752-4b88-b59e-e8cd0f246259" providerId="ADAL" clId="{3BB4FEA3-D065-4EB3-BA62-000971F3AF89}" dt="2023-02-22T16:21:11.477" v="62" actId="14100"/>
          <ac:spMkLst>
            <pc:docMk/>
            <pc:sldMk cId="0" sldId="257"/>
            <ac:spMk id="32" creationId="{00000000-0000-0000-0000-000000000000}"/>
          </ac:spMkLst>
        </pc:spChg>
        <pc:spChg chg="mod">
          <ac:chgData name="Isla Foffa" userId="237bb2e1-a752-4b88-b59e-e8cd0f246259" providerId="ADAL" clId="{3BB4FEA3-D065-4EB3-BA62-000971F3AF89}" dt="2023-02-22T16:21:28.907" v="63"/>
          <ac:spMkLst>
            <pc:docMk/>
            <pc:sldMk cId="0" sldId="257"/>
            <ac:spMk id="35" creationId="{00000000-0000-0000-0000-000000000000}"/>
          </ac:spMkLst>
        </pc:spChg>
        <pc:spChg chg="mod">
          <ac:chgData name="Isla Foffa" userId="237bb2e1-a752-4b88-b59e-e8cd0f246259" providerId="ADAL" clId="{3BB4FEA3-D065-4EB3-BA62-000971F3AF89}" dt="2023-02-22T16:23:11.586" v="75" actId="14100"/>
          <ac:spMkLst>
            <pc:docMk/>
            <pc:sldMk cId="0" sldId="257"/>
            <ac:spMk id="36" creationId="{00000000-0000-0000-0000-000000000000}"/>
          </ac:spMkLst>
        </pc:spChg>
        <pc:picChg chg="mod">
          <ac:chgData name="Isla Foffa" userId="237bb2e1-a752-4b88-b59e-e8cd0f246259" providerId="ADAL" clId="{3BB4FEA3-D065-4EB3-BA62-000971F3AF89}" dt="2023-02-23T13:07:52.058" v="269" actId="1076"/>
          <ac:picMkLst>
            <pc:docMk/>
            <pc:sldMk cId="0" sldId="257"/>
            <ac:picMk id="64" creationId="{30CA7F4E-4CF1-47CD-C1B5-3195628DC302}"/>
          </ac:picMkLst>
        </pc:picChg>
      </pc:sldChg>
      <pc:sldChg chg="del">
        <pc:chgData name="Isla Foffa" userId="237bb2e1-a752-4b88-b59e-e8cd0f246259" providerId="ADAL" clId="{3BB4FEA3-D065-4EB3-BA62-000971F3AF89}" dt="2023-02-22T16:34:54.529" v="155" actId="47"/>
        <pc:sldMkLst>
          <pc:docMk/>
          <pc:sldMk cId="0" sldId="258"/>
        </pc:sldMkLst>
      </pc:sldChg>
      <pc:sldChg chg="modSp mod setBg modAnim">
        <pc:chgData name="Isla Foffa" userId="237bb2e1-a752-4b88-b59e-e8cd0f246259" providerId="ADAL" clId="{3BB4FEA3-D065-4EB3-BA62-000971F3AF89}" dt="2023-02-23T13:11:01.784" v="286" actId="113"/>
        <pc:sldMkLst>
          <pc:docMk/>
          <pc:sldMk cId="0" sldId="259"/>
        </pc:sldMkLst>
        <pc:spChg chg="mod">
          <ac:chgData name="Isla Foffa" userId="237bb2e1-a752-4b88-b59e-e8cd0f246259" providerId="ADAL" clId="{3BB4FEA3-D065-4EB3-BA62-000971F3AF89}" dt="2023-02-23T13:11:01.784" v="286" actId="113"/>
          <ac:spMkLst>
            <pc:docMk/>
            <pc:sldMk cId="0" sldId="259"/>
            <ac:spMk id="3" creationId="{248F7BD3-563C-2234-079D-7A86EEDA8C72}"/>
          </ac:spMkLst>
        </pc:spChg>
        <pc:spChg chg="mod">
          <ac:chgData name="Isla Foffa" userId="237bb2e1-a752-4b88-b59e-e8cd0f246259" providerId="ADAL" clId="{3BB4FEA3-D065-4EB3-BA62-000971F3AF89}" dt="2023-02-22T19:14:43.034" v="263" actId="207"/>
          <ac:spMkLst>
            <pc:docMk/>
            <pc:sldMk cId="0" sldId="259"/>
            <ac:spMk id="7" creationId="{4395EFD7-2B81-8E6D-C596-2C80708997A6}"/>
          </ac:spMkLst>
        </pc:spChg>
        <pc:picChg chg="mod">
          <ac:chgData name="Isla Foffa" userId="237bb2e1-a752-4b88-b59e-e8cd0f246259" providerId="ADAL" clId="{3BB4FEA3-D065-4EB3-BA62-000971F3AF89}" dt="2023-02-22T16:39:33.429" v="230" actId="1076"/>
          <ac:picMkLst>
            <pc:docMk/>
            <pc:sldMk cId="0" sldId="259"/>
            <ac:picMk id="8" creationId="{F39B6402-C28C-2D68-BD64-958F9D836600}"/>
          </ac:picMkLst>
        </pc:picChg>
      </pc:sldChg>
      <pc:sldChg chg="addSp delSp modSp mod setBg modAnim">
        <pc:chgData name="Isla Foffa" userId="237bb2e1-a752-4b88-b59e-e8cd0f246259" providerId="ADAL" clId="{3BB4FEA3-D065-4EB3-BA62-000971F3AF89}" dt="2023-02-23T13:12:13.255" v="289" actId="1076"/>
        <pc:sldMkLst>
          <pc:docMk/>
          <pc:sldMk cId="0" sldId="260"/>
        </pc:sldMkLst>
        <pc:spChg chg="mod">
          <ac:chgData name="Isla Foffa" userId="237bb2e1-a752-4b88-b59e-e8cd0f246259" providerId="ADAL" clId="{3BB4FEA3-D065-4EB3-BA62-000971F3AF89}" dt="2023-02-22T19:14:48.985" v="264" actId="207"/>
          <ac:spMkLst>
            <pc:docMk/>
            <pc:sldMk cId="0" sldId="260"/>
            <ac:spMk id="3" creationId="{66B068FC-E714-5834-70D7-7BD47A569F9B}"/>
          </ac:spMkLst>
        </pc:spChg>
        <pc:spChg chg="mod">
          <ac:chgData name="Isla Foffa" userId="237bb2e1-a752-4b88-b59e-e8cd0f246259" providerId="ADAL" clId="{3BB4FEA3-D065-4EB3-BA62-000971F3AF89}" dt="2023-02-23T13:11:54.164" v="287" actId="1076"/>
          <ac:spMkLst>
            <pc:docMk/>
            <pc:sldMk cId="0" sldId="260"/>
            <ac:spMk id="5" creationId="{E68B2D3E-0974-D799-0351-F8E5EE3C5282}"/>
          </ac:spMkLst>
        </pc:spChg>
        <pc:spChg chg="add mod">
          <ac:chgData name="Isla Foffa" userId="237bb2e1-a752-4b88-b59e-e8cd0f246259" providerId="ADAL" clId="{3BB4FEA3-D065-4EB3-BA62-000971F3AF89}" dt="2023-02-23T13:12:13.255" v="289" actId="1076"/>
          <ac:spMkLst>
            <pc:docMk/>
            <pc:sldMk cId="0" sldId="260"/>
            <ac:spMk id="6" creationId="{D1514DF6-E360-5B51-A510-8741E4F44415}"/>
          </ac:spMkLst>
        </pc:spChg>
        <pc:spChg chg="del">
          <ac:chgData name="Isla Foffa" userId="237bb2e1-a752-4b88-b59e-e8cd0f246259" providerId="ADAL" clId="{3BB4FEA3-D065-4EB3-BA62-000971F3AF89}" dt="2023-02-22T16:36:30.130" v="213" actId="478"/>
          <ac:spMkLst>
            <pc:docMk/>
            <pc:sldMk cId="0" sldId="260"/>
            <ac:spMk id="7" creationId="{7CAC0630-A01F-12D4-0243-2B5FACC6CC6D}"/>
          </ac:spMkLst>
        </pc:spChg>
        <pc:spChg chg="add mod">
          <ac:chgData name="Isla Foffa" userId="237bb2e1-a752-4b88-b59e-e8cd0f246259" providerId="ADAL" clId="{3BB4FEA3-D065-4EB3-BA62-000971F3AF89}" dt="2023-02-23T13:12:00.947" v="288" actId="1076"/>
          <ac:spMkLst>
            <pc:docMk/>
            <pc:sldMk cId="0" sldId="260"/>
            <ac:spMk id="9" creationId="{2C26C141-DECE-0715-9B39-9FC186FE056D}"/>
          </ac:spMkLst>
        </pc:spChg>
        <pc:picChg chg="mod">
          <ac:chgData name="Isla Foffa" userId="237bb2e1-a752-4b88-b59e-e8cd0f246259" providerId="ADAL" clId="{3BB4FEA3-D065-4EB3-BA62-000971F3AF89}" dt="2023-02-22T16:36:35.958" v="214" actId="1076"/>
          <ac:picMkLst>
            <pc:docMk/>
            <pc:sldMk cId="0" sldId="260"/>
            <ac:picMk id="4" creationId="{69AB22A1-5D08-CABF-0331-DD25534B3567}"/>
          </ac:picMkLst>
        </pc:picChg>
        <pc:picChg chg="add mod">
          <ac:chgData name="Isla Foffa" userId="237bb2e1-a752-4b88-b59e-e8cd0f246259" providerId="ADAL" clId="{3BB4FEA3-D065-4EB3-BA62-000971F3AF89}" dt="2023-02-23T13:12:13.255" v="289" actId="1076"/>
          <ac:picMkLst>
            <pc:docMk/>
            <pc:sldMk cId="0" sldId="260"/>
            <ac:picMk id="8" creationId="{33DE8189-3B11-B900-35C1-6AAF6922B805}"/>
          </ac:picMkLst>
        </pc:picChg>
      </pc:sldChg>
      <pc:sldChg chg="modSp mod modAnim">
        <pc:chgData name="Isla Foffa" userId="237bb2e1-a752-4b88-b59e-e8cd0f246259" providerId="ADAL" clId="{3BB4FEA3-D065-4EB3-BA62-000971F3AF89}" dt="2023-02-22T19:14:25.326" v="262" actId="6549"/>
        <pc:sldMkLst>
          <pc:docMk/>
          <pc:sldMk cId="0" sldId="261"/>
        </pc:sldMkLst>
        <pc:spChg chg="mod">
          <ac:chgData name="Isla Foffa" userId="237bb2e1-a752-4b88-b59e-e8cd0f246259" providerId="ADAL" clId="{3BB4FEA3-D065-4EB3-BA62-000971F3AF89}" dt="2023-02-22T16:27:42.444" v="87" actId="14100"/>
          <ac:spMkLst>
            <pc:docMk/>
            <pc:sldMk cId="0" sldId="261"/>
            <ac:spMk id="4" creationId="{9FC4CD32-D133-7D01-8591-CFE77DF0053C}"/>
          </ac:spMkLst>
        </pc:spChg>
        <pc:spChg chg="mod">
          <ac:chgData name="Isla Foffa" userId="237bb2e1-a752-4b88-b59e-e8cd0f246259" providerId="ADAL" clId="{3BB4FEA3-D065-4EB3-BA62-000971F3AF89}" dt="2023-02-22T19:14:25.326" v="262" actId="6549"/>
          <ac:spMkLst>
            <pc:docMk/>
            <pc:sldMk cId="0" sldId="261"/>
            <ac:spMk id="30" creationId="{0F0BB14D-F682-CFF4-056F-4F38F170055A}"/>
          </ac:spMkLst>
        </pc:spChg>
      </pc:sldChg>
      <pc:sldChg chg="addSp delSp modSp mod">
        <pc:chgData name="Isla Foffa" userId="237bb2e1-a752-4b88-b59e-e8cd0f246259" providerId="ADAL" clId="{3BB4FEA3-D065-4EB3-BA62-000971F3AF89}" dt="2023-02-22T19:14:13.150" v="261" actId="207"/>
        <pc:sldMkLst>
          <pc:docMk/>
          <pc:sldMk cId="0" sldId="262"/>
        </pc:sldMkLst>
        <pc:spChg chg="add mod">
          <ac:chgData name="Isla Foffa" userId="237bb2e1-a752-4b88-b59e-e8cd0f246259" providerId="ADAL" clId="{3BB4FEA3-D065-4EB3-BA62-000971F3AF89}" dt="2023-02-22T19:14:13.150" v="261" actId="207"/>
          <ac:spMkLst>
            <pc:docMk/>
            <pc:sldMk cId="0" sldId="262"/>
            <ac:spMk id="4" creationId="{E12292E4-CC96-39D9-8CFF-207D7A0852F3}"/>
          </ac:spMkLst>
        </pc:spChg>
        <pc:spChg chg="add mod">
          <ac:chgData name="Isla Foffa" userId="237bb2e1-a752-4b88-b59e-e8cd0f246259" providerId="ADAL" clId="{3BB4FEA3-D065-4EB3-BA62-000971F3AF89}" dt="2023-02-22T19:14:05.773" v="260" actId="207"/>
          <ac:spMkLst>
            <pc:docMk/>
            <pc:sldMk cId="0" sldId="262"/>
            <ac:spMk id="6" creationId="{709D526F-5732-4241-673A-3F196014641D}"/>
          </ac:spMkLst>
        </pc:spChg>
        <pc:spChg chg="mod">
          <ac:chgData name="Isla Foffa" userId="237bb2e1-a752-4b88-b59e-e8cd0f246259" providerId="ADAL" clId="{3BB4FEA3-D065-4EB3-BA62-000971F3AF89}" dt="2023-02-22T16:27:58.975" v="95" actId="20577"/>
          <ac:spMkLst>
            <pc:docMk/>
            <pc:sldMk cId="0" sldId="262"/>
            <ac:spMk id="8" creationId="{00000000-0000-0000-0000-000000000000}"/>
          </ac:spMkLst>
        </pc:spChg>
        <pc:spChg chg="del">
          <ac:chgData name="Isla Foffa" userId="237bb2e1-a752-4b88-b59e-e8cd0f246259" providerId="ADAL" clId="{3BB4FEA3-D065-4EB3-BA62-000971F3AF89}" dt="2023-02-22T19:13:52.706" v="258" actId="478"/>
          <ac:spMkLst>
            <pc:docMk/>
            <pc:sldMk cId="0" sldId="262"/>
            <ac:spMk id="54" creationId="{FCD78D4D-173E-5803-6035-2BF5A8C2DDE4}"/>
          </ac:spMkLst>
        </pc:spChg>
        <pc:spChg chg="del">
          <ac:chgData name="Isla Foffa" userId="237bb2e1-a752-4b88-b59e-e8cd0f246259" providerId="ADAL" clId="{3BB4FEA3-D065-4EB3-BA62-000971F3AF89}" dt="2023-02-22T19:13:51.077" v="257" actId="478"/>
          <ac:spMkLst>
            <pc:docMk/>
            <pc:sldMk cId="0" sldId="262"/>
            <ac:spMk id="55" creationId="{4BC94A6A-208B-FCEE-9583-A08BC44BB658}"/>
          </ac:spMkLst>
        </pc:spChg>
        <pc:spChg chg="mod">
          <ac:chgData name="Isla Foffa" userId="237bb2e1-a752-4b88-b59e-e8cd0f246259" providerId="ADAL" clId="{3BB4FEA3-D065-4EB3-BA62-000971F3AF89}" dt="2023-02-22T16:46:20.401" v="251" actId="14100"/>
          <ac:spMkLst>
            <pc:docMk/>
            <pc:sldMk cId="0" sldId="262"/>
            <ac:spMk id="57" creationId="{AAC51DA4-D40E-B29F-D505-80BE9D0BF281}"/>
          </ac:spMkLst>
        </pc:spChg>
        <pc:spChg chg="mod">
          <ac:chgData name="Isla Foffa" userId="237bb2e1-a752-4b88-b59e-e8cd0f246259" providerId="ADAL" clId="{3BB4FEA3-D065-4EB3-BA62-000971F3AF89}" dt="2023-02-22T16:46:16.546" v="250" actId="1076"/>
          <ac:spMkLst>
            <pc:docMk/>
            <pc:sldMk cId="0" sldId="262"/>
            <ac:spMk id="58" creationId="{00EE8627-5405-71BD-B49D-6D9BCB7AF628}"/>
          </ac:spMkLst>
        </pc:spChg>
        <pc:spChg chg="mod">
          <ac:chgData name="Isla Foffa" userId="237bb2e1-a752-4b88-b59e-e8cd0f246259" providerId="ADAL" clId="{3BB4FEA3-D065-4EB3-BA62-000971F3AF89}" dt="2023-02-22T16:45:57.646" v="245" actId="6549"/>
          <ac:spMkLst>
            <pc:docMk/>
            <pc:sldMk cId="0" sldId="262"/>
            <ac:spMk id="59" creationId="{8CF320F5-FDB1-80BD-7F76-256FD6232D51}"/>
          </ac:spMkLst>
        </pc:spChg>
        <pc:picChg chg="ord">
          <ac:chgData name="Isla Foffa" userId="237bb2e1-a752-4b88-b59e-e8cd0f246259" providerId="ADAL" clId="{3BB4FEA3-D065-4EB3-BA62-000971F3AF89}" dt="2023-02-22T16:28:24.651" v="99" actId="171"/>
          <ac:picMkLst>
            <pc:docMk/>
            <pc:sldMk cId="0" sldId="262"/>
            <ac:picMk id="3" creationId="{53BD6AB2-49F7-1E38-BB12-F1D7E343515B}"/>
          </ac:picMkLst>
        </pc:picChg>
        <pc:picChg chg="add mod modCrop">
          <ac:chgData name="Isla Foffa" userId="237bb2e1-a752-4b88-b59e-e8cd0f246259" providerId="ADAL" clId="{3BB4FEA3-D065-4EB3-BA62-000971F3AF89}" dt="2023-02-22T16:34:28.006" v="154" actId="732"/>
          <ac:picMkLst>
            <pc:docMk/>
            <pc:sldMk cId="0" sldId="262"/>
            <ac:picMk id="5" creationId="{4C85B74D-8116-2C4E-F98D-1232CE6D992C}"/>
          </ac:picMkLst>
        </pc:picChg>
        <pc:picChg chg="mod">
          <ac:chgData name="Isla Foffa" userId="237bb2e1-a752-4b88-b59e-e8cd0f246259" providerId="ADAL" clId="{3BB4FEA3-D065-4EB3-BA62-000971F3AF89}" dt="2023-02-22T16:46:08.759" v="249" actId="1076"/>
          <ac:picMkLst>
            <pc:docMk/>
            <pc:sldMk cId="0" sldId="262"/>
            <ac:picMk id="50" creationId="{84F3F13D-1F73-0471-030F-D8DECFE4585B}"/>
          </ac:picMkLst>
        </pc:picChg>
      </pc:sldChg>
      <pc:sldMasterChg chg="setBg modSldLayout">
        <pc:chgData name="Isla Foffa" userId="237bb2e1-a752-4b88-b59e-e8cd0f246259" providerId="ADAL" clId="{3BB4FEA3-D065-4EB3-BA62-000971F3AF89}" dt="2023-02-23T13:09:55.147" v="272"/>
        <pc:sldMasterMkLst>
          <pc:docMk/>
          <pc:sldMasterMk cId="0" sldId="2147483648"/>
        </pc:sldMasterMkLst>
        <pc:sldLayoutChg chg="setBg">
          <pc:chgData name="Isla Foffa" userId="237bb2e1-a752-4b88-b59e-e8cd0f246259" providerId="ADAL" clId="{3BB4FEA3-D065-4EB3-BA62-000971F3AF89}" dt="2023-02-23T13:09:55.147" v="272"/>
          <pc:sldLayoutMkLst>
            <pc:docMk/>
            <pc:sldMasterMk cId="0" sldId="2147483648"/>
            <pc:sldLayoutMk cId="0" sldId="2147483649"/>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0"/>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1"/>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2"/>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3"/>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4"/>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5"/>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6"/>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7"/>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8"/>
          </pc:sldLayoutMkLst>
        </pc:sldLayoutChg>
        <pc:sldLayoutChg chg="setBg">
          <pc:chgData name="Isla Foffa" userId="237bb2e1-a752-4b88-b59e-e8cd0f246259" providerId="ADAL" clId="{3BB4FEA3-D065-4EB3-BA62-000971F3AF89}" dt="2023-02-23T13:09:55.147" v="272"/>
          <pc:sldLayoutMkLst>
            <pc:docMk/>
            <pc:sldMasterMk cId="0" sldId="2147483648"/>
            <pc:sldLayoutMk cId="0" sldId="2147483659"/>
          </pc:sldLayoutMkLst>
        </pc:sldLayoutChg>
      </pc:sldMasterChg>
    </pc:docChg>
  </pc:docChgLst>
  <pc:docChgLst>
    <pc:chgData name="Erica Morgan" userId="39ed17eb-1fe1-4e30-9f9d-69b034d5bc77" providerId="ADAL" clId="{6362C05F-8600-48A4-8206-8B8F37CAF3E0}"/>
    <pc:docChg chg="undo custSel modSld">
      <pc:chgData name="Erica Morgan" userId="39ed17eb-1fe1-4e30-9f9d-69b034d5bc77" providerId="ADAL" clId="{6362C05F-8600-48A4-8206-8B8F37CAF3E0}" dt="2023-02-23T10:46:41.904" v="55" actId="1076"/>
      <pc:docMkLst>
        <pc:docMk/>
      </pc:docMkLst>
      <pc:sldChg chg="modSp mod">
        <pc:chgData name="Erica Morgan" userId="39ed17eb-1fe1-4e30-9f9d-69b034d5bc77" providerId="ADAL" clId="{6362C05F-8600-48A4-8206-8B8F37CAF3E0}" dt="2023-02-23T10:45:45.995" v="46" actId="1076"/>
        <pc:sldMkLst>
          <pc:docMk/>
          <pc:sldMk cId="0" sldId="257"/>
        </pc:sldMkLst>
        <pc:spChg chg="mod">
          <ac:chgData name="Erica Morgan" userId="39ed17eb-1fe1-4e30-9f9d-69b034d5bc77" providerId="ADAL" clId="{6362C05F-8600-48A4-8206-8B8F37CAF3E0}" dt="2023-02-23T10:45:45.995" v="46" actId="1076"/>
          <ac:spMkLst>
            <pc:docMk/>
            <pc:sldMk cId="0" sldId="257"/>
            <ac:spMk id="2" creationId="{40D1A517-6FD6-4505-92FE-20BA4FDD87E9}"/>
          </ac:spMkLst>
        </pc:spChg>
        <pc:spChg chg="mod">
          <ac:chgData name="Erica Morgan" userId="39ed17eb-1fe1-4e30-9f9d-69b034d5bc77" providerId="ADAL" clId="{6362C05F-8600-48A4-8206-8B8F37CAF3E0}" dt="2023-02-23T10:23:51.807" v="14" actId="1076"/>
          <ac:spMkLst>
            <pc:docMk/>
            <pc:sldMk cId="0" sldId="257"/>
            <ac:spMk id="33" creationId="{00000000-0000-0000-0000-000000000000}"/>
          </ac:spMkLst>
        </pc:spChg>
        <pc:spChg chg="mod">
          <ac:chgData name="Erica Morgan" userId="39ed17eb-1fe1-4e30-9f9d-69b034d5bc77" providerId="ADAL" clId="{6362C05F-8600-48A4-8206-8B8F37CAF3E0}" dt="2023-02-23T10:23:54.682" v="15" actId="1076"/>
          <ac:spMkLst>
            <pc:docMk/>
            <pc:sldMk cId="0" sldId="257"/>
            <ac:spMk id="35" creationId="{00000000-0000-0000-0000-000000000000}"/>
          </ac:spMkLst>
        </pc:spChg>
        <pc:spChg chg="mod">
          <ac:chgData name="Erica Morgan" userId="39ed17eb-1fe1-4e30-9f9d-69b034d5bc77" providerId="ADAL" clId="{6362C05F-8600-48A4-8206-8B8F37CAF3E0}" dt="2023-02-23T10:23:58.178" v="16" actId="1076"/>
          <ac:spMkLst>
            <pc:docMk/>
            <pc:sldMk cId="0" sldId="257"/>
            <ac:spMk id="36" creationId="{00000000-0000-0000-0000-000000000000}"/>
          </ac:spMkLst>
        </pc:spChg>
        <pc:picChg chg="mod">
          <ac:chgData name="Erica Morgan" userId="39ed17eb-1fe1-4e30-9f9d-69b034d5bc77" providerId="ADAL" clId="{6362C05F-8600-48A4-8206-8B8F37CAF3E0}" dt="2023-02-23T10:17:23.852" v="13" actId="207"/>
          <ac:picMkLst>
            <pc:docMk/>
            <pc:sldMk cId="0" sldId="257"/>
            <ac:picMk id="64" creationId="{30CA7F4E-4CF1-47CD-C1B5-3195628DC302}"/>
          </ac:picMkLst>
        </pc:picChg>
      </pc:sldChg>
      <pc:sldChg chg="modSp">
        <pc:chgData name="Erica Morgan" userId="39ed17eb-1fe1-4e30-9f9d-69b034d5bc77" providerId="ADAL" clId="{6362C05F-8600-48A4-8206-8B8F37CAF3E0}" dt="2023-02-23T10:41:20.472" v="43" actId="20577"/>
        <pc:sldMkLst>
          <pc:docMk/>
          <pc:sldMk cId="0" sldId="259"/>
        </pc:sldMkLst>
        <pc:spChg chg="mod">
          <ac:chgData name="Erica Morgan" userId="39ed17eb-1fe1-4e30-9f9d-69b034d5bc77" providerId="ADAL" clId="{6362C05F-8600-48A4-8206-8B8F37CAF3E0}" dt="2023-02-23T10:41:20.472" v="43" actId="20577"/>
          <ac:spMkLst>
            <pc:docMk/>
            <pc:sldMk cId="0" sldId="259"/>
            <ac:spMk id="3" creationId="{248F7BD3-563C-2234-079D-7A86EEDA8C72}"/>
          </ac:spMkLst>
        </pc:spChg>
      </pc:sldChg>
      <pc:sldChg chg="modSp mod">
        <pc:chgData name="Erica Morgan" userId="39ed17eb-1fe1-4e30-9f9d-69b034d5bc77" providerId="ADAL" clId="{6362C05F-8600-48A4-8206-8B8F37CAF3E0}" dt="2023-02-23T10:46:41.904" v="55" actId="1076"/>
        <pc:sldMkLst>
          <pc:docMk/>
          <pc:sldMk cId="0" sldId="260"/>
        </pc:sldMkLst>
        <pc:spChg chg="mod">
          <ac:chgData name="Erica Morgan" userId="39ed17eb-1fe1-4e30-9f9d-69b034d5bc77" providerId="ADAL" clId="{6362C05F-8600-48A4-8206-8B8F37CAF3E0}" dt="2023-02-23T10:46:27.970" v="51" actId="1076"/>
          <ac:spMkLst>
            <pc:docMk/>
            <pc:sldMk cId="0" sldId="260"/>
            <ac:spMk id="3" creationId="{66B068FC-E714-5834-70D7-7BD47A569F9B}"/>
          </ac:spMkLst>
        </pc:spChg>
        <pc:spChg chg="mod">
          <ac:chgData name="Erica Morgan" userId="39ed17eb-1fe1-4e30-9f9d-69b034d5bc77" providerId="ADAL" clId="{6362C05F-8600-48A4-8206-8B8F37CAF3E0}" dt="2023-02-23T10:46:31.484" v="52" actId="1076"/>
          <ac:spMkLst>
            <pc:docMk/>
            <pc:sldMk cId="0" sldId="260"/>
            <ac:spMk id="5" creationId="{E68B2D3E-0974-D799-0351-F8E5EE3C5282}"/>
          </ac:spMkLst>
        </pc:spChg>
        <pc:spChg chg="mod">
          <ac:chgData name="Erica Morgan" userId="39ed17eb-1fe1-4e30-9f9d-69b034d5bc77" providerId="ADAL" clId="{6362C05F-8600-48A4-8206-8B8F37CAF3E0}" dt="2023-02-23T10:46:37.782" v="54" actId="1076"/>
          <ac:spMkLst>
            <pc:docMk/>
            <pc:sldMk cId="0" sldId="260"/>
            <ac:spMk id="6" creationId="{D1514DF6-E360-5B51-A510-8741E4F44415}"/>
          </ac:spMkLst>
        </pc:spChg>
        <pc:spChg chg="mod">
          <ac:chgData name="Erica Morgan" userId="39ed17eb-1fe1-4e30-9f9d-69b034d5bc77" providerId="ADAL" clId="{6362C05F-8600-48A4-8206-8B8F37CAF3E0}" dt="2023-02-23T10:46:41.904" v="55" actId="1076"/>
          <ac:spMkLst>
            <pc:docMk/>
            <pc:sldMk cId="0" sldId="260"/>
            <ac:spMk id="9" creationId="{2C26C141-DECE-0715-9B39-9FC186FE056D}"/>
          </ac:spMkLst>
        </pc:spChg>
        <pc:picChg chg="mod">
          <ac:chgData name="Erica Morgan" userId="39ed17eb-1fe1-4e30-9f9d-69b034d5bc77" providerId="ADAL" clId="{6362C05F-8600-48A4-8206-8B8F37CAF3E0}" dt="2023-02-23T10:46:24.224" v="50" actId="1076"/>
          <ac:picMkLst>
            <pc:docMk/>
            <pc:sldMk cId="0" sldId="260"/>
            <ac:picMk id="4" creationId="{69AB22A1-5D08-CABF-0331-DD25534B3567}"/>
          </ac:picMkLst>
        </pc:picChg>
        <pc:picChg chg="mod">
          <ac:chgData name="Erica Morgan" userId="39ed17eb-1fe1-4e30-9f9d-69b034d5bc77" providerId="ADAL" clId="{6362C05F-8600-48A4-8206-8B8F37CAF3E0}" dt="2023-02-23T10:46:34.416" v="53" actId="1076"/>
          <ac:picMkLst>
            <pc:docMk/>
            <pc:sldMk cId="0" sldId="260"/>
            <ac:picMk id="8" creationId="{33DE8189-3B11-B900-35C1-6AAF6922B805}"/>
          </ac:picMkLst>
        </pc:picChg>
      </pc:sldChg>
    </pc:docChg>
  </pc:docChgLst>
  <pc:docChgLst>
    <pc:chgData name="Isla Foffa" userId="237bb2e1-a752-4b88-b59e-e8cd0f246259" providerId="ADAL" clId="{666AFDDD-6873-47A8-B90D-A5860F795799}"/>
    <pc:docChg chg="custSel modSld">
      <pc:chgData name="Isla Foffa" userId="237bb2e1-a752-4b88-b59e-e8cd0f246259" providerId="ADAL" clId="{666AFDDD-6873-47A8-B90D-A5860F795799}" dt="2023-02-22T16:17:27.038" v="24" actId="207"/>
      <pc:docMkLst>
        <pc:docMk/>
      </pc:docMkLst>
      <pc:sldChg chg="modSp mod">
        <pc:chgData name="Isla Foffa" userId="237bb2e1-a752-4b88-b59e-e8cd0f246259" providerId="ADAL" clId="{666AFDDD-6873-47A8-B90D-A5860F795799}" dt="2023-02-22T16:15:58.617" v="2" actId="6549"/>
        <pc:sldMkLst>
          <pc:docMk/>
          <pc:sldMk cId="0" sldId="257"/>
        </pc:sldMkLst>
        <pc:spChg chg="mod">
          <ac:chgData name="Isla Foffa" userId="237bb2e1-a752-4b88-b59e-e8cd0f246259" providerId="ADAL" clId="{666AFDDD-6873-47A8-B90D-A5860F795799}" dt="2023-02-22T16:15:58.617" v="2" actId="6549"/>
          <ac:spMkLst>
            <pc:docMk/>
            <pc:sldMk cId="0" sldId="257"/>
            <ac:spMk id="55" creationId="{00000000-0000-0000-0000-000000000000}"/>
          </ac:spMkLst>
        </pc:spChg>
      </pc:sldChg>
      <pc:sldChg chg="addSp delSp modSp mod">
        <pc:chgData name="Isla Foffa" userId="237bb2e1-a752-4b88-b59e-e8cd0f246259" providerId="ADAL" clId="{666AFDDD-6873-47A8-B90D-A5860F795799}" dt="2023-02-22T16:16:44.709" v="12" actId="113"/>
        <pc:sldMkLst>
          <pc:docMk/>
          <pc:sldMk cId="0" sldId="258"/>
        </pc:sldMkLst>
        <pc:spChg chg="add mod">
          <ac:chgData name="Isla Foffa" userId="237bb2e1-a752-4b88-b59e-e8cd0f246259" providerId="ADAL" clId="{666AFDDD-6873-47A8-B90D-A5860F795799}" dt="2023-02-22T16:16:44.709" v="12" actId="113"/>
          <ac:spMkLst>
            <pc:docMk/>
            <pc:sldMk cId="0" sldId="258"/>
            <ac:spMk id="3" creationId="{12AF9BC7-132E-B152-3FE2-CFC1D8C869B0}"/>
          </ac:spMkLst>
        </pc:spChg>
        <pc:spChg chg="del">
          <ac:chgData name="Isla Foffa" userId="237bb2e1-a752-4b88-b59e-e8cd0f246259" providerId="ADAL" clId="{666AFDDD-6873-47A8-B90D-A5860F795799}" dt="2023-02-22T16:16:03.703" v="3" actId="478"/>
          <ac:spMkLst>
            <pc:docMk/>
            <pc:sldMk cId="0" sldId="258"/>
            <ac:spMk id="9" creationId="{00000000-0000-0000-0000-000000000000}"/>
          </ac:spMkLst>
        </pc:spChg>
      </pc:sldChg>
      <pc:sldChg chg="addSp delSp modSp mod">
        <pc:chgData name="Isla Foffa" userId="237bb2e1-a752-4b88-b59e-e8cd0f246259" providerId="ADAL" clId="{666AFDDD-6873-47A8-B90D-A5860F795799}" dt="2023-02-22T16:16:51.424" v="13"/>
        <pc:sldMkLst>
          <pc:docMk/>
          <pc:sldMk cId="0" sldId="259"/>
        </pc:sldMkLst>
        <pc:spChg chg="add mod">
          <ac:chgData name="Isla Foffa" userId="237bb2e1-a752-4b88-b59e-e8cd0f246259" providerId="ADAL" clId="{666AFDDD-6873-47A8-B90D-A5860F795799}" dt="2023-02-22T16:16:51.424" v="13"/>
          <ac:spMkLst>
            <pc:docMk/>
            <pc:sldMk cId="0" sldId="259"/>
            <ac:spMk id="2" creationId="{21E175A1-8B5A-A829-754D-637300ADFE65}"/>
          </ac:spMkLst>
        </pc:spChg>
        <pc:spChg chg="del">
          <ac:chgData name="Isla Foffa" userId="237bb2e1-a752-4b88-b59e-e8cd0f246259" providerId="ADAL" clId="{666AFDDD-6873-47A8-B90D-A5860F795799}" dt="2023-02-22T16:16:06.233" v="4" actId="478"/>
          <ac:spMkLst>
            <pc:docMk/>
            <pc:sldMk cId="0" sldId="259"/>
            <ac:spMk id="9" creationId="{00000000-0000-0000-0000-000000000000}"/>
          </ac:spMkLst>
        </pc:spChg>
      </pc:sldChg>
      <pc:sldChg chg="addSp delSp modSp mod">
        <pc:chgData name="Isla Foffa" userId="237bb2e1-a752-4b88-b59e-e8cd0f246259" providerId="ADAL" clId="{666AFDDD-6873-47A8-B90D-A5860F795799}" dt="2023-02-22T16:16:53.996" v="14"/>
        <pc:sldMkLst>
          <pc:docMk/>
          <pc:sldMk cId="0" sldId="260"/>
        </pc:sldMkLst>
        <pc:spChg chg="add mod">
          <ac:chgData name="Isla Foffa" userId="237bb2e1-a752-4b88-b59e-e8cd0f246259" providerId="ADAL" clId="{666AFDDD-6873-47A8-B90D-A5860F795799}" dt="2023-02-22T16:16:53.996" v="14"/>
          <ac:spMkLst>
            <pc:docMk/>
            <pc:sldMk cId="0" sldId="260"/>
            <ac:spMk id="2" creationId="{3F4BB9CD-FB59-E2BF-45F8-7A568AB7344F}"/>
          </ac:spMkLst>
        </pc:spChg>
        <pc:spChg chg="del">
          <ac:chgData name="Isla Foffa" userId="237bb2e1-a752-4b88-b59e-e8cd0f246259" providerId="ADAL" clId="{666AFDDD-6873-47A8-B90D-A5860F795799}" dt="2023-02-22T16:16:08.759" v="5" actId="478"/>
          <ac:spMkLst>
            <pc:docMk/>
            <pc:sldMk cId="0" sldId="260"/>
            <ac:spMk id="6" creationId="{A8A749AB-7471-E365-A989-39A852F17DBC}"/>
          </ac:spMkLst>
        </pc:spChg>
      </pc:sldChg>
      <pc:sldChg chg="addSp delSp modSp mod">
        <pc:chgData name="Isla Foffa" userId="237bb2e1-a752-4b88-b59e-e8cd0f246259" providerId="ADAL" clId="{666AFDDD-6873-47A8-B90D-A5860F795799}" dt="2023-02-22T16:17:09.734" v="19" actId="207"/>
        <pc:sldMkLst>
          <pc:docMk/>
          <pc:sldMk cId="0" sldId="261"/>
        </pc:sldMkLst>
        <pc:spChg chg="del">
          <ac:chgData name="Isla Foffa" userId="237bb2e1-a752-4b88-b59e-e8cd0f246259" providerId="ADAL" clId="{666AFDDD-6873-47A8-B90D-A5860F795799}" dt="2023-02-22T16:16:11.167" v="6" actId="478"/>
          <ac:spMkLst>
            <pc:docMk/>
            <pc:sldMk cId="0" sldId="261"/>
            <ac:spMk id="3" creationId="{00000000-0000-0000-0000-000000000000}"/>
          </ac:spMkLst>
        </pc:spChg>
        <pc:spChg chg="add mod">
          <ac:chgData name="Isla Foffa" userId="237bb2e1-a752-4b88-b59e-e8cd0f246259" providerId="ADAL" clId="{666AFDDD-6873-47A8-B90D-A5860F795799}" dt="2023-02-22T16:17:09.734" v="19" actId="207"/>
          <ac:spMkLst>
            <pc:docMk/>
            <pc:sldMk cId="0" sldId="261"/>
            <ac:spMk id="5" creationId="{1D20397E-18B6-C802-DA79-1FE27F8D8623}"/>
          </ac:spMkLst>
        </pc:spChg>
      </pc:sldChg>
      <pc:sldChg chg="addSp delSp modSp mod">
        <pc:chgData name="Isla Foffa" userId="237bb2e1-a752-4b88-b59e-e8cd0f246259" providerId="ADAL" clId="{666AFDDD-6873-47A8-B90D-A5860F795799}" dt="2023-02-22T16:17:27.038" v="24" actId="207"/>
        <pc:sldMkLst>
          <pc:docMk/>
          <pc:sldMk cId="0" sldId="262"/>
        </pc:sldMkLst>
        <pc:spChg chg="add mod">
          <ac:chgData name="Isla Foffa" userId="237bb2e1-a752-4b88-b59e-e8cd0f246259" providerId="ADAL" clId="{666AFDDD-6873-47A8-B90D-A5860F795799}" dt="2023-02-22T16:17:27.038" v="24" actId="207"/>
          <ac:spMkLst>
            <pc:docMk/>
            <pc:sldMk cId="0" sldId="262"/>
            <ac:spMk id="2" creationId="{2D9C3DC4-7962-3F3B-DB6A-A58E86A28016}"/>
          </ac:spMkLst>
        </pc:spChg>
        <pc:spChg chg="del">
          <ac:chgData name="Isla Foffa" userId="237bb2e1-a752-4b88-b59e-e8cd0f246259" providerId="ADAL" clId="{666AFDDD-6873-47A8-B90D-A5860F795799}" dt="2023-02-22T16:16:17.114" v="7" actId="478"/>
          <ac:spMkLst>
            <pc:docMk/>
            <pc:sldMk cId="0" sldId="262"/>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FUTURUMCareers" TargetMode="External"/><Relationship Id="rId3" Type="http://schemas.openxmlformats.org/officeDocument/2006/relationships/image" Target="../media/image1.png"/><Relationship Id="rId7" Type="http://schemas.openxmlformats.org/officeDocument/2006/relationships/hyperlink" Target="https://www.facebook.com/futurumcare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uturumcareers.com/" TargetMode="External"/><Relationship Id="rId11" Type="http://schemas.openxmlformats.org/officeDocument/2006/relationships/hyperlink" Target="https://www.pinterest.co.uk/futurumcareers/" TargetMode="External"/><Relationship Id="rId5" Type="http://schemas.openxmlformats.org/officeDocument/2006/relationships/image" Target="../media/image3.png"/><Relationship Id="rId10" Type="http://schemas.openxmlformats.org/officeDocument/2006/relationships/hyperlink" Target="https://www.youtube.com/channel/UC-NLa1ABue0vQ15treO93vQ" TargetMode="External"/><Relationship Id="rId4" Type="http://schemas.openxmlformats.org/officeDocument/2006/relationships/image" Target="../media/image2.png"/><Relationship Id="rId9" Type="http://schemas.openxmlformats.org/officeDocument/2006/relationships/hyperlink" Target="https://www.linkedin.com/company/34228327/adm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uturumcareers.com/the-human-story-behind-human-genome-sequencing"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futurumcareers/" TargetMode="External"/><Relationship Id="rId3" Type="http://schemas.openxmlformats.org/officeDocument/2006/relationships/hyperlink" Target="http://www.futurumcareers.com/Prof-James-Lupski-article-Spanish.pdf" TargetMode="External"/><Relationship Id="rId7" Type="http://schemas.openxmlformats.org/officeDocument/2006/relationships/hyperlink" Target="https://futurumcareers.com/" TargetMode="External"/><Relationship Id="rId12" Type="http://schemas.openxmlformats.org/officeDocument/2006/relationships/hyperlink" Target="https://www.pinterest.co.uk/futurumcareers/"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hyperlink" Target="https://www.youtube.com/channel/UC-NLa1ABue0vQ15treO93vQ" TargetMode="External"/><Relationship Id="rId5" Type="http://schemas.openxmlformats.org/officeDocument/2006/relationships/hyperlink" Target="http://www.futurumcareers.com/Prof-James-Lupski-article.pdf" TargetMode="External"/><Relationship Id="rId10" Type="http://schemas.openxmlformats.org/officeDocument/2006/relationships/hyperlink" Target="https://www.linkedin.com/company/34228327/admin/" TargetMode="External"/><Relationship Id="rId4" Type="http://schemas.openxmlformats.org/officeDocument/2006/relationships/image" Target="../media/image12.png"/><Relationship Id="rId9" Type="http://schemas.openxmlformats.org/officeDocument/2006/relationships/hyperlink" Target="https://twitter.com/FUTURUMCare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55B8AD"/>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grpFill/>
          </p:spPr>
          <p:txBody>
            <a:bodyPr/>
            <a:lstStyle/>
            <a:p>
              <a:endParaRPr lang="en-US" dirty="0"/>
            </a:p>
          </p:txBody>
        </p:sp>
        <p:sp>
          <p:nvSpPr>
            <p:cNvPr id="4" name="TextBox 4"/>
            <p:cNvSpPr txBox="1"/>
            <p:nvPr/>
          </p:nvSpPr>
          <p:spPr>
            <a:xfrm>
              <a:off x="101600" y="-38100"/>
              <a:ext cx="609600" cy="64770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3660AA"/>
            </a:solidFill>
          </p:spPr>
          <p:txBody>
            <a:bodyPr/>
            <a:lstStyle/>
            <a:p>
              <a:endParaRPr lang="en-US"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5B8AD"/>
            </a:solidFill>
          </p:spPr>
          <p:txBody>
            <a:bodyPr/>
            <a:lstStyle/>
            <a:p>
              <a:endParaRPr lang="en-US" dirty="0"/>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56147"/>
            <a:ext cx="3086100" cy="7581247"/>
          </a:xfrm>
          <a:custGeom>
            <a:avLst/>
            <a:gdLst/>
            <a:ahLst/>
            <a:cxnLst/>
            <a:rect l="l" t="t" r="r" b="b"/>
            <a:pathLst>
              <a:path w="812800" h="2011495">
                <a:moveTo>
                  <a:pt x="0" y="0"/>
                </a:moveTo>
                <a:lnTo>
                  <a:pt x="812800" y="0"/>
                </a:lnTo>
                <a:lnTo>
                  <a:pt x="812800" y="2011495"/>
                </a:lnTo>
                <a:lnTo>
                  <a:pt x="0" y="2011495"/>
                </a:lnTo>
                <a:close/>
              </a:path>
            </a:pathLst>
          </a:custGeom>
          <a:solidFill>
            <a:srgbClr val="55B8AD"/>
          </a:solidFill>
        </p:spPr>
      </p:sp>
      <p:sp>
        <p:nvSpPr>
          <p:cNvPr id="34" name="TextBox 34"/>
          <p:cNvSpPr txBox="1"/>
          <p:nvPr/>
        </p:nvSpPr>
        <p:spPr>
          <a:xfrm>
            <a:off x="1201170" y="1143280"/>
            <a:ext cx="3407082" cy="611464"/>
          </a:xfrm>
          <a:prstGeom prst="rect">
            <a:avLst/>
          </a:prstGeom>
        </p:spPr>
        <p:txBody>
          <a:bodyPr lIns="0" tIns="0" rIns="0" bIns="0" rtlCol="0" anchor="t">
            <a:spAutoFit/>
          </a:bodyPr>
          <a:lstStyle/>
          <a:p>
            <a:pPr>
              <a:lnSpc>
                <a:spcPts val="1819"/>
              </a:lnSpc>
            </a:pPr>
            <a:r>
              <a:rPr lang="en-US" sz="2599">
                <a:solidFill>
                  <a:srgbClr val="FFFFFF"/>
                </a:solidFill>
                <a:latin typeface="Montserrat"/>
              </a:rPr>
              <a:t>INSPIRING THE </a:t>
            </a:r>
          </a:p>
          <a:p>
            <a:pPr>
              <a:lnSpc>
                <a:spcPts val="3639"/>
              </a:lnSpc>
            </a:pPr>
            <a:r>
              <a:rPr lang="en-US" sz="2599">
                <a:solidFill>
                  <a:srgbClr val="FFFFFF"/>
                </a:solidFill>
                <a:latin typeface="Montserrat Extra-Bold Bold"/>
              </a:rPr>
              <a:t>NEXT GENERATION</a:t>
            </a:r>
          </a:p>
        </p:txBody>
      </p:sp>
      <p:sp>
        <p:nvSpPr>
          <p:cNvPr id="36" name="TextBox 35">
            <a:extLst>
              <a:ext uri="{FF2B5EF4-FFF2-40B4-BE49-F238E27FC236}">
                <a16:creationId xmlns:a16="http://schemas.microsoft.com/office/drawing/2014/main" id="{1345F9D3-AE14-804C-BB1C-B14290FE7762}"/>
              </a:ext>
            </a:extLst>
          </p:cNvPr>
          <p:cNvSpPr txBox="1"/>
          <p:nvPr/>
        </p:nvSpPr>
        <p:spPr>
          <a:xfrm>
            <a:off x="7616084" y="3715061"/>
            <a:ext cx="8277167" cy="1569660"/>
          </a:xfrm>
          <a:prstGeom prst="rect">
            <a:avLst/>
          </a:prstGeom>
          <a:noFill/>
        </p:spPr>
        <p:txBody>
          <a:bodyPr wrap="square" rtlCol="0">
            <a:spAutoFit/>
          </a:bodyPr>
          <a:lstStyle/>
          <a:p>
            <a:r>
              <a:rPr lang="en-GB" sz="4800" b="1" dirty="0">
                <a:latin typeface="Montserrat Black" pitchFamily="2" charset="77"/>
              </a:rPr>
              <a:t>Clinical Genomics</a:t>
            </a:r>
          </a:p>
          <a:p>
            <a:r>
              <a:rPr lang="en-GB" sz="4800" dirty="0">
                <a:latin typeface="Montserrat" pitchFamily="2" charset="77"/>
              </a:rPr>
              <a:t>Professor James </a:t>
            </a:r>
            <a:r>
              <a:rPr lang="en-GB" sz="4800" dirty="0" err="1">
                <a:latin typeface="Montserrat" pitchFamily="2" charset="77"/>
              </a:rPr>
              <a:t>Lupski</a:t>
            </a:r>
            <a:endParaRPr lang="en-US" sz="4800" dirty="0">
              <a:latin typeface="Montserrat" pitchFamily="2" charset="77"/>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8101145" y="1942145"/>
            <a:ext cx="2398328" cy="954107"/>
          </a:xfrm>
          <a:prstGeom prst="rect">
            <a:avLst/>
          </a:prstGeom>
          <a:noFill/>
        </p:spPr>
        <p:txBody>
          <a:bodyPr wrap="square" rtlCol="0">
            <a:spAutoFit/>
          </a:bodyPr>
          <a:lstStyle/>
          <a:p>
            <a:r>
              <a:rPr lang="en-GB" sz="2400" i="1" dirty="0">
                <a:latin typeface="Montserrat" pitchFamily="2" charset="77"/>
              </a:rPr>
              <a:t>FUTURUM</a:t>
            </a:r>
          </a:p>
          <a:p>
            <a:r>
              <a:rPr lang="en-GB" sz="3200" b="1" i="1" dirty="0">
                <a:latin typeface="Montserrat Black" pitchFamily="2" charset="77"/>
              </a:rPr>
              <a:t>PODCAST</a:t>
            </a:r>
            <a:endParaRPr lang="en-US" sz="3200" b="1" i="1" dirty="0">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5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3614" y="4461004"/>
            <a:ext cx="6969047" cy="4529881"/>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43312" y="2019300"/>
            <a:ext cx="421629" cy="736550"/>
          </a:xfrm>
          <a:prstGeom prst="rect">
            <a:avLst/>
          </a:prstGeom>
        </p:spPr>
      </p:pic>
      <p:sp>
        <p:nvSpPr>
          <p:cNvPr id="11" name="TextBox 35">
            <a:extLst>
              <a:ext uri="{FF2B5EF4-FFF2-40B4-BE49-F238E27FC236}">
                <a16:creationId xmlns:a16="http://schemas.microsoft.com/office/drawing/2014/main" id="{65B0B967-B300-9F12-6F82-D238DD445B84}"/>
              </a:ext>
            </a:extLst>
          </p:cNvPr>
          <p:cNvSpPr txBox="1"/>
          <p:nvPr/>
        </p:nvSpPr>
        <p:spPr>
          <a:xfrm>
            <a:off x="10363200" y="8896873"/>
            <a:ext cx="3936794" cy="255519"/>
          </a:xfrm>
          <a:prstGeom prst="rect">
            <a:avLst/>
          </a:prstGeom>
        </p:spPr>
        <p:txBody>
          <a:bodyPr wrap="square" lIns="0" tIns="0" rIns="0" bIns="0" rtlCol="0" anchor="t">
            <a:spAutoFit/>
          </a:bodyPr>
          <a:lstStyle/>
          <a:p>
            <a:pPr>
              <a:lnSpc>
                <a:spcPts val="1819"/>
              </a:lnSpc>
            </a:pPr>
            <a:r>
              <a:rPr lang="en-US" sz="2599" dirty="0">
                <a:solidFill>
                  <a:schemeClr val="bg1"/>
                </a:solidFill>
                <a:latin typeface="Montserrat Extra-Bold"/>
                <a:hlinkClick r:id="rId6">
                  <a:extLst>
                    <a:ext uri="{A12FA001-AC4F-418D-AE19-62706E023703}">
                      <ahyp:hlinkClr xmlns:ahyp="http://schemas.microsoft.com/office/drawing/2018/hyperlinkcolor" val="tx"/>
                    </a:ext>
                  </a:extLst>
                </a:hlinkClick>
              </a:rPr>
              <a:t>futurumcareers.com</a:t>
            </a:r>
            <a:endParaRPr lang="en-US" sz="2599" dirty="0">
              <a:solidFill>
                <a:schemeClr val="bg1"/>
              </a:solidFill>
              <a:latin typeface="Montserrat Extra-Bold"/>
            </a:endParaRPr>
          </a:p>
        </p:txBody>
      </p:sp>
      <p:sp>
        <p:nvSpPr>
          <p:cNvPr id="12" name="TextBox 11">
            <a:extLst>
              <a:ext uri="{FF2B5EF4-FFF2-40B4-BE49-F238E27FC236}">
                <a16:creationId xmlns:a16="http://schemas.microsoft.com/office/drawing/2014/main" id="{A2A43DE5-B221-7CF6-B200-0EFD368DFF47}"/>
              </a:ext>
            </a:extLst>
          </p:cNvPr>
          <p:cNvSpPr txBox="1"/>
          <p:nvPr/>
        </p:nvSpPr>
        <p:spPr>
          <a:xfrm>
            <a:off x="14681196" y="8542222"/>
            <a:ext cx="2612032" cy="769441"/>
          </a:xfrm>
          <a:prstGeom prst="rect">
            <a:avLst/>
          </a:prstGeom>
          <a:noFill/>
        </p:spPr>
        <p:txBody>
          <a:bodyPr wrap="square" rtlCol="0">
            <a:spAutoFit/>
          </a:bodyPr>
          <a:lstStyle/>
          <a:p>
            <a:r>
              <a:rPr lang="en-US" sz="4400" dirty="0" err="1">
                <a:solidFill>
                  <a:schemeClr val="bg1"/>
                </a:solidFill>
                <a:latin typeface="Social Circles" panose="02000500000000000000" pitchFamily="2" charset="0"/>
                <a:hlinkClick r:id="rId7">
                  <a:extLst>
                    <a:ext uri="{A12FA001-AC4F-418D-AE19-62706E023703}">
                      <ahyp:hlinkClr xmlns:ahyp="http://schemas.microsoft.com/office/drawing/2018/hyperlinkcolor" val="tx"/>
                    </a:ext>
                  </a:extLst>
                </a:hlinkClick>
              </a:rPr>
              <a:t>f</a:t>
            </a:r>
            <a:r>
              <a:rPr lang="en-US" sz="4400" dirty="0" err="1">
                <a:solidFill>
                  <a:schemeClr val="bg1"/>
                </a:solidFill>
                <a:latin typeface="Social Circles" panose="02000500000000000000" pitchFamily="2" charset="0"/>
                <a:hlinkClick r:id="rId8">
                  <a:extLst>
                    <a:ext uri="{A12FA001-AC4F-418D-AE19-62706E023703}">
                      <ahyp:hlinkClr xmlns:ahyp="http://schemas.microsoft.com/office/drawing/2018/hyperlinkcolor" val="tx"/>
                    </a:ext>
                  </a:extLst>
                </a:hlinkClick>
              </a:rPr>
              <a:t>t</a:t>
            </a:r>
            <a:r>
              <a:rPr lang="en-US" sz="4400" dirty="0" err="1">
                <a:solidFill>
                  <a:schemeClr val="bg1"/>
                </a:solidFill>
                <a:latin typeface="Social Circles" panose="02000500000000000000" pitchFamily="2" charset="0"/>
                <a:hlinkClick r:id="rId9">
                  <a:extLst>
                    <a:ext uri="{A12FA001-AC4F-418D-AE19-62706E023703}">
                      <ahyp:hlinkClr xmlns:ahyp="http://schemas.microsoft.com/office/drawing/2018/hyperlinkcolor" val="tx"/>
                    </a:ext>
                  </a:extLst>
                </a:hlinkClick>
              </a:rPr>
              <a:t>l</a:t>
            </a:r>
            <a:r>
              <a:rPr lang="en-US" sz="4400" dirty="0" err="1">
                <a:solidFill>
                  <a:schemeClr val="bg1"/>
                </a:solidFill>
                <a:latin typeface="Social Circles" panose="02000500000000000000" pitchFamily="2" charset="0"/>
                <a:hlinkClick r:id="rId10">
                  <a:extLst>
                    <a:ext uri="{A12FA001-AC4F-418D-AE19-62706E023703}">
                      <ahyp:hlinkClr xmlns:ahyp="http://schemas.microsoft.com/office/drawing/2018/hyperlinkcolor" val="tx"/>
                    </a:ext>
                  </a:extLst>
                </a:hlinkClick>
              </a:rPr>
              <a:t>y</a:t>
            </a:r>
            <a:r>
              <a:rPr lang="en-US" sz="4400" dirty="0" err="1">
                <a:solidFill>
                  <a:schemeClr val="bg1"/>
                </a:solidFill>
                <a:latin typeface="Social Circles" panose="02000500000000000000" pitchFamily="2" charset="0"/>
                <a:hlinkClick r:id="rId11">
                  <a:extLst>
                    <a:ext uri="{A12FA001-AC4F-418D-AE19-62706E023703}">
                      <ahyp:hlinkClr xmlns:ahyp="http://schemas.microsoft.com/office/drawing/2018/hyperlinkcolor" val="tx"/>
                    </a:ext>
                  </a:extLst>
                </a:hlinkClick>
              </a:rPr>
              <a:t>p</a:t>
            </a:r>
            <a:endParaRPr lang="en-US" sz="4400" dirty="0">
              <a:solidFill>
                <a:schemeClr val="bg1"/>
              </a:solidFill>
              <a:latin typeface="Social Circles" panose="02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83" y="0"/>
            <a:ext cx="18287998" cy="10299966"/>
          </a:xfrm>
          <a:prstGeom prst="rect">
            <a:avLst/>
          </a:prstGeom>
          <a:solidFill>
            <a:schemeClr val="bg1">
              <a:lumMod val="95000"/>
            </a:schemeClr>
          </a:solidFill>
        </p:spPr>
      </p:pic>
      <p:sp>
        <p:nvSpPr>
          <p:cNvPr id="32" name="TextBox 32"/>
          <p:cNvSpPr txBox="1"/>
          <p:nvPr/>
        </p:nvSpPr>
        <p:spPr>
          <a:xfrm>
            <a:off x="10503037" y="1047750"/>
            <a:ext cx="3291936" cy="1756891"/>
          </a:xfrm>
          <a:prstGeom prst="rect">
            <a:avLst/>
          </a:prstGeom>
        </p:spPr>
        <p:txBody>
          <a:bodyPr wrap="square" lIns="0" tIns="0" rIns="0" bIns="0" rtlCol="0" anchor="t">
            <a:spAutoFit/>
          </a:bodyPr>
          <a:lstStyle/>
          <a:p>
            <a:pPr>
              <a:lnSpc>
                <a:spcPts val="5664"/>
              </a:lnSpc>
            </a:pPr>
            <a:r>
              <a:rPr lang="en-US" sz="4800" dirty="0">
                <a:solidFill>
                  <a:srgbClr val="000000"/>
                </a:solidFill>
                <a:latin typeface="Montserrat Extra-Bold Bold"/>
              </a:rPr>
              <a:t>Meet</a:t>
            </a:r>
          </a:p>
          <a:p>
            <a:pPr>
              <a:lnSpc>
                <a:spcPts val="4012"/>
              </a:lnSpc>
            </a:pPr>
            <a:r>
              <a:rPr lang="en-US" sz="3400" dirty="0">
                <a:solidFill>
                  <a:srgbClr val="000000"/>
                </a:solidFill>
                <a:latin typeface="Montserrat Bold"/>
              </a:rPr>
              <a:t>Professor James </a:t>
            </a:r>
            <a:r>
              <a:rPr lang="en-US" sz="3400" dirty="0" err="1">
                <a:solidFill>
                  <a:srgbClr val="000000"/>
                </a:solidFill>
                <a:latin typeface="Montserrat Bold"/>
              </a:rPr>
              <a:t>Lupski</a:t>
            </a:r>
            <a:endParaRPr lang="en-US" sz="3400" dirty="0">
              <a:solidFill>
                <a:srgbClr val="000000"/>
              </a:solidFill>
              <a:latin typeface="Montserrat Bold"/>
            </a:endParaRPr>
          </a:p>
        </p:txBody>
      </p:sp>
      <p:sp>
        <p:nvSpPr>
          <p:cNvPr id="33" name="TextBox 33"/>
          <p:cNvSpPr txBox="1"/>
          <p:nvPr/>
        </p:nvSpPr>
        <p:spPr>
          <a:xfrm>
            <a:off x="10503037" y="4910021"/>
            <a:ext cx="2118132" cy="564257"/>
          </a:xfrm>
          <a:prstGeom prst="rect">
            <a:avLst/>
          </a:prstGeom>
        </p:spPr>
        <p:txBody>
          <a:bodyPr wrap="square" lIns="0" tIns="0" rIns="0" bIns="0" rtlCol="0" anchor="t">
            <a:spAutoFit/>
          </a:bodyPr>
          <a:lstStyle/>
          <a:p>
            <a:pPr>
              <a:lnSpc>
                <a:spcPts val="4366"/>
              </a:lnSpc>
            </a:pPr>
            <a:r>
              <a:rPr lang="en-US" sz="3700" dirty="0">
                <a:solidFill>
                  <a:srgbClr val="000000"/>
                </a:solidFill>
                <a:latin typeface="Montserrat Extra-Bold"/>
              </a:rPr>
              <a:t>Profile</a:t>
            </a:r>
          </a:p>
        </p:txBody>
      </p:sp>
      <p:sp>
        <p:nvSpPr>
          <p:cNvPr id="34" name="TextBox 34"/>
          <p:cNvSpPr txBox="1"/>
          <p:nvPr/>
        </p:nvSpPr>
        <p:spPr>
          <a:xfrm>
            <a:off x="851005" y="2091581"/>
            <a:ext cx="4731720" cy="782265"/>
          </a:xfrm>
          <a:prstGeom prst="rect">
            <a:avLst/>
          </a:prstGeom>
        </p:spPr>
        <p:txBody>
          <a:bodyPr lIns="0" tIns="0" rIns="0" bIns="0" rtlCol="0" anchor="t">
            <a:spAutoFit/>
          </a:bodyPr>
          <a:lstStyle/>
          <a:p>
            <a:pPr>
              <a:lnSpc>
                <a:spcPts val="6135"/>
              </a:lnSpc>
            </a:pPr>
            <a:r>
              <a:rPr lang="en-US" sz="5199" dirty="0">
                <a:solidFill>
                  <a:srgbClr val="55B8AD"/>
                </a:solidFill>
                <a:latin typeface="Montserrat Extra-Bold"/>
              </a:rPr>
              <a:t>Pre-listening:</a:t>
            </a:r>
          </a:p>
        </p:txBody>
      </p:sp>
      <p:sp>
        <p:nvSpPr>
          <p:cNvPr id="35" name="TextBox 35"/>
          <p:cNvSpPr txBox="1"/>
          <p:nvPr/>
        </p:nvSpPr>
        <p:spPr>
          <a:xfrm>
            <a:off x="10516093" y="5720764"/>
            <a:ext cx="3974731" cy="2128018"/>
          </a:xfrm>
          <a:prstGeom prst="rect">
            <a:avLst/>
          </a:prstGeom>
        </p:spPr>
        <p:txBody>
          <a:bodyPr lIns="0" tIns="0" rIns="0" bIns="0" rtlCol="0" anchor="t">
            <a:spAutoFit/>
          </a:bodyPr>
          <a:lstStyle/>
          <a:p>
            <a:pPr>
              <a:lnSpc>
                <a:spcPts val="2800"/>
              </a:lnSpc>
            </a:pPr>
            <a:r>
              <a:rPr lang="en-US" sz="2000" dirty="0">
                <a:solidFill>
                  <a:srgbClr val="000000"/>
                </a:solidFill>
                <a:latin typeface="Montserrat"/>
              </a:rPr>
              <a:t>Baylor College of Medicine &amp; Texas Children’s Hospital, Houston, Texas, USA</a:t>
            </a:r>
          </a:p>
          <a:p>
            <a:pPr>
              <a:lnSpc>
                <a:spcPts val="2800"/>
              </a:lnSpc>
            </a:pPr>
            <a:endParaRPr lang="en-US" sz="2000" dirty="0">
              <a:solidFill>
                <a:srgbClr val="000000"/>
              </a:solidFill>
              <a:latin typeface="Montserrat"/>
            </a:endParaRPr>
          </a:p>
          <a:p>
            <a:pPr>
              <a:lnSpc>
                <a:spcPts val="2800"/>
              </a:lnSpc>
            </a:pPr>
            <a:r>
              <a:rPr lang="en-US" sz="2000" dirty="0">
                <a:solidFill>
                  <a:srgbClr val="000000"/>
                </a:solidFill>
                <a:latin typeface="Montserrat Extra-Bold"/>
              </a:rPr>
              <a:t>FIELD OF RESEARCH</a:t>
            </a:r>
          </a:p>
          <a:p>
            <a:pPr>
              <a:lnSpc>
                <a:spcPts val="2800"/>
              </a:lnSpc>
            </a:pPr>
            <a:r>
              <a:rPr lang="en-US" sz="2000" dirty="0">
                <a:solidFill>
                  <a:srgbClr val="000000"/>
                </a:solidFill>
                <a:latin typeface="Montserrat"/>
              </a:rPr>
              <a:t>Clinical Genomics</a:t>
            </a:r>
          </a:p>
        </p:txBody>
      </p:sp>
      <p:sp>
        <p:nvSpPr>
          <p:cNvPr id="36" name="TextBox 36"/>
          <p:cNvSpPr txBox="1"/>
          <p:nvPr/>
        </p:nvSpPr>
        <p:spPr>
          <a:xfrm>
            <a:off x="10516093" y="8349468"/>
            <a:ext cx="5257307" cy="1063240"/>
          </a:xfrm>
          <a:prstGeom prst="rect">
            <a:avLst/>
          </a:prstGeom>
        </p:spPr>
        <p:txBody>
          <a:bodyPr wrap="square" lIns="0" tIns="0" rIns="0" bIns="0" rtlCol="0" anchor="t">
            <a:spAutoFit/>
          </a:bodyPr>
          <a:lstStyle/>
          <a:p>
            <a:pPr>
              <a:lnSpc>
                <a:spcPts val="4340"/>
              </a:lnSpc>
            </a:pPr>
            <a:r>
              <a:rPr lang="en-US" sz="3100" dirty="0">
                <a:latin typeface="Montserrat Semi-Bold Bold Italics"/>
              </a:rPr>
              <a:t>“You only learn science by doing science!”</a:t>
            </a:r>
          </a:p>
        </p:txBody>
      </p:sp>
      <p:sp>
        <p:nvSpPr>
          <p:cNvPr id="55" name="TextBox 55"/>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3660AA"/>
                </a:solidFill>
                <a:latin typeface="Montserrat Bold"/>
              </a:rPr>
              <a:t>Pre-listening </a:t>
            </a:r>
            <a:r>
              <a:rPr lang="en-US" sz="1700" dirty="0">
                <a:solidFill>
                  <a:srgbClr val="3660AA"/>
                </a:solidFill>
                <a:latin typeface="Montserrat"/>
              </a:rPr>
              <a:t> </a:t>
            </a:r>
            <a:r>
              <a:rPr lang="en-US" sz="1700" dirty="0">
                <a:solidFill>
                  <a:srgbClr val="55B8AD"/>
                </a:solidFill>
                <a:latin typeface="Montserrat"/>
              </a:rPr>
              <a:t>|  Break it down  |  Post-listening  |  Learn more</a:t>
            </a:r>
          </a:p>
        </p:txBody>
      </p:sp>
      <p:grpSp>
        <p:nvGrpSpPr>
          <p:cNvPr id="26" name="Group 26"/>
          <p:cNvGrpSpPr/>
          <p:nvPr/>
        </p:nvGrpSpPr>
        <p:grpSpPr>
          <a:xfrm>
            <a:off x="13786632" y="1937532"/>
            <a:ext cx="3739368" cy="373936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 name="Content Placeholder 2">
            <a:extLst>
              <a:ext uri="{FF2B5EF4-FFF2-40B4-BE49-F238E27FC236}">
                <a16:creationId xmlns:a16="http://schemas.microsoft.com/office/drawing/2014/main" id="{40D1A517-6FD6-4505-92FE-20BA4FDD87E9}"/>
              </a:ext>
            </a:extLst>
          </p:cNvPr>
          <p:cNvSpPr txBox="1">
            <a:spLocks/>
          </p:cNvSpPr>
          <p:nvPr/>
        </p:nvSpPr>
        <p:spPr>
          <a:xfrm>
            <a:off x="778228" y="3390900"/>
            <a:ext cx="7683985" cy="4804519"/>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800"/>
              </a:spcAft>
              <a:buNone/>
            </a:pPr>
            <a:r>
              <a:rPr lang="en-US" sz="2000" dirty="0">
                <a:latin typeface="Montserrat" pitchFamily="2" charset="77"/>
                <a:ea typeface="Calibri" panose="020F0502020204030204" pitchFamily="34" charset="0"/>
                <a:cs typeface="Calibri" panose="020F0502020204030204" pitchFamily="34" charset="0"/>
              </a:rPr>
              <a:t>James is considered a pioneer in the field of </a:t>
            </a:r>
            <a:r>
              <a:rPr lang="en-US" sz="2000" b="1" dirty="0">
                <a:latin typeface="Montserrat" pitchFamily="2" charset="77"/>
                <a:ea typeface="Calibri" panose="020F0502020204030204" pitchFamily="34" charset="0"/>
                <a:cs typeface="Calibri" panose="020F0502020204030204" pitchFamily="34" charset="0"/>
              </a:rPr>
              <a:t>clinical genomics</a:t>
            </a:r>
            <a:r>
              <a:rPr lang="en-US" sz="2000" dirty="0">
                <a:latin typeface="Montserrat" pitchFamily="2" charset="77"/>
                <a:ea typeface="Calibri" panose="020F0502020204030204" pitchFamily="34" charset="0"/>
                <a:cs typeface="Calibri" panose="020F0502020204030204" pitchFamily="34" charset="0"/>
              </a:rPr>
              <a:t>. Not only did he contribute to the first whole genome sequencing, but he was also one of the first people to have his genome sequenced. This resulted in his lab discovering the cause of his own genetic disease.</a:t>
            </a:r>
          </a:p>
          <a:p>
            <a:pPr>
              <a:lnSpc>
                <a:spcPct val="110000"/>
              </a:lnSpc>
              <a:spcAft>
                <a:spcPts val="800"/>
              </a:spcAft>
              <a:buFont typeface="+mj-lt"/>
              <a:buAutoNum type="arabicPeriod"/>
            </a:pPr>
            <a:endParaRPr lang="en-US" sz="2000" b="1" dirty="0">
              <a:latin typeface="Montserrat" pitchFamily="2" charset="77"/>
              <a:ea typeface="Calibri" panose="020F0502020204030204" pitchFamily="34" charset="0"/>
              <a:cs typeface="Calibri" panose="020F0502020204030204" pitchFamily="34" charset="0"/>
            </a:endParaRPr>
          </a:p>
          <a:p>
            <a:pPr>
              <a:lnSpc>
                <a:spcPct val="110000"/>
              </a:lnSpc>
              <a:spcAft>
                <a:spcPts val="800"/>
              </a:spcAft>
              <a:buFont typeface="+mj-lt"/>
              <a:buAutoNum type="arabicPeriod"/>
            </a:pPr>
            <a:r>
              <a:rPr lang="en-US" sz="2000" b="1" dirty="0">
                <a:latin typeface="Montserrat" pitchFamily="2" charset="77"/>
                <a:ea typeface="Calibri" panose="020F0502020204030204" pitchFamily="34" charset="0"/>
                <a:cs typeface="Calibri" panose="020F0502020204030204" pitchFamily="34" charset="0"/>
              </a:rPr>
              <a:t>What do you already know </a:t>
            </a:r>
            <a:r>
              <a:rPr lang="en-US" sz="2000" dirty="0">
                <a:latin typeface="Montserrat" pitchFamily="2" charset="77"/>
                <a:ea typeface="Calibri" panose="020F0502020204030204" pitchFamily="34" charset="0"/>
                <a:cs typeface="Calibri" panose="020F0502020204030204" pitchFamily="34" charset="0"/>
              </a:rPr>
              <a:t>about clinical genomics?</a:t>
            </a:r>
          </a:p>
          <a:p>
            <a:pPr>
              <a:lnSpc>
                <a:spcPct val="110000"/>
              </a:lnSpc>
              <a:spcAft>
                <a:spcPts val="800"/>
              </a:spcAft>
              <a:buFont typeface="+mj-lt"/>
              <a:buAutoNum type="arabicPeriod"/>
            </a:pPr>
            <a:r>
              <a:rPr lang="en-US" sz="2000" b="1" dirty="0">
                <a:latin typeface="Montserrat" pitchFamily="2" charset="77"/>
                <a:ea typeface="Calibri" panose="020F0502020204030204" pitchFamily="34" charset="0"/>
                <a:cs typeface="Calibri" panose="020F0502020204030204" pitchFamily="34" charset="0"/>
              </a:rPr>
              <a:t>What causes </a:t>
            </a:r>
            <a:r>
              <a:rPr lang="en-US" sz="2000" dirty="0">
                <a:latin typeface="Montserrat" pitchFamily="2" charset="77"/>
                <a:ea typeface="Calibri" panose="020F0502020204030204" pitchFamily="34" charset="0"/>
                <a:cs typeface="Calibri" panose="020F0502020204030204" pitchFamily="34" charset="0"/>
              </a:rPr>
              <a:t>genetic diseases?</a:t>
            </a:r>
          </a:p>
          <a:p>
            <a:pPr>
              <a:lnSpc>
                <a:spcPct val="110000"/>
              </a:lnSpc>
              <a:spcAft>
                <a:spcPts val="800"/>
              </a:spcAft>
              <a:buFont typeface="+mj-lt"/>
              <a:buAutoNum type="arabicPeriod"/>
            </a:pPr>
            <a:r>
              <a:rPr lang="en-US" sz="2000" b="1" dirty="0">
                <a:latin typeface="Montserrat" pitchFamily="2" charset="77"/>
                <a:ea typeface="Calibri" panose="020F0502020204030204" pitchFamily="34" charset="0"/>
                <a:cs typeface="Calibri" panose="020F0502020204030204" pitchFamily="34" charset="0"/>
              </a:rPr>
              <a:t>How do you think </a:t>
            </a:r>
            <a:r>
              <a:rPr lang="en-US" sz="2000" dirty="0">
                <a:latin typeface="Montserrat" pitchFamily="2" charset="77"/>
                <a:ea typeface="Calibri" panose="020F0502020204030204" pitchFamily="34" charset="0"/>
                <a:cs typeface="Calibri" panose="020F0502020204030204" pitchFamily="34" charset="0"/>
              </a:rPr>
              <a:t>the work of clinical </a:t>
            </a:r>
            <a:r>
              <a:rPr lang="en-US" sz="2000" dirty="0" err="1">
                <a:latin typeface="Montserrat" pitchFamily="2" charset="77"/>
                <a:ea typeface="Calibri" panose="020F0502020204030204" pitchFamily="34" charset="0"/>
                <a:cs typeface="Calibri" panose="020F0502020204030204" pitchFamily="34" charset="0"/>
              </a:rPr>
              <a:t>genomicists</a:t>
            </a:r>
            <a:r>
              <a:rPr lang="en-US" sz="2000" dirty="0">
                <a:latin typeface="Montserrat" pitchFamily="2" charset="77"/>
                <a:ea typeface="Calibri" panose="020F0502020204030204" pitchFamily="34" charset="0"/>
                <a:cs typeface="Calibri" panose="020F0502020204030204" pitchFamily="34" charset="0"/>
              </a:rPr>
              <a:t> can help people living with genetic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0380" y="-5443"/>
            <a:ext cx="8337620" cy="10292443"/>
          </a:xfrm>
          <a:prstGeom prst="rect">
            <a:avLst/>
          </a:prstGeom>
        </p:spPr>
      </p:pic>
      <p:sp>
        <p:nvSpPr>
          <p:cNvPr id="3" name="Content Placeholder 2">
            <a:extLst>
              <a:ext uri="{FF2B5EF4-FFF2-40B4-BE49-F238E27FC236}">
                <a16:creationId xmlns:a16="http://schemas.microsoft.com/office/drawing/2014/main" id="{248F7BD3-563C-2234-079D-7A86EEDA8C72}"/>
              </a:ext>
            </a:extLst>
          </p:cNvPr>
          <p:cNvSpPr txBox="1">
            <a:spLocks/>
          </p:cNvSpPr>
          <p:nvPr/>
        </p:nvSpPr>
        <p:spPr>
          <a:xfrm>
            <a:off x="914400" y="4686300"/>
            <a:ext cx="8527395" cy="3608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AutoNum type="arabicPeriod"/>
            </a:pPr>
            <a:r>
              <a:rPr lang="en-GB" sz="1800" b="1" dirty="0">
                <a:latin typeface="Montserrat" pitchFamily="2" charset="77"/>
                <a:ea typeface="Calibri" panose="020F0502020204030204" pitchFamily="34" charset="0"/>
                <a:cs typeface="Calibri Light" panose="020F0302020204030204" pitchFamily="34" charset="0"/>
              </a:rPr>
              <a:t>What are James’s motivations </a:t>
            </a:r>
            <a:r>
              <a:rPr lang="en-GB" sz="1800" dirty="0">
                <a:latin typeface="Montserrat" pitchFamily="2" charset="77"/>
                <a:ea typeface="Calibri" panose="020F0502020204030204" pitchFamily="34" charset="0"/>
                <a:cs typeface="Calibri Light" panose="020F0302020204030204" pitchFamily="34" charset="0"/>
              </a:rPr>
              <a:t>for his clinical genomics research?</a:t>
            </a:r>
          </a:p>
          <a:p>
            <a:pPr marL="342900" indent="-342900">
              <a:lnSpc>
                <a:spcPct val="100000"/>
              </a:lnSpc>
              <a:spcBef>
                <a:spcPts val="0"/>
              </a:spcBef>
              <a:spcAft>
                <a:spcPts val="1200"/>
              </a:spcAft>
              <a:buAutoNum type="arabicPeriod"/>
            </a:pPr>
            <a:r>
              <a:rPr lang="en-GB" sz="1800" b="1" dirty="0">
                <a:latin typeface="Montserrat" pitchFamily="2" charset="77"/>
                <a:ea typeface="Calibri" panose="020F0502020204030204" pitchFamily="34" charset="0"/>
                <a:cs typeface="Calibri Light" panose="020F0302020204030204" pitchFamily="34" charset="0"/>
              </a:rPr>
              <a:t>To what extent do you agree</a:t>
            </a:r>
            <a:r>
              <a:rPr lang="en-GB" sz="1800" dirty="0">
                <a:latin typeface="Montserrat" pitchFamily="2" charset="77"/>
                <a:ea typeface="Calibri" panose="020F0502020204030204" pitchFamily="34" charset="0"/>
                <a:cs typeface="Calibri Light" panose="020F0302020204030204" pitchFamily="34" charset="0"/>
              </a:rPr>
              <a:t> that the best way to learn science is by doing science, and why?</a:t>
            </a:r>
          </a:p>
          <a:p>
            <a:pPr marL="342900" indent="-342900">
              <a:lnSpc>
                <a:spcPct val="100000"/>
              </a:lnSpc>
              <a:spcBef>
                <a:spcPts val="0"/>
              </a:spcBef>
              <a:spcAft>
                <a:spcPts val="1200"/>
              </a:spcAft>
              <a:buAutoNum type="arabicPeriod"/>
            </a:pPr>
            <a:r>
              <a:rPr lang="en-GB" sz="1800" b="1" dirty="0">
                <a:latin typeface="Montserrat" pitchFamily="2" charset="77"/>
                <a:ea typeface="Calibri" panose="020F0502020204030204" pitchFamily="34" charset="0"/>
                <a:cs typeface="Calibri Light" panose="020F0302020204030204" pitchFamily="34" charset="0"/>
              </a:rPr>
              <a:t>When has a practical application </a:t>
            </a:r>
            <a:r>
              <a:rPr lang="en-GB" sz="1800" dirty="0">
                <a:latin typeface="Montserrat" pitchFamily="2" charset="77"/>
                <a:ea typeface="Calibri" panose="020F0502020204030204" pitchFamily="34" charset="0"/>
                <a:cs typeface="Calibri Light" panose="020F0302020204030204" pitchFamily="34" charset="0"/>
              </a:rPr>
              <a:t>helped you understand and appreciate something more than reading theoretical knowledge?</a:t>
            </a:r>
          </a:p>
          <a:p>
            <a:pPr marL="342900" indent="-342900">
              <a:lnSpc>
                <a:spcPct val="100000"/>
              </a:lnSpc>
              <a:spcBef>
                <a:spcPts val="0"/>
              </a:spcBef>
              <a:spcAft>
                <a:spcPts val="1200"/>
              </a:spcAft>
              <a:buFont typeface="Arial" panose="020B0604020202020204" pitchFamily="34" charset="0"/>
              <a:buAutoNum type="arabicPeriod"/>
            </a:pPr>
            <a:r>
              <a:rPr lang="en-GB" sz="1800" b="1" dirty="0">
                <a:latin typeface="Montserrat" pitchFamily="2" charset="77"/>
                <a:ea typeface="Times New Roman" panose="02020603050405020304" pitchFamily="18" charset="0"/>
                <a:cs typeface="Calibri Light" panose="020F0302020204030204" pitchFamily="34" charset="0"/>
              </a:rPr>
              <a:t>How do you think you would benefit </a:t>
            </a:r>
            <a:r>
              <a:rPr lang="en-GB" sz="1800" dirty="0">
                <a:latin typeface="Montserrat" pitchFamily="2" charset="77"/>
                <a:ea typeface="Times New Roman" panose="02020603050405020304" pitchFamily="18" charset="0"/>
                <a:cs typeface="Calibri Light" panose="020F0302020204030204" pitchFamily="34" charset="0"/>
              </a:rPr>
              <a:t>from getting involved with a scientific lab as a student? </a:t>
            </a:r>
          </a:p>
          <a:p>
            <a:pPr marL="342900" indent="-342900">
              <a:lnSpc>
                <a:spcPct val="100000"/>
              </a:lnSpc>
              <a:spcBef>
                <a:spcPts val="0"/>
              </a:spcBef>
              <a:spcAft>
                <a:spcPts val="1200"/>
              </a:spcAft>
              <a:buFont typeface="Arial" panose="020B0604020202020204" pitchFamily="34" charset="0"/>
              <a:buAutoNum type="arabicPeriod"/>
            </a:pPr>
            <a:r>
              <a:rPr lang="en-GB" sz="1800" b="1" dirty="0">
                <a:latin typeface="Montserrat" pitchFamily="2" charset="77"/>
                <a:ea typeface="Times New Roman" panose="02020603050405020304" pitchFamily="18" charset="0"/>
                <a:cs typeface="Calibri Light" panose="020F0302020204030204" pitchFamily="34" charset="0"/>
              </a:rPr>
              <a:t>How could you find </a:t>
            </a:r>
            <a:r>
              <a:rPr lang="en-GB" sz="1800" dirty="0">
                <a:latin typeface="Montserrat" pitchFamily="2" charset="77"/>
                <a:ea typeface="Times New Roman" panose="02020603050405020304" pitchFamily="18" charset="0"/>
                <a:cs typeface="Calibri Light" panose="020F0302020204030204" pitchFamily="34" charset="0"/>
              </a:rPr>
              <a:t>opportunities to gain research experience?</a:t>
            </a:r>
          </a:p>
        </p:txBody>
      </p:sp>
      <p:sp>
        <p:nvSpPr>
          <p:cNvPr id="6" name="TextBox 2">
            <a:extLst>
              <a:ext uri="{FF2B5EF4-FFF2-40B4-BE49-F238E27FC236}">
                <a16:creationId xmlns:a16="http://schemas.microsoft.com/office/drawing/2014/main" id="{2DE36F03-DA2F-5A01-AE7E-37F65DAA3B25}"/>
              </a:ext>
            </a:extLst>
          </p:cNvPr>
          <p:cNvSpPr txBox="1"/>
          <p:nvPr/>
        </p:nvSpPr>
        <p:spPr>
          <a:xfrm>
            <a:off x="788640" y="1543230"/>
            <a:ext cx="9253929" cy="782265"/>
          </a:xfrm>
          <a:prstGeom prst="rect">
            <a:avLst/>
          </a:prstGeom>
        </p:spPr>
        <p:txBody>
          <a:bodyPr lIns="0" tIns="0" rIns="0" bIns="0" rtlCol="0" anchor="t">
            <a:spAutoFit/>
          </a:bodyPr>
          <a:lstStyle/>
          <a:p>
            <a:pPr>
              <a:lnSpc>
                <a:spcPts val="6135"/>
              </a:lnSpc>
            </a:pPr>
            <a:r>
              <a:rPr lang="en-US" sz="5199" dirty="0">
                <a:solidFill>
                  <a:srgbClr val="55B8AD"/>
                </a:solidFill>
                <a:latin typeface="Montserrat Extra-Bold"/>
              </a:rPr>
              <a:t>Break the podcast down:</a:t>
            </a:r>
          </a:p>
        </p:txBody>
      </p:sp>
      <p:sp>
        <p:nvSpPr>
          <p:cNvPr id="7" name="TextBox 6">
            <a:extLst>
              <a:ext uri="{FF2B5EF4-FFF2-40B4-BE49-F238E27FC236}">
                <a16:creationId xmlns:a16="http://schemas.microsoft.com/office/drawing/2014/main" id="{4395EFD7-2B81-8E6D-C596-2C80708997A6}"/>
              </a:ext>
            </a:extLst>
          </p:cNvPr>
          <p:cNvSpPr txBox="1"/>
          <p:nvPr/>
        </p:nvSpPr>
        <p:spPr>
          <a:xfrm>
            <a:off x="1342589" y="3704665"/>
            <a:ext cx="2841523" cy="646331"/>
          </a:xfrm>
          <a:prstGeom prst="rect">
            <a:avLst/>
          </a:prstGeom>
          <a:noFill/>
        </p:spPr>
        <p:txBody>
          <a:bodyPr wrap="square" rtlCol="0">
            <a:spAutoFit/>
          </a:bodyPr>
          <a:lstStyle/>
          <a:p>
            <a:r>
              <a:rPr lang="en-GB" b="1" dirty="0">
                <a:solidFill>
                  <a:srgbClr val="55B8AD"/>
                </a:solidFill>
                <a:latin typeface="Montserrat Black" pitchFamily="2" charset="77"/>
                <a:ea typeface="Calibri" panose="020F0502020204030204" pitchFamily="34" charset="0"/>
                <a:cs typeface="Calibri Light" panose="020F0302020204030204" pitchFamily="34" charset="0"/>
              </a:rPr>
              <a:t>Up to 05:00 minutes</a:t>
            </a:r>
          </a:p>
          <a:p>
            <a:endParaRPr lang="en-US" dirty="0"/>
          </a:p>
        </p:txBody>
      </p:sp>
      <p:pic>
        <p:nvPicPr>
          <p:cNvPr id="8" name="Picture 7">
            <a:extLst>
              <a:ext uri="{FF2B5EF4-FFF2-40B4-BE49-F238E27FC236}">
                <a16:creationId xmlns:a16="http://schemas.microsoft.com/office/drawing/2014/main" id="{F39B6402-C28C-2D68-BD64-958F9D8366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419" y="3275589"/>
            <a:ext cx="859826" cy="981635"/>
          </a:xfrm>
          <a:prstGeom prst="rect">
            <a:avLst/>
          </a:prstGeom>
        </p:spPr>
      </p:pic>
      <p:sp>
        <p:nvSpPr>
          <p:cNvPr id="2" name="TextBox 55">
            <a:extLst>
              <a:ext uri="{FF2B5EF4-FFF2-40B4-BE49-F238E27FC236}">
                <a16:creationId xmlns:a16="http://schemas.microsoft.com/office/drawing/2014/main" id="{21E175A1-8B5A-A829-754D-637300ADFE65}"/>
              </a:ext>
            </a:extLst>
          </p:cNvPr>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55B8AD"/>
                </a:solidFill>
                <a:latin typeface="Montserrat" pitchFamily="2" charset="0"/>
              </a:rPr>
              <a:t>Pre-listening</a:t>
            </a:r>
            <a:r>
              <a:rPr lang="en-US" sz="1700" dirty="0">
                <a:solidFill>
                  <a:srgbClr val="3660AA"/>
                </a:solidFill>
                <a:latin typeface="Montserrat Bold"/>
              </a:rPr>
              <a:t> </a:t>
            </a:r>
            <a:r>
              <a:rPr lang="en-US" sz="1700" dirty="0">
                <a:solidFill>
                  <a:srgbClr val="3660AA"/>
                </a:solidFill>
                <a:latin typeface="Montserrat"/>
              </a:rPr>
              <a:t> </a:t>
            </a:r>
            <a:r>
              <a:rPr lang="en-US" sz="1700" dirty="0">
                <a:solidFill>
                  <a:srgbClr val="55B8AD"/>
                </a:solidFill>
                <a:latin typeface="Montserrat"/>
              </a:rPr>
              <a:t>|  </a:t>
            </a:r>
            <a:r>
              <a:rPr lang="en-US" sz="1700" b="1" dirty="0">
                <a:solidFill>
                  <a:srgbClr val="3660AA"/>
                </a:solidFill>
                <a:latin typeface="Montserrat"/>
              </a:rPr>
              <a:t>Break it down  </a:t>
            </a:r>
            <a:r>
              <a:rPr lang="en-US" sz="1700" dirty="0">
                <a:solidFill>
                  <a:srgbClr val="55B8AD"/>
                </a:solidFill>
                <a:latin typeface="Montserrat"/>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D5B3611-DDE5-917F-8C87-59DBE0132B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46632" y="1"/>
            <a:ext cx="8141367" cy="10291636"/>
          </a:xfrm>
          <a:prstGeom prst="rect">
            <a:avLst/>
          </a:prstGeom>
        </p:spPr>
      </p:pic>
      <p:sp>
        <p:nvSpPr>
          <p:cNvPr id="3" name="TextBox 2">
            <a:extLst>
              <a:ext uri="{FF2B5EF4-FFF2-40B4-BE49-F238E27FC236}">
                <a16:creationId xmlns:a16="http://schemas.microsoft.com/office/drawing/2014/main" id="{66B068FC-E714-5834-70D7-7BD47A569F9B}"/>
              </a:ext>
            </a:extLst>
          </p:cNvPr>
          <p:cNvSpPr txBox="1"/>
          <p:nvPr/>
        </p:nvSpPr>
        <p:spPr>
          <a:xfrm>
            <a:off x="1274136" y="1663662"/>
            <a:ext cx="2841523" cy="646331"/>
          </a:xfrm>
          <a:prstGeom prst="rect">
            <a:avLst/>
          </a:prstGeom>
          <a:noFill/>
        </p:spPr>
        <p:txBody>
          <a:bodyPr wrap="square" rtlCol="0">
            <a:spAutoFit/>
          </a:bodyPr>
          <a:lstStyle/>
          <a:p>
            <a:r>
              <a:rPr lang="en-GB" b="1" dirty="0">
                <a:solidFill>
                  <a:srgbClr val="55B8AD"/>
                </a:solidFill>
                <a:latin typeface="Montserrat Black" pitchFamily="2" charset="77"/>
                <a:ea typeface="Calibri" panose="020F0502020204030204" pitchFamily="34" charset="0"/>
                <a:cs typeface="Calibri Light" panose="020F0302020204030204" pitchFamily="34" charset="0"/>
              </a:rPr>
              <a:t>05:00 – 07:30</a:t>
            </a:r>
          </a:p>
          <a:p>
            <a:endParaRPr lang="en-US" dirty="0"/>
          </a:p>
        </p:txBody>
      </p:sp>
      <p:pic>
        <p:nvPicPr>
          <p:cNvPr id="4" name="Picture 3">
            <a:extLst>
              <a:ext uri="{FF2B5EF4-FFF2-40B4-BE49-F238E27FC236}">
                <a16:creationId xmlns:a16="http://schemas.microsoft.com/office/drawing/2014/main" id="{69AB22A1-5D08-CABF-0331-DD25534B35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223" y="1211259"/>
            <a:ext cx="859826" cy="981635"/>
          </a:xfrm>
          <a:prstGeom prst="rect">
            <a:avLst/>
          </a:prstGeom>
        </p:spPr>
      </p:pic>
      <p:sp>
        <p:nvSpPr>
          <p:cNvPr id="5" name="Content Placeholder 2">
            <a:extLst>
              <a:ext uri="{FF2B5EF4-FFF2-40B4-BE49-F238E27FC236}">
                <a16:creationId xmlns:a16="http://schemas.microsoft.com/office/drawing/2014/main" id="{E68B2D3E-0974-D799-0351-F8E5EE3C5282}"/>
              </a:ext>
            </a:extLst>
          </p:cNvPr>
          <p:cNvSpPr txBox="1">
            <a:spLocks/>
          </p:cNvSpPr>
          <p:nvPr/>
        </p:nvSpPr>
        <p:spPr>
          <a:xfrm>
            <a:off x="844223" y="2294016"/>
            <a:ext cx="8878203" cy="3608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6"/>
            </a:pPr>
            <a:r>
              <a:rPr lang="en-GB" sz="1800" b="1" dirty="0">
                <a:latin typeface="Montserrat" pitchFamily="2" charset="77"/>
                <a:ea typeface="Calibri" panose="020F0502020204030204" pitchFamily="34" charset="0"/>
                <a:cs typeface="Calibri" panose="020F0502020204030204" pitchFamily="34" charset="0"/>
              </a:rPr>
              <a:t>To what extent do you think</a:t>
            </a:r>
            <a:r>
              <a:rPr lang="en-GB" sz="1800" dirty="0">
                <a:latin typeface="Montserrat" pitchFamily="2" charset="77"/>
                <a:ea typeface="Calibri" panose="020F0502020204030204" pitchFamily="34" charset="0"/>
                <a:cs typeface="Calibri" panose="020F0502020204030204" pitchFamily="34" charset="0"/>
              </a:rPr>
              <a:t> fear of failure and the unknown holds you back?</a:t>
            </a:r>
          </a:p>
          <a:p>
            <a:pPr marL="342900" indent="-342900">
              <a:spcAft>
                <a:spcPts val="1200"/>
              </a:spcAft>
              <a:buFont typeface="+mj-lt"/>
              <a:buAutoNum type="arabicPeriod" startAt="6"/>
            </a:pPr>
            <a:r>
              <a:rPr lang="en-GB" sz="1800" b="1" dirty="0">
                <a:latin typeface="Montserrat" pitchFamily="2" charset="77"/>
                <a:ea typeface="Calibri" panose="020F0502020204030204" pitchFamily="34" charset="0"/>
                <a:cs typeface="Calibri" panose="020F0502020204030204" pitchFamily="34" charset="0"/>
              </a:rPr>
              <a:t>When was the last time </a:t>
            </a:r>
            <a:r>
              <a:rPr lang="en-GB" sz="1800" dirty="0">
                <a:latin typeface="Montserrat" pitchFamily="2" charset="77"/>
                <a:ea typeface="Calibri" panose="020F0502020204030204" pitchFamily="34" charset="0"/>
                <a:cs typeface="Calibri" panose="020F0502020204030204" pitchFamily="34" charset="0"/>
              </a:rPr>
              <a:t>you faced failure? What did you learn from the experience?</a:t>
            </a:r>
          </a:p>
          <a:p>
            <a:pPr marL="342900" indent="-342900">
              <a:spcAft>
                <a:spcPts val="12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Why do you think </a:t>
            </a:r>
            <a:r>
              <a:rPr lang="en-GB" sz="1800" dirty="0">
                <a:latin typeface="Montserrat" pitchFamily="2" charset="77"/>
                <a:ea typeface="Calibri" panose="020F0502020204030204" pitchFamily="34" charset="0"/>
                <a:cs typeface="Calibri Light" panose="020F0302020204030204" pitchFamily="34" charset="0"/>
              </a:rPr>
              <a:t>James says learning how to learn is more important than just gaining knowledge? To what extent do you agree with this?</a:t>
            </a:r>
          </a:p>
          <a:p>
            <a:pPr marL="342900" indent="-342900">
              <a:spcAft>
                <a:spcPts val="12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What type of learner are you? </a:t>
            </a:r>
          </a:p>
          <a:p>
            <a:pPr marL="342900" indent="-342900">
              <a:spcAft>
                <a:spcPts val="12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What skills do you think</a:t>
            </a:r>
            <a:r>
              <a:rPr lang="en-GB" sz="1800" dirty="0">
                <a:latin typeface="Montserrat" pitchFamily="2" charset="77"/>
                <a:ea typeface="Calibri" panose="020F0502020204030204" pitchFamily="34" charset="0"/>
                <a:cs typeface="Calibri Light" panose="020F0302020204030204" pitchFamily="34" charset="0"/>
              </a:rPr>
              <a:t> you need to become a more efficient and effective learner? How could you develop these skills?</a:t>
            </a:r>
          </a:p>
        </p:txBody>
      </p:sp>
      <p:sp>
        <p:nvSpPr>
          <p:cNvPr id="2" name="TextBox 55">
            <a:extLst>
              <a:ext uri="{FF2B5EF4-FFF2-40B4-BE49-F238E27FC236}">
                <a16:creationId xmlns:a16="http://schemas.microsoft.com/office/drawing/2014/main" id="{3F4BB9CD-FB59-E2BF-45F8-7A568AB7344F}"/>
              </a:ext>
            </a:extLst>
          </p:cNvPr>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55B8AD"/>
                </a:solidFill>
                <a:latin typeface="Montserrat" pitchFamily="2" charset="0"/>
              </a:rPr>
              <a:t>Pre-listening</a:t>
            </a:r>
            <a:r>
              <a:rPr lang="en-US" sz="1700" dirty="0">
                <a:solidFill>
                  <a:srgbClr val="3660AA"/>
                </a:solidFill>
                <a:latin typeface="Montserrat Bold"/>
              </a:rPr>
              <a:t> </a:t>
            </a:r>
            <a:r>
              <a:rPr lang="en-US" sz="1700" dirty="0">
                <a:solidFill>
                  <a:srgbClr val="3660AA"/>
                </a:solidFill>
                <a:latin typeface="Montserrat"/>
              </a:rPr>
              <a:t> </a:t>
            </a:r>
            <a:r>
              <a:rPr lang="en-US" sz="1700" dirty="0">
                <a:solidFill>
                  <a:srgbClr val="55B8AD"/>
                </a:solidFill>
                <a:latin typeface="Montserrat"/>
              </a:rPr>
              <a:t>|  </a:t>
            </a:r>
            <a:r>
              <a:rPr lang="en-US" sz="1700" b="1" dirty="0">
                <a:solidFill>
                  <a:srgbClr val="3660AA"/>
                </a:solidFill>
                <a:latin typeface="Montserrat"/>
              </a:rPr>
              <a:t>Break it down  </a:t>
            </a:r>
            <a:r>
              <a:rPr lang="en-US" sz="1700" dirty="0">
                <a:solidFill>
                  <a:srgbClr val="55B8AD"/>
                </a:solidFill>
                <a:latin typeface="Montserrat"/>
              </a:rPr>
              <a:t>|  Post-listening  |  Learn more</a:t>
            </a:r>
          </a:p>
        </p:txBody>
      </p:sp>
      <p:sp>
        <p:nvSpPr>
          <p:cNvPr id="6" name="TextBox 5">
            <a:extLst>
              <a:ext uri="{FF2B5EF4-FFF2-40B4-BE49-F238E27FC236}">
                <a16:creationId xmlns:a16="http://schemas.microsoft.com/office/drawing/2014/main" id="{D1514DF6-E360-5B51-A510-8741E4F44415}"/>
              </a:ext>
            </a:extLst>
          </p:cNvPr>
          <p:cNvSpPr txBox="1"/>
          <p:nvPr/>
        </p:nvSpPr>
        <p:spPr>
          <a:xfrm>
            <a:off x="1093839" y="6522038"/>
            <a:ext cx="2841523" cy="646331"/>
          </a:xfrm>
          <a:prstGeom prst="rect">
            <a:avLst/>
          </a:prstGeom>
          <a:noFill/>
        </p:spPr>
        <p:txBody>
          <a:bodyPr wrap="square" rtlCol="0">
            <a:spAutoFit/>
          </a:bodyPr>
          <a:lstStyle/>
          <a:p>
            <a:r>
              <a:rPr lang="en-GB" b="1" dirty="0">
                <a:solidFill>
                  <a:srgbClr val="55B8AD"/>
                </a:solidFill>
                <a:latin typeface="Montserrat Black" pitchFamily="2" charset="77"/>
                <a:ea typeface="Calibri" panose="020F0502020204030204" pitchFamily="34" charset="0"/>
                <a:cs typeface="Calibri Light" panose="020F0302020204030204" pitchFamily="34" charset="0"/>
              </a:rPr>
              <a:t>07:30 – end </a:t>
            </a:r>
          </a:p>
          <a:p>
            <a:endParaRPr lang="en-US" dirty="0"/>
          </a:p>
        </p:txBody>
      </p:sp>
      <p:pic>
        <p:nvPicPr>
          <p:cNvPr id="8" name="Picture 7">
            <a:extLst>
              <a:ext uri="{FF2B5EF4-FFF2-40B4-BE49-F238E27FC236}">
                <a16:creationId xmlns:a16="http://schemas.microsoft.com/office/drawing/2014/main" id="{33DE8189-3B11-B900-35C1-6AAF6922B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262" y="6131664"/>
            <a:ext cx="859826" cy="981635"/>
          </a:xfrm>
          <a:prstGeom prst="rect">
            <a:avLst/>
          </a:prstGeom>
        </p:spPr>
      </p:pic>
      <p:sp>
        <p:nvSpPr>
          <p:cNvPr id="9" name="Content Placeholder 2">
            <a:extLst>
              <a:ext uri="{FF2B5EF4-FFF2-40B4-BE49-F238E27FC236}">
                <a16:creationId xmlns:a16="http://schemas.microsoft.com/office/drawing/2014/main" id="{2C26C141-DECE-0715-9B39-9FC186FE056D}"/>
              </a:ext>
            </a:extLst>
          </p:cNvPr>
          <p:cNvSpPr txBox="1">
            <a:spLocks/>
          </p:cNvSpPr>
          <p:nvPr/>
        </p:nvSpPr>
        <p:spPr>
          <a:xfrm>
            <a:off x="844223" y="7343558"/>
            <a:ext cx="9302409" cy="1707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startAt="11"/>
            </a:pPr>
            <a:r>
              <a:rPr lang="en-GB" sz="1800" b="1" dirty="0">
                <a:latin typeface="Montserrat" pitchFamily="2" charset="77"/>
                <a:ea typeface="Calibri" panose="020F0502020204030204" pitchFamily="34" charset="0"/>
                <a:cs typeface="Calibri Light" panose="020F0302020204030204" pitchFamily="34" charset="0"/>
              </a:rPr>
              <a:t>As a clinical </a:t>
            </a:r>
            <a:r>
              <a:rPr lang="en-GB" sz="1800" b="1" dirty="0" err="1">
                <a:latin typeface="Montserrat" pitchFamily="2" charset="77"/>
                <a:ea typeface="Calibri" panose="020F0502020204030204" pitchFamily="34" charset="0"/>
                <a:cs typeface="Calibri Light" panose="020F0302020204030204" pitchFamily="34" charset="0"/>
              </a:rPr>
              <a:t>genomicist</a:t>
            </a:r>
            <a:r>
              <a:rPr lang="en-GB" sz="1800" dirty="0">
                <a:latin typeface="Montserrat" pitchFamily="2" charset="77"/>
                <a:ea typeface="Calibri" panose="020F0502020204030204" pitchFamily="34" charset="0"/>
                <a:cs typeface="Calibri Light" panose="020F0302020204030204" pitchFamily="34" charset="0"/>
              </a:rPr>
              <a:t>, James discovered the gene responsible for his own genetic disease. If you were a scientist, how do you think you would feel if you discovered something that could personally help you, a friend or a family member?</a:t>
            </a:r>
          </a:p>
          <a:p>
            <a:pPr marL="342900" indent="-342900">
              <a:lnSpc>
                <a:spcPct val="100000"/>
              </a:lnSpc>
              <a:spcBef>
                <a:spcPts val="0"/>
              </a:spcBef>
              <a:spcAft>
                <a:spcPts val="1200"/>
              </a:spcAft>
              <a:buFont typeface="+mj-lt"/>
              <a:buAutoNum type="arabicPeriod" startAt="11"/>
            </a:pPr>
            <a:r>
              <a:rPr lang="en-GB" sz="1800" b="1" dirty="0">
                <a:latin typeface="Montserrat" pitchFamily="2" charset="77"/>
                <a:ea typeface="Calibri" panose="020F0502020204030204" pitchFamily="34" charset="0"/>
                <a:cs typeface="Calibri Light" panose="020F0302020204030204" pitchFamily="34" charset="0"/>
              </a:rPr>
              <a:t>How do you respond </a:t>
            </a:r>
            <a:r>
              <a:rPr lang="en-GB" sz="1800" dirty="0">
                <a:latin typeface="Montserrat" pitchFamily="2" charset="77"/>
                <a:ea typeface="Calibri" panose="020F0502020204030204" pitchFamily="34" charset="0"/>
                <a:cs typeface="Calibri Light" panose="020F0302020204030204" pitchFamily="34" charset="0"/>
              </a:rPr>
              <a:t>to criticism? </a:t>
            </a:r>
            <a:endParaRPr lang="en-GB" sz="1800" dirty="0">
              <a:latin typeface="Montserrat" pitchFamily="2" charset="77"/>
              <a:ea typeface="Times New Roman" panose="02020603050405020304" pitchFamily="18"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fade">
                                      <p:cBhvr>
                                        <p:cTn id="54" dur="1000"/>
                                        <p:tgtEl>
                                          <p:spTgt spid="9">
                                            <p:txEl>
                                              <p:pRg st="0" end="0"/>
                                            </p:txEl>
                                          </p:spTgt>
                                        </p:tgtEl>
                                      </p:cBhvr>
                                    </p:animEffect>
                                    <p:anim calcmode="lin" valueType="num">
                                      <p:cBhvr>
                                        <p:cTn id="5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animEffect transition="in" filter="fade">
                                      <p:cBhvr>
                                        <p:cTn id="61" dur="1000"/>
                                        <p:tgtEl>
                                          <p:spTgt spid="9">
                                            <p:txEl>
                                              <p:pRg st="1" end="1"/>
                                            </p:txEl>
                                          </p:spTgt>
                                        </p:tgtEl>
                                      </p:cBhvr>
                                    </p:animEffect>
                                    <p:anim calcmode="lin" valueType="num">
                                      <p:cBhvr>
                                        <p:cTn id="6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9596" y="1516361"/>
            <a:ext cx="9253929" cy="782265"/>
          </a:xfrm>
          <a:prstGeom prst="rect">
            <a:avLst/>
          </a:prstGeom>
        </p:spPr>
        <p:txBody>
          <a:bodyPr lIns="0" tIns="0" rIns="0" bIns="0" rtlCol="0" anchor="t">
            <a:spAutoFit/>
          </a:bodyPr>
          <a:lstStyle/>
          <a:p>
            <a:pPr>
              <a:lnSpc>
                <a:spcPts val="6135"/>
              </a:lnSpc>
            </a:pPr>
            <a:r>
              <a:rPr lang="en-US" sz="5199" dirty="0">
                <a:solidFill>
                  <a:srgbClr val="55B8AD"/>
                </a:solidFill>
                <a:latin typeface="Montserrat Extra-Bold"/>
              </a:rPr>
              <a:t>Post-listening:</a:t>
            </a:r>
          </a:p>
        </p:txBody>
      </p:sp>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9" y="5644185"/>
            <a:ext cx="18277108" cy="4754417"/>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31908" y="8021394"/>
            <a:ext cx="4343400" cy="1077218"/>
          </a:xfrm>
          <a:prstGeom prst="rect">
            <a:avLst/>
          </a:prstGeom>
          <a:noFill/>
        </p:spPr>
        <p:txBody>
          <a:bodyPr wrap="square" rtlCol="0">
            <a:spAutoFit/>
          </a:bodyPr>
          <a:lstStyle/>
          <a:p>
            <a:pPr marL="457200" indent="-457200">
              <a:buFont typeface="Montserrat SemiBold" pitchFamily="2" charset="0"/>
              <a:buChar char="*"/>
            </a:pPr>
            <a:r>
              <a:rPr lang="en-GB" sz="3200" b="1" dirty="0">
                <a:solidFill>
                  <a:schemeClr val="bg1"/>
                </a:solidFill>
                <a:latin typeface="Montserrat SemiBold" pitchFamily="2" charset="77"/>
              </a:rPr>
              <a:t>Submit questions to James </a:t>
            </a:r>
            <a:r>
              <a:rPr lang="en-GB" sz="3200" b="1" dirty="0">
                <a:solidFill>
                  <a:schemeClr val="bg1"/>
                </a:solidFill>
                <a:latin typeface="Montserrat Black" pitchFamily="2" charset="77"/>
                <a:hlinkClick r:id="rId3">
                  <a:extLst>
                    <a:ext uri="{A12FA001-AC4F-418D-AE19-62706E023703}">
                      <ahyp:hlinkClr xmlns:ahyp="http://schemas.microsoft.com/office/drawing/2018/hyperlinkcolor" val="tx"/>
                    </a:ext>
                  </a:extLst>
                </a:hlinkClick>
              </a:rPr>
              <a:t>here</a:t>
            </a:r>
            <a:endParaRPr lang="en-GB" sz="3200" b="1" dirty="0">
              <a:solidFill>
                <a:schemeClr val="bg1"/>
              </a:solidFill>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676557" y="7868226"/>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709596" y="2624511"/>
            <a:ext cx="16598795" cy="2018304"/>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Light" panose="020F0302020204030204" pitchFamily="34" charset="0"/>
              </a:rPr>
              <a:t>What excites you </a:t>
            </a:r>
            <a:r>
              <a:rPr lang="en-GB" sz="1800" dirty="0">
                <a:latin typeface="Montserrat" pitchFamily="2" charset="77"/>
                <a:ea typeface="Calibri" panose="020F0502020204030204" pitchFamily="34" charset="0"/>
                <a:cs typeface="Calibri Light" panose="020F0302020204030204" pitchFamily="34" charset="0"/>
              </a:rPr>
              <a:t>about the field of clinical genomics?</a:t>
            </a:r>
          </a:p>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Light" panose="020F0302020204030204" pitchFamily="34" charset="0"/>
              </a:rPr>
              <a:t>Why is clinical genomics </a:t>
            </a:r>
            <a:r>
              <a:rPr lang="en-GB" sz="1800" dirty="0">
                <a:latin typeface="Montserrat" pitchFamily="2" charset="77"/>
                <a:ea typeface="Calibri" panose="020F0502020204030204" pitchFamily="34" charset="0"/>
                <a:cs typeface="Calibri Light" panose="020F0302020204030204" pitchFamily="34" charset="0"/>
              </a:rPr>
              <a:t>important for everyone in society, not just those with genetic conditions?</a:t>
            </a:r>
          </a:p>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What do you think you would most enjoy </a:t>
            </a:r>
            <a:r>
              <a:rPr lang="en-GB" sz="1800" dirty="0">
                <a:latin typeface="Montserrat" pitchFamily="2" charset="77"/>
                <a:ea typeface="Calibri" panose="020F0502020204030204" pitchFamily="34" charset="0"/>
                <a:cs typeface="Calibri" panose="020F0502020204030204" pitchFamily="34" charset="0"/>
              </a:rPr>
              <a:t>about</a:t>
            </a:r>
            <a:r>
              <a:rPr lang="en-GB" sz="1800" b="1" dirty="0">
                <a:latin typeface="Montserrat" pitchFamily="2" charset="77"/>
                <a:ea typeface="Calibri" panose="020F0502020204030204" pitchFamily="34" charset="0"/>
                <a:cs typeface="Calibri" panose="020F0502020204030204" pitchFamily="34" charset="0"/>
              </a:rPr>
              <a:t> </a:t>
            </a:r>
            <a:r>
              <a:rPr lang="en-GB" sz="1800" dirty="0">
                <a:latin typeface="Montserrat" pitchFamily="2" charset="77"/>
                <a:ea typeface="Calibri" panose="020F0502020204030204" pitchFamily="34" charset="0"/>
                <a:cs typeface="Calibri" panose="020F0502020204030204" pitchFamily="34" charset="0"/>
              </a:rPr>
              <a:t>a career in clinical genomics, and why?</a:t>
            </a:r>
          </a:p>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What aspects of James’s story </a:t>
            </a:r>
            <a:r>
              <a:rPr lang="en-GB" sz="1800" dirty="0">
                <a:latin typeface="Montserrat" pitchFamily="2" charset="77"/>
                <a:ea typeface="Calibri" panose="020F0502020204030204" pitchFamily="34" charset="0"/>
                <a:cs typeface="Calibri" panose="020F0502020204030204" pitchFamily="34" charset="0"/>
              </a:rPr>
              <a:t>inspire you?</a:t>
            </a:r>
          </a:p>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Which piece of advice </a:t>
            </a:r>
            <a:r>
              <a:rPr lang="en-GB" sz="1800" dirty="0">
                <a:latin typeface="Montserrat" pitchFamily="2" charset="77"/>
                <a:ea typeface="Calibri" panose="020F0502020204030204" pitchFamily="34" charset="0"/>
                <a:cs typeface="Calibri" panose="020F0502020204030204" pitchFamily="34" charset="0"/>
              </a:rPr>
              <a:t>from James did you find most useful, and why?</a:t>
            </a:r>
          </a:p>
          <a:p>
            <a:pPr>
              <a:spcBef>
                <a:spcPts val="0"/>
              </a:spcBef>
              <a:spcAft>
                <a:spcPts val="12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What further questions </a:t>
            </a:r>
            <a:r>
              <a:rPr lang="en-GB" sz="1800" dirty="0">
                <a:latin typeface="Montserrat" pitchFamily="2" charset="77"/>
                <a:ea typeface="Calibri" panose="020F0502020204030204" pitchFamily="34" charset="0"/>
                <a:cs typeface="Calibri" panose="020F0502020204030204" pitchFamily="34" charset="0"/>
              </a:rPr>
              <a:t>would you ask James about clinical genomics and/or his career?*</a:t>
            </a:r>
          </a:p>
        </p:txBody>
      </p:sp>
      <p:sp>
        <p:nvSpPr>
          <p:cNvPr id="5" name="TextBox 55">
            <a:extLst>
              <a:ext uri="{FF2B5EF4-FFF2-40B4-BE49-F238E27FC236}">
                <a16:creationId xmlns:a16="http://schemas.microsoft.com/office/drawing/2014/main" id="{1D20397E-18B6-C802-DA79-1FE27F8D8623}"/>
              </a:ext>
            </a:extLst>
          </p:cNvPr>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55B8AD"/>
                </a:solidFill>
                <a:latin typeface="Montserrat" pitchFamily="2" charset="0"/>
              </a:rPr>
              <a:t>Pre-listening</a:t>
            </a:r>
            <a:r>
              <a:rPr lang="en-US" sz="1700" dirty="0">
                <a:solidFill>
                  <a:srgbClr val="3660AA"/>
                </a:solidFill>
                <a:latin typeface="Montserrat Bold"/>
              </a:rPr>
              <a:t> </a:t>
            </a:r>
            <a:r>
              <a:rPr lang="en-US" sz="1700" dirty="0">
                <a:solidFill>
                  <a:srgbClr val="3660AA"/>
                </a:solidFill>
                <a:latin typeface="Montserrat"/>
              </a:rPr>
              <a:t> </a:t>
            </a:r>
            <a:r>
              <a:rPr lang="en-US" sz="1700" dirty="0">
                <a:solidFill>
                  <a:srgbClr val="55B8AD"/>
                </a:solidFill>
                <a:latin typeface="Montserrat"/>
              </a:rPr>
              <a:t>|  Break it down  |  </a:t>
            </a:r>
            <a:r>
              <a:rPr lang="en-US" sz="1700" b="1" dirty="0">
                <a:solidFill>
                  <a:srgbClr val="3660AA"/>
                </a:solidFill>
                <a:latin typeface="Montserrat"/>
              </a:rPr>
              <a:t>Post-listening</a:t>
            </a:r>
            <a:r>
              <a:rPr lang="en-US" sz="1700" dirty="0">
                <a:solidFill>
                  <a:srgbClr val="55B8AD"/>
                </a:solidFill>
                <a:latin typeface="Montserrat"/>
              </a:rPr>
              <a:t>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12" y="0"/>
            <a:ext cx="18264975" cy="10295618"/>
          </a:xfrm>
          <a:prstGeom prst="rect">
            <a:avLst/>
          </a:prstGeom>
        </p:spPr>
      </p:pic>
      <p:sp>
        <p:nvSpPr>
          <p:cNvPr id="8" name="TextBox 8"/>
          <p:cNvSpPr txBox="1"/>
          <p:nvPr/>
        </p:nvSpPr>
        <p:spPr>
          <a:xfrm>
            <a:off x="685154" y="1714500"/>
            <a:ext cx="9253929" cy="1379801"/>
          </a:xfrm>
          <a:prstGeom prst="rect">
            <a:avLst/>
          </a:prstGeom>
        </p:spPr>
        <p:txBody>
          <a:bodyPr lIns="0" tIns="0" rIns="0" bIns="0" rtlCol="0" anchor="t">
            <a:spAutoFit/>
          </a:bodyPr>
          <a:lstStyle/>
          <a:p>
            <a:pPr>
              <a:lnSpc>
                <a:spcPts val="6135"/>
              </a:lnSpc>
            </a:pPr>
            <a:r>
              <a:rPr lang="en-US" sz="5199" dirty="0">
                <a:solidFill>
                  <a:srgbClr val="55B8AD"/>
                </a:solidFill>
                <a:latin typeface="Montserrat Extra-Bold"/>
              </a:rPr>
              <a:t>Learn more about </a:t>
            </a:r>
          </a:p>
          <a:p>
            <a:pPr>
              <a:lnSpc>
                <a:spcPts val="4523"/>
              </a:lnSpc>
            </a:pPr>
            <a:r>
              <a:rPr lang="en-US" sz="5199" dirty="0">
                <a:solidFill>
                  <a:srgbClr val="55B8AD"/>
                </a:solidFill>
                <a:latin typeface="Montserrat Extra-Bold"/>
              </a:rPr>
              <a:t>James’s work:</a:t>
            </a:r>
          </a:p>
        </p:txBody>
      </p:sp>
      <p:sp>
        <p:nvSpPr>
          <p:cNvPr id="56" name="TextBox 55">
            <a:extLst>
              <a:ext uri="{FF2B5EF4-FFF2-40B4-BE49-F238E27FC236}">
                <a16:creationId xmlns:a16="http://schemas.microsoft.com/office/drawing/2014/main" id="{B4A4560E-E6D6-4BBB-8B24-365545DF23FD}"/>
              </a:ext>
            </a:extLst>
          </p:cNvPr>
          <p:cNvSpPr txBox="1"/>
          <p:nvPr/>
        </p:nvSpPr>
        <p:spPr>
          <a:xfrm>
            <a:off x="13476782" y="8158038"/>
            <a:ext cx="3934988" cy="954107"/>
          </a:xfrm>
          <a:prstGeom prst="rect">
            <a:avLst/>
          </a:prstGeom>
          <a:noFill/>
        </p:spPr>
        <p:txBody>
          <a:bodyPr wrap="square" rtlCol="0">
            <a:spAutoFit/>
          </a:bodyPr>
          <a:lstStyle/>
          <a:p>
            <a:pPr algn="r"/>
            <a:r>
              <a:rPr lang="en-GB" sz="2800" dirty="0">
                <a:solidFill>
                  <a:srgbClr val="3660AA"/>
                </a:solidFill>
                <a:latin typeface="Montserrat Medium" pitchFamily="2" charset="77"/>
              </a:rPr>
              <a:t>INSPIRING THE </a:t>
            </a:r>
          </a:p>
          <a:p>
            <a:pPr algn="r"/>
            <a:r>
              <a:rPr lang="en-GB" sz="2800" b="1" dirty="0">
                <a:solidFill>
                  <a:srgbClr val="3660AA"/>
                </a:solidFill>
                <a:latin typeface="Montserrat Black" pitchFamily="2" charset="77"/>
              </a:rPr>
              <a:t>NEXT GENERATION</a:t>
            </a:r>
          </a:p>
        </p:txBody>
      </p:sp>
      <p:sp>
        <p:nvSpPr>
          <p:cNvPr id="57" name="TextBox 56">
            <a:extLst>
              <a:ext uri="{FF2B5EF4-FFF2-40B4-BE49-F238E27FC236}">
                <a16:creationId xmlns:a16="http://schemas.microsoft.com/office/drawing/2014/main" id="{AAC51DA4-D40E-B29F-D505-80BE9D0BF281}"/>
              </a:ext>
            </a:extLst>
          </p:cNvPr>
          <p:cNvSpPr txBox="1"/>
          <p:nvPr/>
        </p:nvSpPr>
        <p:spPr>
          <a:xfrm>
            <a:off x="11434654" y="5944665"/>
            <a:ext cx="6700946" cy="523220"/>
          </a:xfrm>
          <a:prstGeom prst="rect">
            <a:avLst/>
          </a:prstGeom>
          <a:noFill/>
        </p:spPr>
        <p:txBody>
          <a:bodyPr wrap="square" rtlCol="0">
            <a:spAutoFit/>
          </a:bodyPr>
          <a:lstStyle/>
          <a:p>
            <a:r>
              <a:rPr lang="en-GB" sz="2800" b="1" dirty="0">
                <a:latin typeface="Montserrat SemiBold" pitchFamily="2" charset="77"/>
              </a:rPr>
              <a:t>Read the article in Spanish </a:t>
            </a:r>
            <a:r>
              <a:rPr lang="en-GB" sz="2800" b="1" dirty="0">
                <a:latin typeface="Montserrat Black" pitchFamily="2" charset="77"/>
                <a:hlinkClick r:id="rId3">
                  <a:extLst>
                    <a:ext uri="{A12FA001-AC4F-418D-AE19-62706E023703}">
                      <ahyp:hlinkClr xmlns:ahyp="http://schemas.microsoft.com/office/drawing/2018/hyperlinkcolor" val="tx"/>
                    </a:ext>
                  </a:extLst>
                </a:hlinkClick>
              </a:rPr>
              <a:t>here</a:t>
            </a:r>
            <a:endParaRPr lang="en-US" sz="2800" dirty="0">
              <a:latin typeface="Montserrat" pitchFamily="2" charset="77"/>
            </a:endParaRPr>
          </a:p>
        </p:txBody>
      </p:sp>
      <p:sp>
        <p:nvSpPr>
          <p:cNvPr id="58" name="TextBox 57">
            <a:extLst>
              <a:ext uri="{FF2B5EF4-FFF2-40B4-BE49-F238E27FC236}">
                <a16:creationId xmlns:a16="http://schemas.microsoft.com/office/drawing/2014/main" id="{00EE8627-5405-71BD-B49D-6D9BCB7AF628}"/>
              </a:ext>
            </a:extLst>
          </p:cNvPr>
          <p:cNvSpPr txBox="1"/>
          <p:nvPr/>
        </p:nvSpPr>
        <p:spPr>
          <a:xfrm>
            <a:off x="10981299" y="5906193"/>
            <a:ext cx="545513" cy="646331"/>
          </a:xfrm>
          <a:prstGeom prst="rect">
            <a:avLst/>
          </a:prstGeom>
          <a:noFill/>
        </p:spPr>
        <p:txBody>
          <a:bodyPr wrap="square" rtlCol="0">
            <a:spAutoFit/>
          </a:bodyPr>
          <a:lstStyle/>
          <a:p>
            <a:r>
              <a:rPr lang="en-US" sz="3600" dirty="0">
                <a:solidFill>
                  <a:srgbClr val="3660AA"/>
                </a:solidFill>
                <a:latin typeface="Social Circles" panose="02000500000000000000" pitchFamily="2" charset="0"/>
              </a:rPr>
              <a:t>A</a:t>
            </a:r>
          </a:p>
        </p:txBody>
      </p:sp>
      <p:pic>
        <p:nvPicPr>
          <p:cNvPr id="3" name="Picture 2">
            <a:extLst>
              <a:ext uri="{FF2B5EF4-FFF2-40B4-BE49-F238E27FC236}">
                <a16:creationId xmlns:a16="http://schemas.microsoft.com/office/drawing/2014/main" id="{53BD6AB2-49F7-1E38-BB12-F1D7E3435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21" y="4684707"/>
            <a:ext cx="8031247" cy="5488019"/>
          </a:xfrm>
          <a:prstGeom prst="rect">
            <a:avLst/>
          </a:prstGeom>
        </p:spPr>
      </p:pic>
      <p:sp>
        <p:nvSpPr>
          <p:cNvPr id="59" name="TextBox 58">
            <a:extLst>
              <a:ext uri="{FF2B5EF4-FFF2-40B4-BE49-F238E27FC236}">
                <a16:creationId xmlns:a16="http://schemas.microsoft.com/office/drawing/2014/main" id="{8CF320F5-FDB1-80BD-7F76-256FD6232D51}"/>
              </a:ext>
            </a:extLst>
          </p:cNvPr>
          <p:cNvSpPr txBox="1"/>
          <p:nvPr/>
        </p:nvSpPr>
        <p:spPr>
          <a:xfrm>
            <a:off x="4572000" y="4723179"/>
            <a:ext cx="7458292" cy="523220"/>
          </a:xfrm>
          <a:prstGeom prst="rect">
            <a:avLst/>
          </a:prstGeom>
          <a:noFill/>
        </p:spPr>
        <p:txBody>
          <a:bodyPr wrap="square" rtlCol="0">
            <a:spAutoFit/>
          </a:bodyPr>
          <a:lstStyle/>
          <a:p>
            <a:r>
              <a:rPr lang="en-GB" sz="2800" b="1" dirty="0">
                <a:solidFill>
                  <a:schemeClr val="bg1"/>
                </a:solidFill>
                <a:latin typeface="Montserrat SemiBold" pitchFamily="2" charset="77"/>
              </a:rPr>
              <a:t>Read the article </a:t>
            </a:r>
            <a:r>
              <a:rPr lang="en-GB" sz="2800" b="1" dirty="0">
                <a:solidFill>
                  <a:schemeClr val="bg1"/>
                </a:solidFill>
                <a:latin typeface="Montserrat Black" pitchFamily="2" charset="77"/>
                <a:hlinkClick r:id="rId5">
                  <a:extLst>
                    <a:ext uri="{A12FA001-AC4F-418D-AE19-62706E023703}">
                      <ahyp:hlinkClr xmlns:ahyp="http://schemas.microsoft.com/office/drawing/2018/hyperlinkcolor" val="tx"/>
                    </a:ext>
                  </a:extLst>
                </a:hlinkClick>
              </a:rPr>
              <a:t>here</a:t>
            </a:r>
            <a:endParaRPr lang="en-US" sz="2800" dirty="0">
              <a:solidFill>
                <a:schemeClr val="bg1"/>
              </a:solidFill>
              <a:latin typeface="Montserrat" pitchFamily="2" charset="77"/>
            </a:endParaRPr>
          </a:p>
        </p:txBody>
      </p:sp>
      <p:sp>
        <p:nvSpPr>
          <p:cNvPr id="60" name="TextBox 59">
            <a:extLst>
              <a:ext uri="{FF2B5EF4-FFF2-40B4-BE49-F238E27FC236}">
                <a16:creationId xmlns:a16="http://schemas.microsoft.com/office/drawing/2014/main" id="{2DE63003-758B-4CE0-1DE9-0E9E93D5D1E4}"/>
              </a:ext>
            </a:extLst>
          </p:cNvPr>
          <p:cNvSpPr txBox="1"/>
          <p:nvPr/>
        </p:nvSpPr>
        <p:spPr>
          <a:xfrm>
            <a:off x="4155435" y="4684707"/>
            <a:ext cx="545513" cy="646331"/>
          </a:xfrm>
          <a:prstGeom prst="rect">
            <a:avLst/>
          </a:prstGeom>
          <a:noFill/>
        </p:spPr>
        <p:txBody>
          <a:bodyPr wrap="square" rtlCol="0">
            <a:spAutoFit/>
          </a:bodyPr>
          <a:lstStyle/>
          <a:p>
            <a:r>
              <a:rPr lang="en-US" sz="3600" dirty="0">
                <a:solidFill>
                  <a:srgbClr val="55B8AD"/>
                </a:solidFill>
                <a:latin typeface="Social Circles" panose="02000500000000000000" pitchFamily="2" charset="0"/>
              </a:rPr>
              <a:t>A</a:t>
            </a:r>
          </a:p>
        </p:txBody>
      </p:sp>
      <p:sp>
        <p:nvSpPr>
          <p:cNvPr id="2" name="TextBox 55">
            <a:extLst>
              <a:ext uri="{FF2B5EF4-FFF2-40B4-BE49-F238E27FC236}">
                <a16:creationId xmlns:a16="http://schemas.microsoft.com/office/drawing/2014/main" id="{2D9C3DC4-7962-3F3B-DB6A-A58E86A28016}"/>
              </a:ext>
            </a:extLst>
          </p:cNvPr>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55B8AD"/>
                </a:solidFill>
                <a:latin typeface="Montserrat" pitchFamily="2" charset="0"/>
              </a:rPr>
              <a:t>Pre-listening</a:t>
            </a:r>
            <a:r>
              <a:rPr lang="en-US" sz="1700" dirty="0">
                <a:solidFill>
                  <a:srgbClr val="3660AA"/>
                </a:solidFill>
                <a:latin typeface="Montserrat Bold"/>
              </a:rPr>
              <a:t> </a:t>
            </a:r>
            <a:r>
              <a:rPr lang="en-US" sz="1700" dirty="0">
                <a:solidFill>
                  <a:srgbClr val="3660AA"/>
                </a:solidFill>
                <a:latin typeface="Montserrat"/>
              </a:rPr>
              <a:t> </a:t>
            </a:r>
            <a:r>
              <a:rPr lang="en-US" sz="1700" dirty="0">
                <a:solidFill>
                  <a:srgbClr val="55B8AD"/>
                </a:solidFill>
                <a:latin typeface="Montserrat"/>
              </a:rPr>
              <a:t>|  Break it down  |  Post-listening  |  </a:t>
            </a:r>
            <a:r>
              <a:rPr lang="en-US" sz="1700" b="1" dirty="0">
                <a:solidFill>
                  <a:srgbClr val="3660AA"/>
                </a:solidFill>
                <a:latin typeface="Montserrat"/>
              </a:rPr>
              <a:t>Learn more</a:t>
            </a:r>
          </a:p>
        </p:txBody>
      </p:sp>
      <p:pic>
        <p:nvPicPr>
          <p:cNvPr id="5" name="Picture 4">
            <a:extLst>
              <a:ext uri="{FF2B5EF4-FFF2-40B4-BE49-F238E27FC236}">
                <a16:creationId xmlns:a16="http://schemas.microsoft.com/office/drawing/2014/main" id="{4C85B74D-8116-2C4E-F98D-1232CE6D992C}"/>
              </a:ext>
            </a:extLst>
          </p:cNvPr>
          <p:cNvPicPr>
            <a:picLocks noChangeAspect="1"/>
          </p:cNvPicPr>
          <p:nvPr/>
        </p:nvPicPr>
        <p:blipFill rotWithShape="1">
          <a:blip r:embed="rId6"/>
          <a:srcRect t="9898" b="44789"/>
          <a:stretch/>
        </p:blipFill>
        <p:spPr>
          <a:xfrm>
            <a:off x="12030292" y="2249047"/>
            <a:ext cx="4104597" cy="2184373"/>
          </a:xfrm>
          <a:prstGeom prst="rect">
            <a:avLst/>
          </a:prstGeom>
        </p:spPr>
      </p:pic>
      <p:sp>
        <p:nvSpPr>
          <p:cNvPr id="4" name="TextBox 35">
            <a:extLst>
              <a:ext uri="{FF2B5EF4-FFF2-40B4-BE49-F238E27FC236}">
                <a16:creationId xmlns:a16="http://schemas.microsoft.com/office/drawing/2014/main" id="{E12292E4-CC96-39D9-8CFF-207D7A0852F3}"/>
              </a:ext>
            </a:extLst>
          </p:cNvPr>
          <p:cNvSpPr txBox="1"/>
          <p:nvPr/>
        </p:nvSpPr>
        <p:spPr>
          <a:xfrm>
            <a:off x="11872166" y="9822580"/>
            <a:ext cx="3936794" cy="255519"/>
          </a:xfrm>
          <a:prstGeom prst="rect">
            <a:avLst/>
          </a:prstGeom>
        </p:spPr>
        <p:txBody>
          <a:bodyPr wrap="square" lIns="0" tIns="0" rIns="0" bIns="0" rtlCol="0" anchor="t">
            <a:spAutoFit/>
          </a:bodyPr>
          <a:lstStyle/>
          <a:p>
            <a:pPr>
              <a:lnSpc>
                <a:spcPts val="1819"/>
              </a:lnSpc>
            </a:pPr>
            <a:r>
              <a:rPr lang="en-US" sz="2599" dirty="0">
                <a:solidFill>
                  <a:srgbClr val="3660AA"/>
                </a:solidFill>
                <a:latin typeface="Montserrat Extra-Bold"/>
                <a:hlinkClick r:id="rId7">
                  <a:extLst>
                    <a:ext uri="{A12FA001-AC4F-418D-AE19-62706E023703}">
                      <ahyp:hlinkClr xmlns:ahyp="http://schemas.microsoft.com/office/drawing/2018/hyperlinkcolor" val="tx"/>
                    </a:ext>
                  </a:extLst>
                </a:hlinkClick>
              </a:rPr>
              <a:t>futurumcareers.com</a:t>
            </a:r>
            <a:endParaRPr lang="en-US" sz="2599" dirty="0">
              <a:solidFill>
                <a:srgbClr val="3660AA"/>
              </a:solidFill>
              <a:latin typeface="Montserrat Extra-Bold"/>
            </a:endParaRPr>
          </a:p>
        </p:txBody>
      </p:sp>
      <p:sp>
        <p:nvSpPr>
          <p:cNvPr id="6" name="TextBox 5">
            <a:extLst>
              <a:ext uri="{FF2B5EF4-FFF2-40B4-BE49-F238E27FC236}">
                <a16:creationId xmlns:a16="http://schemas.microsoft.com/office/drawing/2014/main" id="{709D526F-5732-4241-673A-3F196014641D}"/>
              </a:ext>
            </a:extLst>
          </p:cNvPr>
          <p:cNvSpPr txBox="1"/>
          <p:nvPr/>
        </p:nvSpPr>
        <p:spPr>
          <a:xfrm>
            <a:off x="15773400" y="9355855"/>
            <a:ext cx="2281346" cy="769441"/>
          </a:xfrm>
          <a:prstGeom prst="rect">
            <a:avLst/>
          </a:prstGeom>
          <a:noFill/>
        </p:spPr>
        <p:txBody>
          <a:bodyPr wrap="square" rtlCol="0">
            <a:spAutoFit/>
          </a:bodyPr>
          <a:lstStyle/>
          <a:p>
            <a:r>
              <a:rPr lang="en-US" sz="4400" dirty="0" err="1">
                <a:solidFill>
                  <a:srgbClr val="55B8AD"/>
                </a:solidFill>
                <a:latin typeface="Social Circles" panose="02000500000000000000" pitchFamily="2" charset="0"/>
                <a:hlinkClick r:id="rId8">
                  <a:extLst>
                    <a:ext uri="{A12FA001-AC4F-418D-AE19-62706E023703}">
                      <ahyp:hlinkClr xmlns:ahyp="http://schemas.microsoft.com/office/drawing/2018/hyperlinkcolor" val="tx"/>
                    </a:ext>
                  </a:extLst>
                </a:hlinkClick>
              </a:rPr>
              <a:t>f</a:t>
            </a:r>
            <a:r>
              <a:rPr lang="en-US" sz="4400" dirty="0" err="1">
                <a:solidFill>
                  <a:srgbClr val="55B8AD"/>
                </a:solidFill>
                <a:latin typeface="Social Circles" panose="02000500000000000000" pitchFamily="2" charset="0"/>
                <a:hlinkClick r:id="rId9">
                  <a:extLst>
                    <a:ext uri="{A12FA001-AC4F-418D-AE19-62706E023703}">
                      <ahyp:hlinkClr xmlns:ahyp="http://schemas.microsoft.com/office/drawing/2018/hyperlinkcolor" val="tx"/>
                    </a:ext>
                  </a:extLst>
                </a:hlinkClick>
              </a:rPr>
              <a:t>t</a:t>
            </a:r>
            <a:r>
              <a:rPr lang="en-US" sz="4400" dirty="0" err="1">
                <a:solidFill>
                  <a:srgbClr val="55B8AD"/>
                </a:solidFill>
                <a:latin typeface="Social Circles" panose="02000500000000000000" pitchFamily="2" charset="0"/>
                <a:hlinkClick r:id="rId10">
                  <a:extLst>
                    <a:ext uri="{A12FA001-AC4F-418D-AE19-62706E023703}">
                      <ahyp:hlinkClr xmlns:ahyp="http://schemas.microsoft.com/office/drawing/2018/hyperlinkcolor" val="tx"/>
                    </a:ext>
                  </a:extLst>
                </a:hlinkClick>
              </a:rPr>
              <a:t>l</a:t>
            </a:r>
            <a:r>
              <a:rPr lang="en-US" sz="4400" dirty="0" err="1">
                <a:solidFill>
                  <a:srgbClr val="55B8AD"/>
                </a:solidFill>
                <a:latin typeface="Social Circles" panose="02000500000000000000" pitchFamily="2" charset="0"/>
                <a:hlinkClick r:id="rId11">
                  <a:extLst>
                    <a:ext uri="{A12FA001-AC4F-418D-AE19-62706E023703}">
                      <ahyp:hlinkClr xmlns:ahyp="http://schemas.microsoft.com/office/drawing/2018/hyperlinkcolor" val="tx"/>
                    </a:ext>
                  </a:extLst>
                </a:hlinkClick>
              </a:rPr>
              <a:t>y</a:t>
            </a:r>
            <a:r>
              <a:rPr lang="en-US" sz="4400" dirty="0" err="1">
                <a:solidFill>
                  <a:srgbClr val="55B8AD"/>
                </a:solidFill>
                <a:latin typeface="Social Circles" panose="02000500000000000000" pitchFamily="2" charset="0"/>
                <a:hlinkClick r:id="rId12">
                  <a:extLst>
                    <a:ext uri="{A12FA001-AC4F-418D-AE19-62706E023703}">
                      <ahyp:hlinkClr xmlns:ahyp="http://schemas.microsoft.com/office/drawing/2018/hyperlinkcolor" val="tx"/>
                    </a:ext>
                  </a:extLst>
                </a:hlinkClick>
              </a:rPr>
              <a:t>p</a:t>
            </a:r>
            <a:endParaRPr lang="en-US" sz="4400" dirty="0">
              <a:solidFill>
                <a:srgbClr val="55B8AD"/>
              </a:solidFill>
              <a:latin typeface="Social Circles" panose="02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2.xml><?xml version="1.0" encoding="utf-8"?>
<ds:datastoreItem xmlns:ds="http://schemas.openxmlformats.org/officeDocument/2006/customXml" ds:itemID="{43BF0557-7ADF-45F8-BBBA-8CC058B66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624</TotalTime>
  <Words>536</Words>
  <Application>Microsoft Office PowerPoint</Application>
  <PresentationFormat>Custom</PresentationFormat>
  <Paragraphs>62</Paragraphs>
  <Slides>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Social Circles</vt:lpstr>
      <vt:lpstr>Montserrat Medium</vt:lpstr>
      <vt:lpstr>Calibri</vt:lpstr>
      <vt:lpstr>Montserrat Semi-Bold Bold Italics</vt:lpstr>
      <vt:lpstr>Montserrat Black</vt:lpstr>
      <vt:lpstr>Montserrat SemiBold</vt:lpstr>
      <vt:lpstr>Arial</vt:lpstr>
      <vt:lpstr>Montserrat</vt:lpstr>
      <vt:lpstr>Montserrat Extra-Bold</vt:lpstr>
      <vt:lpstr>Montserrat Bold</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cp:lastModifiedBy>Isla Foffa</cp:lastModifiedBy>
  <cp:revision>9</cp:revision>
  <dcterms:created xsi:type="dcterms:W3CDTF">2006-08-16T00:00:00Z</dcterms:created>
  <dcterms:modified xsi:type="dcterms:W3CDTF">2023-02-23T13:19:49Z</dcterms:modified>
  <dc:identifier>DAFU7K6HS2U</dc:identifier>
</cp:coreProperties>
</file>