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10"/>
  </p:notesMasterIdLst>
  <p:sldIdLst>
    <p:sldId id="256" r:id="rId4"/>
    <p:sldId id="257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Montserrat" pitchFamily="2" charset="0"/>
      <p:regular r:id="rId11"/>
      <p:bold r:id="rId12"/>
      <p:italic r:id="rId13"/>
      <p:boldItalic r:id="rId14"/>
    </p:embeddedFont>
    <p:embeddedFont>
      <p:font typeface="Montserrat Black" pitchFamily="2" charset="0"/>
      <p:bold r:id="rId15"/>
      <p:italic r:id="rId16"/>
      <p:boldItalic r:id="rId17"/>
    </p:embeddedFont>
    <p:embeddedFont>
      <p:font typeface="Montserrat Bold" pitchFamily="2" charset="0"/>
      <p:regular r:id="rId18"/>
      <p:bold r:id="rId19"/>
      <p:italic r:id="rId20"/>
      <p:boldItalic r:id="rId21"/>
    </p:embeddedFont>
    <p:embeddedFont>
      <p:font typeface="Montserrat Extra-Bold" panose="020B0604020202020204" charset="0"/>
      <p:regular r:id="rId22"/>
      <p:bold r:id="rId23"/>
    </p:embeddedFont>
    <p:embeddedFont>
      <p:font typeface="Montserrat Extra-Bold Bold" panose="020B0604020202020204" charset="0"/>
      <p:regular r:id="rId24"/>
      <p:bold r:id="rId25"/>
    </p:embeddedFont>
    <p:embeddedFont>
      <p:font typeface="Montserrat Medium" pitchFamily="2" charset="0"/>
      <p:regular r:id="rId26"/>
      <p:italic r:id="rId27"/>
    </p:embeddedFont>
    <p:embeddedFont>
      <p:font typeface="Montserrat SemiBold" pitchFamily="2" charset="0"/>
      <p:regular r:id="rId28"/>
      <p:bold r:id="rId29"/>
      <p:italic r:id="rId30"/>
      <p:boldItalic r:id="rId31"/>
    </p:embeddedFont>
    <p:embeddedFont>
      <p:font typeface="Montserrat Semi-Bold Bold Italics" panose="020B0604020202020204" charset="0"/>
      <p:regular r:id="rId32"/>
      <p:bold r:id="rId33"/>
      <p:italic r:id="rId34"/>
      <p:boldItalic r:id="rId35"/>
    </p:embeddedFont>
    <p:embeddedFont>
      <p:font typeface="Social Circles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0ble3d5r0rEhjk8Br1c5A==" hashData="pQ4BfIDFTdJBN/Ma9n/tOIKSC8a0zE+7xHHQpUgKFU4UOoBV4kBK9FWW0VoinyRNmYbzSnJBvFFwHlDV1l4rL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8AD"/>
    <a:srgbClr val="3660AA"/>
    <a:srgbClr val="0066CC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4001F-4597-4D28-ABA4-B0256A9619F1}" v="4" dt="2024-01-31T13:00:47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423" autoAdjust="0"/>
  </p:normalViewPr>
  <p:slideViewPr>
    <p:cSldViewPr>
      <p:cViewPr varScale="1">
        <p:scale>
          <a:sx n="48" d="100"/>
          <a:sy n="48" d="100"/>
        </p:scale>
        <p:origin x="22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heme" Target="theme/theme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Kerby" userId="8b54e7a5-d2ca-4983-afe0-67c09e3dc550" providerId="ADAL" clId="{962DADF9-C785-B34B-A7F6-BE8B4037513F}"/>
    <pc:docChg chg="undo custSel modSld">
      <pc:chgData name="Sophia Kerby" userId="8b54e7a5-d2ca-4983-afe0-67c09e3dc550" providerId="ADAL" clId="{962DADF9-C785-B34B-A7F6-BE8B4037513F}" dt="2023-01-10T15:41:02.635" v="163" actId="478"/>
      <pc:docMkLst>
        <pc:docMk/>
      </pc:docMkLst>
      <pc:sldChg chg="addSp delSp modSp mod">
        <pc:chgData name="Sophia Kerby" userId="8b54e7a5-d2ca-4983-afe0-67c09e3dc550" providerId="ADAL" clId="{962DADF9-C785-B34B-A7F6-BE8B4037513F}" dt="2023-01-10T15:40:54.427" v="160" actId="478"/>
        <pc:sldMkLst>
          <pc:docMk/>
          <pc:sldMk cId="0" sldId="256"/>
        </pc:sldMkLst>
        <pc:spChg chg="mod">
          <ac:chgData name="Sophia Kerby" userId="8b54e7a5-d2ca-4983-afe0-67c09e3dc550" providerId="ADAL" clId="{962DADF9-C785-B34B-A7F6-BE8B4037513F}" dt="2023-01-10T13:38:18.318" v="14" actId="207"/>
          <ac:spMkLst>
            <pc:docMk/>
            <pc:sldMk cId="0" sldId="256"/>
            <ac:spMk id="39" creationId="{FB0CE55F-DA7D-87CC-04A1-A15FA3B327E5}"/>
          </ac:spMkLst>
        </pc:spChg>
        <pc:picChg chg="add mod">
          <ac:chgData name="Sophia Kerby" userId="8b54e7a5-d2ca-4983-afe0-67c09e3dc550" providerId="ADAL" clId="{962DADF9-C785-B34B-A7F6-BE8B4037513F}" dt="2023-01-10T13:38:06.976" v="13" actId="1037"/>
          <ac:picMkLst>
            <pc:docMk/>
            <pc:sldMk cId="0" sldId="256"/>
            <ac:picMk id="15" creationId="{167FE66B-ACFC-8F8B-FDE7-DF8CA8C73324}"/>
          </ac:picMkLst>
        </pc:picChg>
        <pc:picChg chg="add del mod">
          <ac:chgData name="Sophia Kerby" userId="8b54e7a5-d2ca-4983-afe0-67c09e3dc550" providerId="ADAL" clId="{962DADF9-C785-B34B-A7F6-BE8B4037513F}" dt="2023-01-10T15:40:53.977" v="159"/>
          <ac:picMkLst>
            <pc:docMk/>
            <pc:sldMk cId="0" sldId="256"/>
            <ac:picMk id="17" creationId="{08029F2F-AE21-D6ED-88CB-88A2D5324BB3}"/>
          </ac:picMkLst>
        </pc:picChg>
        <pc:picChg chg="add del">
          <ac:chgData name="Sophia Kerby" userId="8b54e7a5-d2ca-4983-afe0-67c09e3dc550" providerId="ADAL" clId="{962DADF9-C785-B34B-A7F6-BE8B4037513F}" dt="2023-01-10T15:40:54.427" v="160" actId="478"/>
          <ac:picMkLst>
            <pc:docMk/>
            <pc:sldMk cId="0" sldId="256"/>
            <ac:picMk id="33" creationId="{A41542B7-CA50-72E1-7A57-9FE12DCDEF24}"/>
          </ac:picMkLst>
        </pc:picChg>
        <pc:picChg chg="del mod">
          <ac:chgData name="Sophia Kerby" userId="8b54e7a5-d2ca-4983-afe0-67c09e3dc550" providerId="ADAL" clId="{962DADF9-C785-B34B-A7F6-BE8B4037513F}" dt="2023-01-10T13:37:48.799" v="5" actId="478"/>
          <ac:picMkLst>
            <pc:docMk/>
            <pc:sldMk cId="0" sldId="256"/>
            <ac:picMk id="38" creationId="{5B111E94-2E36-642F-F1C8-1275995A731B}"/>
          </ac:picMkLst>
        </pc:picChg>
      </pc:sldChg>
      <pc:sldChg chg="addSp delSp modSp mod modAnim">
        <pc:chgData name="Sophia Kerby" userId="8b54e7a5-d2ca-4983-afe0-67c09e3dc550" providerId="ADAL" clId="{962DADF9-C785-B34B-A7F6-BE8B4037513F}" dt="2023-01-10T15:41:02.635" v="163" actId="478"/>
        <pc:sldMkLst>
          <pc:docMk/>
          <pc:sldMk cId="0" sldId="257"/>
        </pc:sldMkLst>
        <pc:spChg chg="add mod">
          <ac:chgData name="Sophia Kerby" userId="8b54e7a5-d2ca-4983-afe0-67c09e3dc550" providerId="ADAL" clId="{962DADF9-C785-B34B-A7F6-BE8B4037513F}" dt="2023-01-10T15:35:03.793" v="131" actId="207"/>
          <ac:spMkLst>
            <pc:docMk/>
            <pc:sldMk cId="0" sldId="257"/>
            <ac:spMk id="2" creationId="{40D1A517-6FD6-4505-92FE-20BA4FDD87E9}"/>
          </ac:spMkLst>
        </pc:spChg>
        <pc:spChg chg="add del mod">
          <ac:chgData name="Sophia Kerby" userId="8b54e7a5-d2ca-4983-afe0-67c09e3dc550" providerId="ADAL" clId="{962DADF9-C785-B34B-A7F6-BE8B4037513F}" dt="2023-01-10T15:41:02.635" v="163" actId="478"/>
          <ac:spMkLst>
            <pc:docMk/>
            <pc:sldMk cId="0" sldId="257"/>
            <ac:spMk id="3" creationId="{4112416F-12E3-B4F7-DBCE-FF37EE3FD1DA}"/>
          </ac:spMkLst>
        </pc:spChg>
        <pc:spChg chg="mod">
          <ac:chgData name="Sophia Kerby" userId="8b54e7a5-d2ca-4983-afe0-67c09e3dc550" providerId="ADAL" clId="{962DADF9-C785-B34B-A7F6-BE8B4037513F}" dt="2023-01-10T15:40:58.491" v="161" actId="20577"/>
          <ac:spMkLst>
            <pc:docMk/>
            <pc:sldMk cId="0" sldId="257"/>
            <ac:spMk id="27" creationId="{00000000-0000-0000-0000-000000000000}"/>
          </ac:spMkLst>
        </pc:spChg>
        <pc:spChg chg="del">
          <ac:chgData name="Sophia Kerby" userId="8b54e7a5-d2ca-4983-afe0-67c09e3dc550" providerId="ADAL" clId="{962DADF9-C785-B34B-A7F6-BE8B4037513F}" dt="2023-01-10T14:19:49.895" v="17" actId="478"/>
          <ac:spMkLst>
            <pc:docMk/>
            <pc:sldMk cId="0" sldId="257"/>
            <ac:spMk id="56" creationId="{00000000-0000-0000-0000-000000000000}"/>
          </ac:spMkLst>
        </pc:spChg>
        <pc:grpChg chg="mod">
          <ac:chgData name="Sophia Kerby" userId="8b54e7a5-d2ca-4983-afe0-67c09e3dc550" providerId="ADAL" clId="{962DADF9-C785-B34B-A7F6-BE8B4037513F}" dt="2023-01-10T15:32:13.677" v="120" actId="1076"/>
          <ac:grpSpMkLst>
            <pc:docMk/>
            <pc:sldMk cId="0" sldId="257"/>
            <ac:grpSpMk id="26" creationId="{00000000-0000-0000-0000-000000000000}"/>
          </ac:grpSpMkLst>
        </pc:grpChg>
      </pc:sldChg>
      <pc:sldChg chg="addSp delSp modSp mod delAnim modAnim">
        <pc:chgData name="Sophia Kerby" userId="8b54e7a5-d2ca-4983-afe0-67c09e3dc550" providerId="ADAL" clId="{962DADF9-C785-B34B-A7F6-BE8B4037513F}" dt="2023-01-10T15:35:10.436" v="133" actId="207"/>
        <pc:sldMkLst>
          <pc:docMk/>
          <pc:sldMk cId="0" sldId="258"/>
        </pc:sldMkLst>
        <pc:spChg chg="mod">
          <ac:chgData name="Sophia Kerby" userId="8b54e7a5-d2ca-4983-afe0-67c09e3dc550" providerId="ADAL" clId="{962DADF9-C785-B34B-A7F6-BE8B4037513F}" dt="2023-01-10T15:28:51.239" v="57" actId="1076"/>
          <ac:spMkLst>
            <pc:docMk/>
            <pc:sldMk cId="0" sldId="258"/>
            <ac:spMk id="2" creationId="{00000000-0000-0000-0000-000000000000}"/>
          </ac:spMkLst>
        </pc:spChg>
        <pc:spChg chg="add del mod">
          <ac:chgData name="Sophia Kerby" userId="8b54e7a5-d2ca-4983-afe0-67c09e3dc550" providerId="ADAL" clId="{962DADF9-C785-B34B-A7F6-BE8B4037513F}" dt="2023-01-10T14:20:12.453" v="25" actId="478"/>
          <ac:spMkLst>
            <pc:docMk/>
            <pc:sldMk cId="0" sldId="258"/>
            <ac:spMk id="3" creationId="{244D8C70-9394-9DC1-F672-7BD017F49FDD}"/>
          </ac:spMkLst>
        </pc:spChg>
        <pc:spChg chg="add mod">
          <ac:chgData name="Sophia Kerby" userId="8b54e7a5-d2ca-4983-afe0-67c09e3dc550" providerId="ADAL" clId="{962DADF9-C785-B34B-A7F6-BE8B4037513F}" dt="2023-01-10T15:35:07.975" v="132" actId="207"/>
          <ac:spMkLst>
            <pc:docMk/>
            <pc:sldMk cId="0" sldId="258"/>
            <ac:spMk id="4" creationId="{B8AA8134-E568-BC47-ED49-B684404FDB7F}"/>
          </ac:spMkLst>
        </pc:spChg>
        <pc:spChg chg="add mod">
          <ac:chgData name="Sophia Kerby" userId="8b54e7a5-d2ca-4983-afe0-67c09e3dc550" providerId="ADAL" clId="{962DADF9-C785-B34B-A7F6-BE8B4037513F}" dt="2023-01-10T15:34:30.410" v="126" actId="207"/>
          <ac:spMkLst>
            <pc:docMk/>
            <pc:sldMk cId="0" sldId="258"/>
            <ac:spMk id="5" creationId="{5A9261F7-FCBE-40C2-FAC7-0983D2834D45}"/>
          </ac:spMkLst>
        </pc:spChg>
        <pc:spChg chg="add mod">
          <ac:chgData name="Sophia Kerby" userId="8b54e7a5-d2ca-4983-afe0-67c09e3dc550" providerId="ADAL" clId="{962DADF9-C785-B34B-A7F6-BE8B4037513F}" dt="2023-01-10T15:34:34.528" v="127" actId="207"/>
          <ac:spMkLst>
            <pc:docMk/>
            <pc:sldMk cId="0" sldId="258"/>
            <ac:spMk id="6" creationId="{9EAF950C-7487-37B4-CD87-34B03E2B75AB}"/>
          </ac:spMkLst>
        </pc:spChg>
        <pc:spChg chg="add mod">
          <ac:chgData name="Sophia Kerby" userId="8b54e7a5-d2ca-4983-afe0-67c09e3dc550" providerId="ADAL" clId="{962DADF9-C785-B34B-A7F6-BE8B4037513F}" dt="2023-01-10T15:35:10.436" v="133" actId="207"/>
          <ac:spMkLst>
            <pc:docMk/>
            <pc:sldMk cId="0" sldId="258"/>
            <ac:spMk id="7" creationId="{40F1898E-1FC6-24EF-853C-A35A7C125335}"/>
          </ac:spMkLst>
        </pc:spChg>
        <pc:picChg chg="add mod">
          <ac:chgData name="Sophia Kerby" userId="8b54e7a5-d2ca-4983-afe0-67c09e3dc550" providerId="ADAL" clId="{962DADF9-C785-B34B-A7F6-BE8B4037513F}" dt="2023-01-10T15:33:53.269" v="121" actId="14826"/>
          <ac:picMkLst>
            <pc:docMk/>
            <pc:sldMk cId="0" sldId="258"/>
            <ac:picMk id="8" creationId="{882F84F4-C6B8-83C1-192C-4AC6BBCFC5FB}"/>
          </ac:picMkLst>
        </pc:picChg>
        <pc:picChg chg="add mod">
          <ac:chgData name="Sophia Kerby" userId="8b54e7a5-d2ca-4983-afe0-67c09e3dc550" providerId="ADAL" clId="{962DADF9-C785-B34B-A7F6-BE8B4037513F}" dt="2023-01-10T15:34:03.694" v="122" actId="14826"/>
          <ac:picMkLst>
            <pc:docMk/>
            <pc:sldMk cId="0" sldId="258"/>
            <ac:picMk id="10" creationId="{976ADAE4-716E-A646-F197-073F70E3F340}"/>
          </ac:picMkLst>
        </pc:picChg>
      </pc:sldChg>
      <pc:sldChg chg="addSp delSp modSp mod modAnim">
        <pc:chgData name="Sophia Kerby" userId="8b54e7a5-d2ca-4983-afe0-67c09e3dc550" providerId="ADAL" clId="{962DADF9-C785-B34B-A7F6-BE8B4037513F}" dt="2023-01-10T15:35:14.381" v="134" actId="207"/>
        <pc:sldMkLst>
          <pc:docMk/>
          <pc:sldMk cId="0" sldId="259"/>
        </pc:sldMkLst>
        <pc:spChg chg="del">
          <ac:chgData name="Sophia Kerby" userId="8b54e7a5-d2ca-4983-afe0-67c09e3dc550" providerId="ADAL" clId="{962DADF9-C785-B34B-A7F6-BE8B4037513F}" dt="2023-01-10T15:29:38.556" v="66" actId="478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Sophia Kerby" userId="8b54e7a5-d2ca-4983-afe0-67c09e3dc550" providerId="ADAL" clId="{962DADF9-C785-B34B-A7F6-BE8B4037513F}" dt="2023-01-10T15:35:14.381" v="134" actId="207"/>
          <ac:spMkLst>
            <pc:docMk/>
            <pc:sldMk cId="0" sldId="259"/>
            <ac:spMk id="3" creationId="{248F7BD3-563C-2234-079D-7A86EEDA8C72}"/>
          </ac:spMkLst>
        </pc:spChg>
        <pc:spChg chg="add del mod">
          <ac:chgData name="Sophia Kerby" userId="8b54e7a5-d2ca-4983-afe0-67c09e3dc550" providerId="ADAL" clId="{962DADF9-C785-B34B-A7F6-BE8B4037513F}" dt="2023-01-10T15:29:58.918" v="82" actId="478"/>
          <ac:spMkLst>
            <pc:docMk/>
            <pc:sldMk cId="0" sldId="259"/>
            <ac:spMk id="5" creationId="{A8657E21-6ABE-B477-CEB9-E8FCD901E35A}"/>
          </ac:spMkLst>
        </pc:spChg>
        <pc:spChg chg="add mod">
          <ac:chgData name="Sophia Kerby" userId="8b54e7a5-d2ca-4983-afe0-67c09e3dc550" providerId="ADAL" clId="{962DADF9-C785-B34B-A7F6-BE8B4037513F}" dt="2023-01-10T15:29:41.236" v="67"/>
          <ac:spMkLst>
            <pc:docMk/>
            <pc:sldMk cId="0" sldId="259"/>
            <ac:spMk id="6" creationId="{2DE36F03-DA2F-5A01-AE7E-37F65DAA3B25}"/>
          </ac:spMkLst>
        </pc:spChg>
        <pc:spChg chg="add mod">
          <ac:chgData name="Sophia Kerby" userId="8b54e7a5-d2ca-4983-afe0-67c09e3dc550" providerId="ADAL" clId="{962DADF9-C785-B34B-A7F6-BE8B4037513F}" dt="2023-01-10T15:34:39.664" v="128" actId="207"/>
          <ac:spMkLst>
            <pc:docMk/>
            <pc:sldMk cId="0" sldId="259"/>
            <ac:spMk id="7" creationId="{4395EFD7-2B81-8E6D-C596-2C80708997A6}"/>
          </ac:spMkLst>
        </pc:spChg>
        <pc:picChg chg="add del mod">
          <ac:chgData name="Sophia Kerby" userId="8b54e7a5-d2ca-4983-afe0-67c09e3dc550" providerId="ADAL" clId="{962DADF9-C785-B34B-A7F6-BE8B4037513F}" dt="2023-01-10T15:29:58.918" v="82" actId="478"/>
          <ac:picMkLst>
            <pc:docMk/>
            <pc:sldMk cId="0" sldId="259"/>
            <ac:picMk id="4" creationId="{E4F19B33-D7F2-AB33-94B4-B47A36A48C83}"/>
          </ac:picMkLst>
        </pc:picChg>
        <pc:picChg chg="add mod">
          <ac:chgData name="Sophia Kerby" userId="8b54e7a5-d2ca-4983-afe0-67c09e3dc550" providerId="ADAL" clId="{962DADF9-C785-B34B-A7F6-BE8B4037513F}" dt="2023-01-10T15:34:12.438" v="123" actId="14826"/>
          <ac:picMkLst>
            <pc:docMk/>
            <pc:sldMk cId="0" sldId="259"/>
            <ac:picMk id="8" creationId="{F39B6402-C28C-2D68-BD64-958F9D836600}"/>
          </ac:picMkLst>
        </pc:picChg>
      </pc:sldChg>
      <pc:sldChg chg="addSp delSp modSp mod modAnim">
        <pc:chgData name="Sophia Kerby" userId="8b54e7a5-d2ca-4983-afe0-67c09e3dc550" providerId="ADAL" clId="{962DADF9-C785-B34B-A7F6-BE8B4037513F}" dt="2023-01-10T15:35:17.907" v="135" actId="207"/>
        <pc:sldMkLst>
          <pc:docMk/>
          <pc:sldMk cId="0" sldId="260"/>
        </pc:sldMkLst>
        <pc:spChg chg="add mod">
          <ac:chgData name="Sophia Kerby" userId="8b54e7a5-d2ca-4983-afe0-67c09e3dc550" providerId="ADAL" clId="{962DADF9-C785-B34B-A7F6-BE8B4037513F}" dt="2023-01-10T15:30:35.310" v="90"/>
          <ac:spMkLst>
            <pc:docMk/>
            <pc:sldMk cId="0" sldId="260"/>
            <ac:spMk id="2" creationId="{25513649-B9AE-B435-8CF5-3ADF541923A7}"/>
          </ac:spMkLst>
        </pc:spChg>
        <pc:spChg chg="add mod">
          <ac:chgData name="Sophia Kerby" userId="8b54e7a5-d2ca-4983-afe0-67c09e3dc550" providerId="ADAL" clId="{962DADF9-C785-B34B-A7F6-BE8B4037513F}" dt="2023-01-10T15:34:23.659" v="125" actId="207"/>
          <ac:spMkLst>
            <pc:docMk/>
            <pc:sldMk cId="0" sldId="260"/>
            <ac:spMk id="3" creationId="{66B068FC-E714-5834-70D7-7BD47A569F9B}"/>
          </ac:spMkLst>
        </pc:spChg>
        <pc:spChg chg="add mod">
          <ac:chgData name="Sophia Kerby" userId="8b54e7a5-d2ca-4983-afe0-67c09e3dc550" providerId="ADAL" clId="{962DADF9-C785-B34B-A7F6-BE8B4037513F}" dt="2023-01-10T15:35:17.907" v="135" actId="207"/>
          <ac:spMkLst>
            <pc:docMk/>
            <pc:sldMk cId="0" sldId="260"/>
            <ac:spMk id="5" creationId="{E68B2D3E-0974-D799-0351-F8E5EE3C5282}"/>
          </ac:spMkLst>
        </pc:spChg>
        <pc:spChg chg="add del mod">
          <ac:chgData name="Sophia Kerby" userId="8b54e7a5-d2ca-4983-afe0-67c09e3dc550" providerId="ADAL" clId="{962DADF9-C785-B34B-A7F6-BE8B4037513F}" dt="2023-01-10T15:31:15.372" v="111" actId="478"/>
          <ac:spMkLst>
            <pc:docMk/>
            <pc:sldMk cId="0" sldId="260"/>
            <ac:spMk id="6" creationId="{73EA6F9F-0C9F-B1C2-D727-843921F8FBEC}"/>
          </ac:spMkLst>
        </pc:spChg>
        <pc:spChg chg="del mod">
          <ac:chgData name="Sophia Kerby" userId="8b54e7a5-d2ca-4983-afe0-67c09e3dc550" providerId="ADAL" clId="{962DADF9-C785-B34B-A7F6-BE8B4037513F}" dt="2023-01-10T15:30:34.771" v="89" actId="478"/>
          <ac:spMkLst>
            <pc:docMk/>
            <pc:sldMk cId="0" sldId="260"/>
            <ac:spMk id="26" creationId="{00000000-0000-0000-0000-000000000000}"/>
          </ac:spMkLst>
        </pc:spChg>
        <pc:picChg chg="add mod">
          <ac:chgData name="Sophia Kerby" userId="8b54e7a5-d2ca-4983-afe0-67c09e3dc550" providerId="ADAL" clId="{962DADF9-C785-B34B-A7F6-BE8B4037513F}" dt="2023-01-10T15:34:20.015" v="124" actId="14826"/>
          <ac:picMkLst>
            <pc:docMk/>
            <pc:sldMk cId="0" sldId="260"/>
            <ac:picMk id="4" creationId="{69AB22A1-5D08-CABF-0331-DD25534B3567}"/>
          </ac:picMkLst>
        </pc:picChg>
        <pc:picChg chg="add del mod">
          <ac:chgData name="Sophia Kerby" userId="8b54e7a5-d2ca-4983-afe0-67c09e3dc550" providerId="ADAL" clId="{962DADF9-C785-B34B-A7F6-BE8B4037513F}" dt="2023-01-10T15:31:15.372" v="111" actId="478"/>
          <ac:picMkLst>
            <pc:docMk/>
            <pc:sldMk cId="0" sldId="260"/>
            <ac:picMk id="7" creationId="{2372D76A-421E-A73A-2C1A-1A1AFD0284DD}"/>
          </ac:picMkLst>
        </pc:picChg>
      </pc:sldChg>
      <pc:sldChg chg="addSp modSp mod modAnim">
        <pc:chgData name="Sophia Kerby" userId="8b54e7a5-d2ca-4983-afe0-67c09e3dc550" providerId="ADAL" clId="{962DADF9-C785-B34B-A7F6-BE8B4037513F}" dt="2023-01-10T15:35:21.323" v="136" actId="207"/>
        <pc:sldMkLst>
          <pc:docMk/>
          <pc:sldMk cId="0" sldId="261"/>
        </pc:sldMkLst>
        <pc:spChg chg="mod">
          <ac:chgData name="Sophia Kerby" userId="8b54e7a5-d2ca-4983-afe0-67c09e3dc550" providerId="ADAL" clId="{962DADF9-C785-B34B-A7F6-BE8B4037513F}" dt="2023-01-10T15:31:38.738" v="116" actId="1076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Sophia Kerby" userId="8b54e7a5-d2ca-4983-afe0-67c09e3dc550" providerId="ADAL" clId="{962DADF9-C785-B34B-A7F6-BE8B4037513F}" dt="2023-01-10T15:35:21.323" v="136" actId="207"/>
          <ac:spMkLst>
            <pc:docMk/>
            <pc:sldMk cId="0" sldId="261"/>
            <ac:spMk id="4" creationId="{9FC4CD32-D133-7D01-8591-CFE77DF0053C}"/>
          </ac:spMkLst>
        </pc:spChg>
      </pc:sldChg>
      <pc:sldChg chg="modSp mod">
        <pc:chgData name="Sophia Kerby" userId="8b54e7a5-d2ca-4983-afe0-67c09e3dc550" providerId="ADAL" clId="{962DADF9-C785-B34B-A7F6-BE8B4037513F}" dt="2023-01-10T15:36:15.970" v="144" actId="20577"/>
        <pc:sldMkLst>
          <pc:docMk/>
          <pc:sldMk cId="0" sldId="262"/>
        </pc:sldMkLst>
        <pc:spChg chg="mod">
          <ac:chgData name="Sophia Kerby" userId="8b54e7a5-d2ca-4983-afe0-67c09e3dc550" providerId="ADAL" clId="{962DADF9-C785-B34B-A7F6-BE8B4037513F}" dt="2023-01-10T15:36:15.970" v="144" actId="20577"/>
          <ac:spMkLst>
            <pc:docMk/>
            <pc:sldMk cId="0" sldId="262"/>
            <ac:spMk id="8" creationId="{00000000-0000-0000-0000-000000000000}"/>
          </ac:spMkLst>
        </pc:spChg>
        <pc:picChg chg="mod">
          <ac:chgData name="Sophia Kerby" userId="8b54e7a5-d2ca-4983-afe0-67c09e3dc550" providerId="ADAL" clId="{962DADF9-C785-B34B-A7F6-BE8B4037513F}" dt="2023-01-10T15:36:04.930" v="137" actId="14100"/>
          <ac:picMkLst>
            <pc:docMk/>
            <pc:sldMk cId="0" sldId="262"/>
            <ac:picMk id="50" creationId="{84F3F13D-1F73-0471-030F-D8DECFE4585B}"/>
          </ac:picMkLst>
        </pc:picChg>
      </pc:sldChg>
    </pc:docChg>
  </pc:docChgLst>
  <pc:docChgLst>
    <pc:chgData name="Erica Morgan" userId="39ed17eb-1fe1-4e30-9f9d-69b034d5bc77" providerId="ADAL" clId="{ABBCB787-9415-4D3F-A3D1-2E9B8EB6C307}"/>
    <pc:docChg chg="modSld">
      <pc:chgData name="Erica Morgan" userId="39ed17eb-1fe1-4e30-9f9d-69b034d5bc77" providerId="ADAL" clId="{ABBCB787-9415-4D3F-A3D1-2E9B8EB6C307}" dt="2024-01-29T17:06:14.188" v="317" actId="14100"/>
      <pc:docMkLst>
        <pc:docMk/>
      </pc:docMkLst>
      <pc:sldChg chg="modSp mod">
        <pc:chgData name="Erica Morgan" userId="39ed17eb-1fe1-4e30-9f9d-69b034d5bc77" providerId="ADAL" clId="{ABBCB787-9415-4D3F-A3D1-2E9B8EB6C307}" dt="2024-01-29T17:06:14.188" v="317" actId="14100"/>
        <pc:sldMkLst>
          <pc:docMk/>
          <pc:sldMk cId="0" sldId="257"/>
        </pc:sldMkLst>
        <pc:spChg chg="ord">
          <ac:chgData name="Erica Morgan" userId="39ed17eb-1fe1-4e30-9f9d-69b034d5bc77" providerId="ADAL" clId="{ABBCB787-9415-4D3F-A3D1-2E9B8EB6C307}" dt="2024-01-29T17:05:53.413" v="309" actId="13244"/>
          <ac:spMkLst>
            <pc:docMk/>
            <pc:sldMk cId="0" sldId="257"/>
            <ac:spMk id="4" creationId="{232BF716-C9AC-505C-A199-DD5665901D0B}"/>
          </ac:spMkLst>
        </pc:spChg>
        <pc:spChg chg="mod">
          <ac:chgData name="Erica Morgan" userId="39ed17eb-1fe1-4e30-9f9d-69b034d5bc77" providerId="ADAL" clId="{ABBCB787-9415-4D3F-A3D1-2E9B8EB6C307}" dt="2024-01-29T17:06:14.188" v="317" actId="14100"/>
          <ac:spMkLst>
            <pc:docMk/>
            <pc:sldMk cId="0" sldId="257"/>
            <ac:spMk id="27" creationId="{00000000-0000-0000-0000-000000000000}"/>
          </ac:spMkLst>
        </pc:spChg>
        <pc:spChg chg="mod">
          <ac:chgData name="Erica Morgan" userId="39ed17eb-1fe1-4e30-9f9d-69b034d5bc77" providerId="ADAL" clId="{ABBCB787-9415-4D3F-A3D1-2E9B8EB6C307}" dt="2024-01-29T17:05:54.960" v="311" actId="962"/>
          <ac:spMkLst>
            <pc:docMk/>
            <pc:sldMk cId="0" sldId="257"/>
            <ac:spMk id="32" creationId="{00000000-0000-0000-0000-000000000000}"/>
          </ac:spMkLst>
        </pc:spChg>
        <pc:spChg chg="mod">
          <ac:chgData name="Erica Morgan" userId="39ed17eb-1fe1-4e30-9f9d-69b034d5bc77" providerId="ADAL" clId="{ABBCB787-9415-4D3F-A3D1-2E9B8EB6C307}" dt="2024-01-29T17:05:57.204" v="312" actId="962"/>
          <ac:spMkLst>
            <pc:docMk/>
            <pc:sldMk cId="0" sldId="257"/>
            <ac:spMk id="34" creationId="{00000000-0000-0000-0000-000000000000}"/>
          </ac:spMkLst>
        </pc:spChg>
      </pc:sldChg>
      <pc:sldChg chg="addSp modSp mod">
        <pc:chgData name="Erica Morgan" userId="39ed17eb-1fe1-4e30-9f9d-69b034d5bc77" providerId="ADAL" clId="{ABBCB787-9415-4D3F-A3D1-2E9B8EB6C307}" dt="2024-01-29T17:05:09.718" v="305" actId="962"/>
        <pc:sldMkLst>
          <pc:docMk/>
          <pc:sldMk cId="0" sldId="262"/>
        </pc:sldMkLst>
        <pc:spChg chg="mod">
          <ac:chgData name="Erica Morgan" userId="39ed17eb-1fe1-4e30-9f9d-69b034d5bc77" providerId="ADAL" clId="{ABBCB787-9415-4D3F-A3D1-2E9B8EB6C307}" dt="2024-01-29T15:54:25.134" v="2" actId="207"/>
          <ac:spMkLst>
            <pc:docMk/>
            <pc:sldMk cId="0" sldId="262"/>
            <ac:spMk id="4" creationId="{E6B1A9CA-08E6-F93F-7E22-A335F4CBA4AB}"/>
          </ac:spMkLst>
        </pc:spChg>
        <pc:picChg chg="add mod">
          <ac:chgData name="Erica Morgan" userId="39ed17eb-1fe1-4e30-9f9d-69b034d5bc77" providerId="ADAL" clId="{ABBCB787-9415-4D3F-A3D1-2E9B8EB6C307}" dt="2024-01-29T17:05:09.718" v="305" actId="962"/>
          <ac:picMkLst>
            <pc:docMk/>
            <pc:sldMk cId="0" sldId="262"/>
            <ac:picMk id="3" creationId="{93F4AF9C-00B8-F2FE-2937-052933BC43B3}"/>
          </ac:picMkLst>
        </pc:picChg>
      </pc:sldChg>
    </pc:docChg>
  </pc:docChgLst>
  <pc:docChgLst>
    <pc:chgData name="Erica Morgan" userId="39ed17eb-1fe1-4e30-9f9d-69b034d5bc77" providerId="ADAL" clId="{1AA80559-A0F9-4E27-9ACB-77DAE9612E00}"/>
    <pc:docChg chg="undo custSel addSld delSld modSld">
      <pc:chgData name="Erica Morgan" userId="39ed17eb-1fe1-4e30-9f9d-69b034d5bc77" providerId="ADAL" clId="{1AA80559-A0F9-4E27-9ACB-77DAE9612E00}" dt="2024-01-15T10:46:56.111" v="2697" actId="962"/>
      <pc:docMkLst>
        <pc:docMk/>
      </pc:docMkLst>
      <pc:sldChg chg="modSp mod">
        <pc:chgData name="Erica Morgan" userId="39ed17eb-1fe1-4e30-9f9d-69b034d5bc77" providerId="ADAL" clId="{1AA80559-A0F9-4E27-9ACB-77DAE9612E00}" dt="2024-01-15T10:45:16.829" v="2668" actId="962"/>
        <pc:sldMkLst>
          <pc:docMk/>
          <pc:sldMk cId="0" sldId="256"/>
        </pc:sldMkLst>
        <pc:spChg chg="mod">
          <ac:chgData name="Erica Morgan" userId="39ed17eb-1fe1-4e30-9f9d-69b034d5bc77" providerId="ADAL" clId="{1AA80559-A0F9-4E27-9ACB-77DAE9612E00}" dt="2024-01-15T10:45:16.069" v="2667" actId="962"/>
          <ac:spMkLst>
            <pc:docMk/>
            <pc:sldMk cId="0" sldId="256"/>
            <ac:spMk id="11" creationId="{49889F59-A39A-A9A3-B70F-1031497B84D8}"/>
          </ac:spMkLst>
        </pc:spChg>
        <pc:spChg chg="mod">
          <ac:chgData name="Erica Morgan" userId="39ed17eb-1fe1-4e30-9f9d-69b034d5bc77" providerId="ADAL" clId="{1AA80559-A0F9-4E27-9ACB-77DAE9612E00}" dt="2024-01-15T10:45:16.829" v="2668" actId="962"/>
          <ac:spMkLst>
            <pc:docMk/>
            <pc:sldMk cId="0" sldId="256"/>
            <ac:spMk id="12" creationId="{C5FA7E48-A1D4-7EAC-18B1-98125DC5A5E8}"/>
          </ac:spMkLst>
        </pc:spChg>
        <pc:spChg chg="mod">
          <ac:chgData name="Erica Morgan" userId="39ed17eb-1fe1-4e30-9f9d-69b034d5bc77" providerId="ADAL" clId="{1AA80559-A0F9-4E27-9ACB-77DAE9612E00}" dt="2024-01-15T10:37:55.716" v="1603" actId="962"/>
          <ac:spMkLst>
            <pc:docMk/>
            <pc:sldMk cId="0" sldId="256"/>
            <ac:spMk id="13" creationId="{00000000-0000-0000-0000-000000000000}"/>
          </ac:spMkLst>
        </pc:spChg>
        <pc:spChg chg="mod">
          <ac:chgData name="Erica Morgan" userId="39ed17eb-1fe1-4e30-9f9d-69b034d5bc77" providerId="ADAL" clId="{1AA80559-A0F9-4E27-9ACB-77DAE9612E00}" dt="2024-01-15T10:45:11.848" v="2665" actId="962"/>
          <ac:spMkLst>
            <pc:docMk/>
            <pc:sldMk cId="0" sldId="256"/>
            <ac:spMk id="34" creationId="{00000000-0000-0000-0000-000000000000}"/>
          </ac:spMkLst>
        </pc:spChg>
        <pc:spChg chg="mod">
          <ac:chgData name="Erica Morgan" userId="39ed17eb-1fe1-4e30-9f9d-69b034d5bc77" providerId="ADAL" clId="{1AA80559-A0F9-4E27-9ACB-77DAE9612E00}" dt="2024-01-15T10:44:44.256" v="2659" actId="33553"/>
          <ac:spMkLst>
            <pc:docMk/>
            <pc:sldMk cId="0" sldId="256"/>
            <ac:spMk id="36" creationId="{1345F9D3-AE14-804C-BB1C-B14290FE7762}"/>
          </ac:spMkLst>
        </pc:spChg>
        <pc:spChg chg="mod">
          <ac:chgData name="Erica Morgan" userId="39ed17eb-1fe1-4e30-9f9d-69b034d5bc77" providerId="ADAL" clId="{1AA80559-A0F9-4E27-9ACB-77DAE9612E00}" dt="2024-01-15T10:45:14.681" v="2666" actId="962"/>
          <ac:spMkLst>
            <pc:docMk/>
            <pc:sldMk cId="0" sldId="256"/>
            <ac:spMk id="39" creationId="{FB0CE55F-DA7D-87CC-04A1-A15FA3B327E5}"/>
          </ac:spMkLst>
        </pc:spChg>
        <pc:spChg chg="mod">
          <ac:chgData name="Erica Morgan" userId="39ed17eb-1fe1-4e30-9f9d-69b034d5bc77" providerId="ADAL" clId="{1AA80559-A0F9-4E27-9ACB-77DAE9612E00}" dt="2024-01-15T10:37:57.616" v="1604" actId="962"/>
          <ac:spMkLst>
            <pc:docMk/>
            <pc:sldMk cId="0" sldId="256"/>
            <ac:spMk id="40" creationId="{AFC4E707-6232-5085-579A-C41D0A18B673}"/>
          </ac:spMkLst>
        </pc:spChg>
        <pc:grpChg chg="mod">
          <ac:chgData name="Erica Morgan" userId="39ed17eb-1fe1-4e30-9f9d-69b034d5bc77" providerId="ADAL" clId="{1AA80559-A0F9-4E27-9ACB-77DAE9612E00}" dt="2024-01-15T10:37:45.802" v="1600" actId="962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Erica Morgan" userId="39ed17eb-1fe1-4e30-9f9d-69b034d5bc77" providerId="ADAL" clId="{1AA80559-A0F9-4E27-9ACB-77DAE9612E00}" dt="2024-01-15T10:37:48.504" v="1601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Erica Morgan" userId="39ed17eb-1fe1-4e30-9f9d-69b034d5bc77" providerId="ADAL" clId="{1AA80559-A0F9-4E27-9ACB-77DAE9612E00}" dt="2024-01-15T10:37:52.651" v="1602" actId="962"/>
          <ac:grpSpMkLst>
            <pc:docMk/>
            <pc:sldMk cId="0" sldId="256"/>
            <ac:grpSpMk id="8" creationId="{00000000-0000-0000-0000-000000000000}"/>
          </ac:grpSpMkLst>
        </pc:grpChg>
        <pc:picChg chg="mod">
          <ac:chgData name="Erica Morgan" userId="39ed17eb-1fe1-4e30-9f9d-69b034d5bc77" providerId="ADAL" clId="{1AA80559-A0F9-4E27-9ACB-77DAE9612E00}" dt="2024-01-15T10:38:02.076" v="1607" actId="962"/>
          <ac:picMkLst>
            <pc:docMk/>
            <pc:sldMk cId="0" sldId="256"/>
            <ac:picMk id="15" creationId="{167FE66B-ACFC-8F8B-FDE7-DF8CA8C73324}"/>
          </ac:picMkLst>
        </pc:picChg>
        <pc:picChg chg="mod">
          <ac:chgData name="Erica Morgan" userId="39ed17eb-1fe1-4e30-9f9d-69b034d5bc77" providerId="ADAL" clId="{1AA80559-A0F9-4E27-9ACB-77DAE9612E00}" dt="2024-01-15T10:38:00.597" v="1606" actId="962"/>
          <ac:picMkLst>
            <pc:docMk/>
            <pc:sldMk cId="0" sldId="256"/>
            <ac:picMk id="33" creationId="{A41542B7-CA50-72E1-7A57-9FE12DCDEF24}"/>
          </ac:picMkLst>
        </pc:picChg>
        <pc:picChg chg="mod">
          <ac:chgData name="Erica Morgan" userId="39ed17eb-1fe1-4e30-9f9d-69b034d5bc77" providerId="ADAL" clId="{1AA80559-A0F9-4E27-9ACB-77DAE9612E00}" dt="2024-01-15T10:41:06.639" v="1858" actId="962"/>
          <ac:picMkLst>
            <pc:docMk/>
            <pc:sldMk cId="0" sldId="256"/>
            <ac:picMk id="44" creationId="{F25DDC04-D7CE-105D-F1CE-01A4F11874FB}"/>
          </ac:picMkLst>
        </pc:picChg>
      </pc:sldChg>
      <pc:sldChg chg="delSp modSp mod modAnim">
        <pc:chgData name="Erica Morgan" userId="39ed17eb-1fe1-4e30-9f9d-69b034d5bc77" providerId="ADAL" clId="{1AA80559-A0F9-4E27-9ACB-77DAE9612E00}" dt="2024-01-15T10:46:16.506" v="2681" actId="1076"/>
        <pc:sldMkLst>
          <pc:docMk/>
          <pc:sldMk cId="0" sldId="257"/>
        </pc:sldMkLst>
        <pc:spChg chg="mod">
          <ac:chgData name="Erica Morgan" userId="39ed17eb-1fe1-4e30-9f9d-69b034d5bc77" providerId="ADAL" clId="{1AA80559-A0F9-4E27-9ACB-77DAE9612E00}" dt="2024-01-15T10:45:54.189" v="2675" actId="962"/>
          <ac:spMkLst>
            <pc:docMk/>
            <pc:sldMk cId="0" sldId="257"/>
            <ac:spMk id="3" creationId="{FEF2B7B4-B3FF-0F56-6C33-1C53CEEAD37D}"/>
          </ac:spMkLst>
        </pc:spChg>
        <pc:spChg chg="mod">
          <ac:chgData name="Erica Morgan" userId="39ed17eb-1fe1-4e30-9f9d-69b034d5bc77" providerId="ADAL" clId="{1AA80559-A0F9-4E27-9ACB-77DAE9612E00}" dt="2024-01-15T10:45:52.650" v="2672" actId="962"/>
          <ac:spMkLst>
            <pc:docMk/>
            <pc:sldMk cId="0" sldId="257"/>
            <ac:spMk id="4" creationId="{232BF716-C9AC-505C-A199-DD5665901D0B}"/>
          </ac:spMkLst>
        </pc:spChg>
        <pc:spChg chg="mod topLvl">
          <ac:chgData name="Erica Morgan" userId="39ed17eb-1fe1-4e30-9f9d-69b034d5bc77" providerId="ADAL" clId="{1AA80559-A0F9-4E27-9ACB-77DAE9612E00}" dt="2024-01-15T10:45:51.856" v="2671" actId="962"/>
          <ac:spMkLst>
            <pc:docMk/>
            <pc:sldMk cId="0" sldId="257"/>
            <ac:spMk id="27" creationId="{00000000-0000-0000-0000-000000000000}"/>
          </ac:spMkLst>
        </pc:spChg>
        <pc:spChg chg="del mod topLvl">
          <ac:chgData name="Erica Morgan" userId="39ed17eb-1fe1-4e30-9f9d-69b034d5bc77" providerId="ADAL" clId="{1AA80559-A0F9-4E27-9ACB-77DAE9612E00}" dt="2023-12-13T17:19:33.181" v="1594" actId="21"/>
          <ac:spMkLst>
            <pc:docMk/>
            <pc:sldMk cId="0" sldId="257"/>
            <ac:spMk id="28" creationId="{00000000-0000-0000-0000-000000000000}"/>
          </ac:spMkLst>
        </pc:spChg>
        <pc:spChg chg="mod">
          <ac:chgData name="Erica Morgan" userId="39ed17eb-1fe1-4e30-9f9d-69b034d5bc77" providerId="ADAL" clId="{1AA80559-A0F9-4E27-9ACB-77DAE9612E00}" dt="2024-01-15T10:46:16.506" v="2681" actId="1076"/>
          <ac:spMkLst>
            <pc:docMk/>
            <pc:sldMk cId="0" sldId="257"/>
            <ac:spMk id="32" creationId="{00000000-0000-0000-0000-000000000000}"/>
          </ac:spMkLst>
        </pc:spChg>
        <pc:spChg chg="del mod">
          <ac:chgData name="Erica Morgan" userId="39ed17eb-1fe1-4e30-9f9d-69b034d5bc77" providerId="ADAL" clId="{1AA80559-A0F9-4E27-9ACB-77DAE9612E00}" dt="2023-12-04T12:06:02.521" v="858" actId="478"/>
          <ac:spMkLst>
            <pc:docMk/>
            <pc:sldMk cId="0" sldId="257"/>
            <ac:spMk id="33" creationId="{00000000-0000-0000-0000-000000000000}"/>
          </ac:spMkLst>
        </pc:spChg>
        <pc:spChg chg="mod">
          <ac:chgData name="Erica Morgan" userId="39ed17eb-1fe1-4e30-9f9d-69b034d5bc77" providerId="ADAL" clId="{1AA80559-A0F9-4E27-9ACB-77DAE9612E00}" dt="2024-01-15T10:45:57.914" v="2677" actId="962"/>
          <ac:spMkLst>
            <pc:docMk/>
            <pc:sldMk cId="0" sldId="257"/>
            <ac:spMk id="34" creationId="{00000000-0000-0000-0000-000000000000}"/>
          </ac:spMkLst>
        </pc:spChg>
        <pc:spChg chg="mod">
          <ac:chgData name="Erica Morgan" userId="39ed17eb-1fe1-4e30-9f9d-69b034d5bc77" providerId="ADAL" clId="{1AA80559-A0F9-4E27-9ACB-77DAE9612E00}" dt="2024-01-15T10:45:51.099" v="2670" actId="962"/>
          <ac:spMkLst>
            <pc:docMk/>
            <pc:sldMk cId="0" sldId="257"/>
            <ac:spMk id="36" creationId="{00000000-0000-0000-0000-000000000000}"/>
          </ac:spMkLst>
        </pc:spChg>
        <pc:spChg chg="mod">
          <ac:chgData name="Erica Morgan" userId="39ed17eb-1fe1-4e30-9f9d-69b034d5bc77" providerId="ADAL" clId="{1AA80559-A0F9-4E27-9ACB-77DAE9612E00}" dt="2024-01-15T10:45:53.137" v="2673" actId="962"/>
          <ac:spMkLst>
            <pc:docMk/>
            <pc:sldMk cId="0" sldId="257"/>
            <ac:spMk id="55" creationId="{00000000-0000-0000-0000-000000000000}"/>
          </ac:spMkLst>
        </pc:spChg>
        <pc:grpChg chg="del mod">
          <ac:chgData name="Erica Morgan" userId="39ed17eb-1fe1-4e30-9f9d-69b034d5bc77" providerId="ADAL" clId="{1AA80559-A0F9-4E27-9ACB-77DAE9612E00}" dt="2023-12-13T17:19:33.181" v="1594" actId="21"/>
          <ac:grpSpMkLst>
            <pc:docMk/>
            <pc:sldMk cId="0" sldId="257"/>
            <ac:grpSpMk id="26" creationId="{00000000-0000-0000-0000-000000000000}"/>
          </ac:grpSpMkLst>
        </pc:grpChg>
        <pc:picChg chg="mod">
          <ac:chgData name="Erica Morgan" userId="39ed17eb-1fe1-4e30-9f9d-69b034d5bc77" providerId="ADAL" clId="{1AA80559-A0F9-4E27-9ACB-77DAE9612E00}" dt="2024-01-15T10:46:08.359" v="2680" actId="1076"/>
          <ac:picMkLst>
            <pc:docMk/>
            <pc:sldMk cId="0" sldId="257"/>
            <ac:picMk id="64" creationId="{30CA7F4E-4CF1-47CD-C1B5-3195628DC302}"/>
          </ac:picMkLst>
        </pc:picChg>
      </pc:sldChg>
      <pc:sldChg chg="modSp add del mod modAnim">
        <pc:chgData name="Erica Morgan" userId="39ed17eb-1fe1-4e30-9f9d-69b034d5bc77" providerId="ADAL" clId="{1AA80559-A0F9-4E27-9ACB-77DAE9612E00}" dt="2023-12-04T12:00:27.847" v="454" actId="47"/>
        <pc:sldMkLst>
          <pc:docMk/>
          <pc:sldMk cId="0" sldId="258"/>
        </pc:sldMkLst>
        <pc:spChg chg="mod">
          <ac:chgData name="Erica Morgan" userId="39ed17eb-1fe1-4e30-9f9d-69b034d5bc77" providerId="ADAL" clId="{1AA80559-A0F9-4E27-9ACB-77DAE9612E00}" dt="2023-12-04T11:59:22.833" v="443" actId="113"/>
          <ac:spMkLst>
            <pc:docMk/>
            <pc:sldMk cId="0" sldId="258"/>
            <ac:spMk id="4" creationId="{B8AA8134-E568-BC47-ED49-B684404FDB7F}"/>
          </ac:spMkLst>
        </pc:spChg>
        <pc:spChg chg="mod">
          <ac:chgData name="Erica Morgan" userId="39ed17eb-1fe1-4e30-9f9d-69b034d5bc77" providerId="ADAL" clId="{1AA80559-A0F9-4E27-9ACB-77DAE9612E00}" dt="2023-12-04T11:59:40.524" v="444" actId="1076"/>
          <ac:spMkLst>
            <pc:docMk/>
            <pc:sldMk cId="0" sldId="258"/>
            <ac:spMk id="5" creationId="{5A9261F7-FCBE-40C2-FAC7-0983D2834D45}"/>
          </ac:spMkLst>
        </pc:spChg>
      </pc:sldChg>
      <pc:sldChg chg="addSp delSp modSp mod modAnim">
        <pc:chgData name="Erica Morgan" userId="39ed17eb-1fe1-4e30-9f9d-69b034d5bc77" providerId="ADAL" clId="{1AA80559-A0F9-4E27-9ACB-77DAE9612E00}" dt="2024-01-15T10:46:25.900" v="2684" actId="962"/>
        <pc:sldMkLst>
          <pc:docMk/>
          <pc:sldMk cId="0" sldId="259"/>
        </pc:sldMkLst>
        <pc:spChg chg="mod">
          <ac:chgData name="Erica Morgan" userId="39ed17eb-1fe1-4e30-9f9d-69b034d5bc77" providerId="ADAL" clId="{1AA80559-A0F9-4E27-9ACB-77DAE9612E00}" dt="2024-01-15T10:46:25.290" v="2683" actId="962"/>
          <ac:spMkLst>
            <pc:docMk/>
            <pc:sldMk cId="0" sldId="259"/>
            <ac:spMk id="2" creationId="{21E175A1-8B5A-A829-754D-637300ADFE65}"/>
          </ac:spMkLst>
        </pc:spChg>
        <pc:spChg chg="mod">
          <ac:chgData name="Erica Morgan" userId="39ed17eb-1fe1-4e30-9f9d-69b034d5bc77" providerId="ADAL" clId="{1AA80559-A0F9-4E27-9ACB-77DAE9612E00}" dt="2024-01-15T10:46:25.900" v="2684" actId="962"/>
          <ac:spMkLst>
            <pc:docMk/>
            <pc:sldMk cId="0" sldId="259"/>
            <ac:spMk id="3" creationId="{248F7BD3-563C-2234-079D-7A86EEDA8C72}"/>
          </ac:spMkLst>
        </pc:spChg>
        <pc:spChg chg="add mod">
          <ac:chgData name="Erica Morgan" userId="39ed17eb-1fe1-4e30-9f9d-69b034d5bc77" providerId="ADAL" clId="{1AA80559-A0F9-4E27-9ACB-77DAE9612E00}" dt="2024-01-15T10:46:24.099" v="2682" actId="962"/>
          <ac:spMkLst>
            <pc:docMk/>
            <pc:sldMk cId="0" sldId="259"/>
            <ac:spMk id="4" creationId="{AC62CAFC-7039-48AA-CF00-CF689E44854D}"/>
          </ac:spMkLst>
        </pc:spChg>
        <pc:spChg chg="mod">
          <ac:chgData name="Erica Morgan" userId="39ed17eb-1fe1-4e30-9f9d-69b034d5bc77" providerId="ADAL" clId="{1AA80559-A0F9-4E27-9ACB-77DAE9612E00}" dt="2024-01-15T10:44:51.192" v="2661" actId="33553"/>
          <ac:spMkLst>
            <pc:docMk/>
            <pc:sldMk cId="0" sldId="259"/>
            <ac:spMk id="6" creationId="{2DE36F03-DA2F-5A01-AE7E-37F65DAA3B25}"/>
          </ac:spMkLst>
        </pc:spChg>
        <pc:spChg chg="del mod">
          <ac:chgData name="Erica Morgan" userId="39ed17eb-1fe1-4e30-9f9d-69b034d5bc77" providerId="ADAL" clId="{1AA80559-A0F9-4E27-9ACB-77DAE9612E00}" dt="2023-12-04T12:00:02.611" v="448" actId="478"/>
          <ac:spMkLst>
            <pc:docMk/>
            <pc:sldMk cId="0" sldId="259"/>
            <ac:spMk id="7" creationId="{4395EFD7-2B81-8E6D-C596-2C80708997A6}"/>
          </ac:spMkLst>
        </pc:spChg>
        <pc:picChg chg="mod">
          <ac:chgData name="Erica Morgan" userId="39ed17eb-1fe1-4e30-9f9d-69b034d5bc77" providerId="ADAL" clId="{1AA80559-A0F9-4E27-9ACB-77DAE9612E00}" dt="2024-01-15T10:38:08.017" v="1611" actId="962"/>
          <ac:picMkLst>
            <pc:docMk/>
            <pc:sldMk cId="0" sldId="259"/>
            <ac:picMk id="8" creationId="{F39B6402-C28C-2D68-BD64-958F9D836600}"/>
          </ac:picMkLst>
        </pc:picChg>
        <pc:picChg chg="mod">
          <ac:chgData name="Erica Morgan" userId="39ed17eb-1fe1-4e30-9f9d-69b034d5bc77" providerId="ADAL" clId="{1AA80559-A0F9-4E27-9ACB-77DAE9612E00}" dt="2024-01-15T10:42:36.782" v="2228" actId="962"/>
          <ac:picMkLst>
            <pc:docMk/>
            <pc:sldMk cId="0" sldId="259"/>
            <ac:picMk id="29" creationId="{B450F3D4-CDBB-7808-977F-7982A780F732}"/>
          </ac:picMkLst>
        </pc:picChg>
      </pc:sldChg>
      <pc:sldChg chg="modSp mod modAnim">
        <pc:chgData name="Erica Morgan" userId="39ed17eb-1fe1-4e30-9f9d-69b034d5bc77" providerId="ADAL" clId="{1AA80559-A0F9-4E27-9ACB-77DAE9612E00}" dt="2024-01-15T10:46:38.097" v="2687" actId="962"/>
        <pc:sldMkLst>
          <pc:docMk/>
          <pc:sldMk cId="0" sldId="260"/>
        </pc:sldMkLst>
        <pc:spChg chg="mod">
          <ac:chgData name="Erica Morgan" userId="39ed17eb-1fe1-4e30-9f9d-69b034d5bc77" providerId="ADAL" clId="{1AA80559-A0F9-4E27-9ACB-77DAE9612E00}" dt="2024-01-15T10:46:34.227" v="2685" actId="962"/>
          <ac:spMkLst>
            <pc:docMk/>
            <pc:sldMk cId="0" sldId="260"/>
            <ac:spMk id="2" creationId="{3F4BB9CD-FB59-E2BF-45F8-7A568AB7344F}"/>
          </ac:spMkLst>
        </pc:spChg>
        <pc:spChg chg="mod">
          <ac:chgData name="Erica Morgan" userId="39ed17eb-1fe1-4e30-9f9d-69b034d5bc77" providerId="ADAL" clId="{1AA80559-A0F9-4E27-9ACB-77DAE9612E00}" dt="2024-01-15T10:46:38.097" v="2687" actId="962"/>
          <ac:spMkLst>
            <pc:docMk/>
            <pc:sldMk cId="0" sldId="260"/>
            <ac:spMk id="3" creationId="{66B068FC-E714-5834-70D7-7BD47A569F9B}"/>
          </ac:spMkLst>
        </pc:spChg>
        <pc:spChg chg="mod">
          <ac:chgData name="Erica Morgan" userId="39ed17eb-1fe1-4e30-9f9d-69b034d5bc77" providerId="ADAL" clId="{1AA80559-A0F9-4E27-9ACB-77DAE9612E00}" dt="2024-01-15T10:46:37.286" v="2686" actId="962"/>
          <ac:spMkLst>
            <pc:docMk/>
            <pc:sldMk cId="0" sldId="260"/>
            <ac:spMk id="5" creationId="{E68B2D3E-0974-D799-0351-F8E5EE3C5282}"/>
          </ac:spMkLst>
        </pc:spChg>
        <pc:spChg chg="mod">
          <ac:chgData name="Erica Morgan" userId="39ed17eb-1fe1-4e30-9f9d-69b034d5bc77" providerId="ADAL" clId="{1AA80559-A0F9-4E27-9ACB-77DAE9612E00}" dt="2024-01-15T10:44:54.211" v="2662" actId="33553"/>
          <ac:spMkLst>
            <pc:docMk/>
            <pc:sldMk cId="0" sldId="260"/>
            <ac:spMk id="7" creationId="{7CAC0630-A01F-12D4-0243-2B5FACC6CC6D}"/>
          </ac:spMkLst>
        </pc:spChg>
        <pc:picChg chg="mod">
          <ac:chgData name="Erica Morgan" userId="39ed17eb-1fe1-4e30-9f9d-69b034d5bc77" providerId="ADAL" clId="{1AA80559-A0F9-4E27-9ACB-77DAE9612E00}" dt="2024-01-15T10:38:11.151" v="1613" actId="962"/>
          <ac:picMkLst>
            <pc:docMk/>
            <pc:sldMk cId="0" sldId="260"/>
            <ac:picMk id="4" creationId="{69AB22A1-5D08-CABF-0331-DD25534B3567}"/>
          </ac:picMkLst>
        </pc:picChg>
        <pc:picChg chg="mod">
          <ac:chgData name="Erica Morgan" userId="39ed17eb-1fe1-4e30-9f9d-69b034d5bc77" providerId="ADAL" clId="{1AA80559-A0F9-4E27-9ACB-77DAE9612E00}" dt="2024-01-15T10:43:38.335" v="2455" actId="962"/>
          <ac:picMkLst>
            <pc:docMk/>
            <pc:sldMk cId="0" sldId="260"/>
            <ac:picMk id="31" creationId="{9D5B3611-DDE5-917F-8C87-59DBE0132B64}"/>
          </ac:picMkLst>
        </pc:picChg>
      </pc:sldChg>
      <pc:sldChg chg="modSp mod modAnim">
        <pc:chgData name="Erica Morgan" userId="39ed17eb-1fe1-4e30-9f9d-69b034d5bc77" providerId="ADAL" clId="{1AA80559-A0F9-4E27-9ACB-77DAE9612E00}" dt="2024-01-15T10:46:44.936" v="2691" actId="962"/>
        <pc:sldMkLst>
          <pc:docMk/>
          <pc:sldMk cId="0" sldId="261"/>
        </pc:sldMkLst>
        <pc:spChg chg="mod">
          <ac:chgData name="Erica Morgan" userId="39ed17eb-1fe1-4e30-9f9d-69b034d5bc77" providerId="ADAL" clId="{1AA80559-A0F9-4E27-9ACB-77DAE9612E00}" dt="2024-01-15T10:44:56.470" v="2663" actId="33553"/>
          <ac:spMkLst>
            <pc:docMk/>
            <pc:sldMk cId="0" sldId="261"/>
            <ac:spMk id="2" creationId="{00000000-0000-0000-0000-000000000000}"/>
          </ac:spMkLst>
        </pc:spChg>
        <pc:spChg chg="mod">
          <ac:chgData name="Erica Morgan" userId="39ed17eb-1fe1-4e30-9f9d-69b034d5bc77" providerId="ADAL" clId="{1AA80559-A0F9-4E27-9ACB-77DAE9612E00}" dt="2024-01-15T10:46:44.936" v="2691" actId="962"/>
          <ac:spMkLst>
            <pc:docMk/>
            <pc:sldMk cId="0" sldId="261"/>
            <ac:spMk id="4" creationId="{9FC4CD32-D133-7D01-8591-CFE77DF0053C}"/>
          </ac:spMkLst>
        </pc:spChg>
        <pc:spChg chg="mod">
          <ac:chgData name="Erica Morgan" userId="39ed17eb-1fe1-4e30-9f9d-69b034d5bc77" providerId="ADAL" clId="{1AA80559-A0F9-4E27-9ACB-77DAE9612E00}" dt="2024-01-15T10:46:44.451" v="2690" actId="962"/>
          <ac:spMkLst>
            <pc:docMk/>
            <pc:sldMk cId="0" sldId="261"/>
            <ac:spMk id="5" creationId="{1D20397E-18B6-C802-DA79-1FE27F8D8623}"/>
          </ac:spMkLst>
        </pc:spChg>
        <pc:spChg chg="mod">
          <ac:chgData name="Erica Morgan" userId="39ed17eb-1fe1-4e30-9f9d-69b034d5bc77" providerId="ADAL" clId="{1AA80559-A0F9-4E27-9ACB-77DAE9612E00}" dt="2024-01-15T10:46:42.259" v="2688" actId="962"/>
          <ac:spMkLst>
            <pc:docMk/>
            <pc:sldMk cId="0" sldId="261"/>
            <ac:spMk id="30" creationId="{0F0BB14D-F682-CFF4-056F-4F38F170055A}"/>
          </ac:spMkLst>
        </pc:spChg>
        <pc:picChg chg="mod">
          <ac:chgData name="Erica Morgan" userId="39ed17eb-1fe1-4e30-9f9d-69b034d5bc77" providerId="ADAL" clId="{1AA80559-A0F9-4E27-9ACB-77DAE9612E00}" dt="2024-01-15T10:44:16.230" v="2658" actId="962"/>
          <ac:picMkLst>
            <pc:docMk/>
            <pc:sldMk cId="0" sldId="261"/>
            <ac:picMk id="29" creationId="{7D7D0129-3015-1EA1-D0BC-18FA05157614}"/>
          </ac:picMkLst>
        </pc:picChg>
        <pc:picChg chg="mod">
          <ac:chgData name="Erica Morgan" userId="39ed17eb-1fe1-4e30-9f9d-69b034d5bc77" providerId="ADAL" clId="{1AA80559-A0F9-4E27-9ACB-77DAE9612E00}" dt="2024-01-15T10:46:43.272" v="2689" actId="962"/>
          <ac:picMkLst>
            <pc:docMk/>
            <pc:sldMk cId="0" sldId="261"/>
            <ac:picMk id="34" creationId="{0A10E188-0C0A-5EF7-4FE8-32A270562771}"/>
          </ac:picMkLst>
        </pc:picChg>
      </pc:sldChg>
      <pc:sldChg chg="delSp modSp mod">
        <pc:chgData name="Erica Morgan" userId="39ed17eb-1fe1-4e30-9f9d-69b034d5bc77" providerId="ADAL" clId="{1AA80559-A0F9-4E27-9ACB-77DAE9612E00}" dt="2024-01-15T10:46:56.111" v="2697" actId="962"/>
        <pc:sldMkLst>
          <pc:docMk/>
          <pc:sldMk cId="0" sldId="262"/>
        </pc:sldMkLst>
        <pc:spChg chg="mod">
          <ac:chgData name="Erica Morgan" userId="39ed17eb-1fe1-4e30-9f9d-69b034d5bc77" providerId="ADAL" clId="{1AA80559-A0F9-4E27-9ACB-77DAE9612E00}" dt="2024-01-15T10:46:53.539" v="2694" actId="962"/>
          <ac:spMkLst>
            <pc:docMk/>
            <pc:sldMk cId="0" sldId="262"/>
            <ac:spMk id="2" creationId="{2D9C3DC4-7962-3F3B-DB6A-A58E86A28016}"/>
          </ac:spMkLst>
        </pc:spChg>
        <pc:spChg chg="mod">
          <ac:chgData name="Erica Morgan" userId="39ed17eb-1fe1-4e30-9f9d-69b034d5bc77" providerId="ADAL" clId="{1AA80559-A0F9-4E27-9ACB-77DAE9612E00}" dt="2024-01-15T10:46:54.052" v="2695" actId="962"/>
          <ac:spMkLst>
            <pc:docMk/>
            <pc:sldMk cId="0" sldId="262"/>
            <ac:spMk id="4" creationId="{E6B1A9CA-08E6-F93F-7E22-A335F4CBA4AB}"/>
          </ac:spMkLst>
        </pc:spChg>
        <pc:spChg chg="mod">
          <ac:chgData name="Erica Morgan" userId="39ed17eb-1fe1-4e30-9f9d-69b034d5bc77" providerId="ADAL" clId="{1AA80559-A0F9-4E27-9ACB-77DAE9612E00}" dt="2024-01-15T10:46:55.566" v="2696" actId="962"/>
          <ac:spMkLst>
            <pc:docMk/>
            <pc:sldMk cId="0" sldId="262"/>
            <ac:spMk id="5" creationId="{A63328AC-D1AF-8D6F-BBA9-1257D9AB571F}"/>
          </ac:spMkLst>
        </pc:spChg>
        <pc:spChg chg="mod">
          <ac:chgData name="Erica Morgan" userId="39ed17eb-1fe1-4e30-9f9d-69b034d5bc77" providerId="ADAL" clId="{1AA80559-A0F9-4E27-9ACB-77DAE9612E00}" dt="2024-01-15T10:46:56.111" v="2697" actId="962"/>
          <ac:spMkLst>
            <pc:docMk/>
            <pc:sldMk cId="0" sldId="262"/>
            <ac:spMk id="6" creationId="{9A088D11-8678-9BB2-CBDF-5CB5F7642374}"/>
          </ac:spMkLst>
        </pc:spChg>
        <pc:spChg chg="mod">
          <ac:chgData name="Erica Morgan" userId="39ed17eb-1fe1-4e30-9f9d-69b034d5bc77" providerId="ADAL" clId="{1AA80559-A0F9-4E27-9ACB-77DAE9612E00}" dt="2024-01-15T10:44:58.617" v="2664" actId="33553"/>
          <ac:spMkLst>
            <pc:docMk/>
            <pc:sldMk cId="0" sldId="262"/>
            <ac:spMk id="8" creationId="{00000000-0000-0000-0000-000000000000}"/>
          </ac:spMkLst>
        </pc:spChg>
        <pc:spChg chg="mod">
          <ac:chgData name="Erica Morgan" userId="39ed17eb-1fe1-4e30-9f9d-69b034d5bc77" providerId="ADAL" clId="{1AA80559-A0F9-4E27-9ACB-77DAE9612E00}" dt="2024-01-15T10:46:52.360" v="2692" actId="962"/>
          <ac:spMkLst>
            <pc:docMk/>
            <pc:sldMk cId="0" sldId="262"/>
            <ac:spMk id="56" creationId="{B4A4560E-E6D6-4BBB-8B24-365545DF23FD}"/>
          </ac:spMkLst>
        </pc:spChg>
        <pc:spChg chg="mod">
          <ac:chgData name="Erica Morgan" userId="39ed17eb-1fe1-4e30-9f9d-69b034d5bc77" providerId="ADAL" clId="{1AA80559-A0F9-4E27-9ACB-77DAE9612E00}" dt="2024-01-15T10:46:52.910" v="2693" actId="962"/>
          <ac:spMkLst>
            <pc:docMk/>
            <pc:sldMk cId="0" sldId="262"/>
            <ac:spMk id="58" creationId="{00EE8627-5405-71BD-B49D-6D9BCB7AF628}"/>
          </ac:spMkLst>
        </pc:spChg>
        <pc:spChg chg="del mod">
          <ac:chgData name="Erica Morgan" userId="39ed17eb-1fe1-4e30-9f9d-69b034d5bc77" providerId="ADAL" clId="{1AA80559-A0F9-4E27-9ACB-77DAE9612E00}" dt="2023-12-04T12:21:37.906" v="1484"/>
          <ac:spMkLst>
            <pc:docMk/>
            <pc:sldMk cId="0" sldId="262"/>
            <ac:spMk id="59" creationId="{8CF320F5-FDB1-80BD-7F76-256FD6232D51}"/>
          </ac:spMkLst>
        </pc:spChg>
        <pc:spChg chg="del">
          <ac:chgData name="Erica Morgan" userId="39ed17eb-1fe1-4e30-9f9d-69b034d5bc77" providerId="ADAL" clId="{1AA80559-A0F9-4E27-9ACB-77DAE9612E00}" dt="2023-12-04T12:20:39.591" v="1462" actId="478"/>
          <ac:spMkLst>
            <pc:docMk/>
            <pc:sldMk cId="0" sldId="262"/>
            <ac:spMk id="60" creationId="{2DE63003-758B-4CE0-1DE9-0E9E93D5D1E4}"/>
          </ac:spMkLst>
        </pc:spChg>
        <pc:picChg chg="del">
          <ac:chgData name="Erica Morgan" userId="39ed17eb-1fe1-4e30-9f9d-69b034d5bc77" providerId="ADAL" clId="{1AA80559-A0F9-4E27-9ACB-77DAE9612E00}" dt="2023-11-23T15:29:46.012" v="352" actId="21"/>
          <ac:picMkLst>
            <pc:docMk/>
            <pc:sldMk cId="0" sldId="262"/>
            <ac:picMk id="3" creationId="{53BD6AB2-49F7-1E38-BB12-F1D7E343515B}"/>
          </ac:picMkLst>
        </pc:picChg>
        <pc:picChg chg="mod">
          <ac:chgData name="Erica Morgan" userId="39ed17eb-1fe1-4e30-9f9d-69b034d5bc77" providerId="ADAL" clId="{1AA80559-A0F9-4E27-9ACB-77DAE9612E00}" dt="2024-01-15T10:38:14.397" v="1615" actId="962"/>
          <ac:picMkLst>
            <pc:docMk/>
            <pc:sldMk cId="0" sldId="262"/>
            <ac:picMk id="50" creationId="{84F3F13D-1F73-0471-030F-D8DECFE4585B}"/>
          </ac:picMkLst>
        </pc:picChg>
      </pc:sldChg>
      <pc:sldChg chg="new del">
        <pc:chgData name="Erica Morgan" userId="39ed17eb-1fe1-4e30-9f9d-69b034d5bc77" providerId="ADAL" clId="{1AA80559-A0F9-4E27-9ACB-77DAE9612E00}" dt="2023-12-04T12:00:26.072" v="453" actId="680"/>
        <pc:sldMkLst>
          <pc:docMk/>
          <pc:sldMk cId="800025814" sldId="263"/>
        </pc:sldMkLst>
      </pc:sldChg>
    </pc:docChg>
  </pc:docChgLst>
  <pc:docChgLst>
    <pc:chgData name="Erica Morgan" userId="39ed17eb-1fe1-4e30-9f9d-69b034d5bc77" providerId="ADAL" clId="{1004001F-4597-4D28-ABA4-B0256A9619F1}"/>
    <pc:docChg chg="modSld">
      <pc:chgData name="Erica Morgan" userId="39ed17eb-1fe1-4e30-9f9d-69b034d5bc77" providerId="ADAL" clId="{1004001F-4597-4D28-ABA4-B0256A9619F1}" dt="2024-01-31T13:01:00.857" v="1" actId="207"/>
      <pc:docMkLst>
        <pc:docMk/>
      </pc:docMkLst>
      <pc:sldChg chg="modSp mod">
        <pc:chgData name="Erica Morgan" userId="39ed17eb-1fe1-4e30-9f9d-69b034d5bc77" providerId="ADAL" clId="{1004001F-4597-4D28-ABA4-B0256A9619F1}" dt="2024-01-31T13:01:00.857" v="1" actId="207"/>
        <pc:sldMkLst>
          <pc:docMk/>
          <pc:sldMk cId="0" sldId="262"/>
        </pc:sldMkLst>
        <pc:spChg chg="mod">
          <ac:chgData name="Erica Morgan" userId="39ed17eb-1fe1-4e30-9f9d-69b034d5bc77" providerId="ADAL" clId="{1004001F-4597-4D28-ABA4-B0256A9619F1}" dt="2024-01-31T13:01:00.857" v="1" actId="207"/>
          <ac:spMkLst>
            <pc:docMk/>
            <pc:sldMk cId="0" sldId="262"/>
            <ac:spMk id="4" creationId="{E6B1A9CA-08E6-F93F-7E22-A335F4CBA4AB}"/>
          </ac:spMkLst>
        </pc:spChg>
        <pc:picChg chg="mod">
          <ac:chgData name="Erica Morgan" userId="39ed17eb-1fe1-4e30-9f9d-69b034d5bc77" providerId="ADAL" clId="{1004001F-4597-4D28-ABA4-B0256A9619F1}" dt="2024-01-31T13:00:47.580" v="0"/>
          <ac:picMkLst>
            <pc:docMk/>
            <pc:sldMk cId="0" sldId="262"/>
            <ac:picMk id="3" creationId="{93F4AF9C-00B8-F2FE-2937-052933BC43B3}"/>
          </ac:picMkLst>
        </pc:picChg>
      </pc:sldChg>
    </pc:docChg>
  </pc:docChgLst>
  <pc:docChgLst>
    <pc:chgData name="Isla Foffa" userId="237bb2e1-a752-4b88-b59e-e8cd0f246259" providerId="ADAL" clId="{666AFDDD-6873-47A8-B90D-A5860F795799}"/>
    <pc:docChg chg="custSel modSld modMainMaster">
      <pc:chgData name="Isla Foffa" userId="237bb2e1-a752-4b88-b59e-e8cd0f246259" providerId="ADAL" clId="{666AFDDD-6873-47A8-B90D-A5860F795799}" dt="2023-02-23T13:14:16.610" v="72"/>
      <pc:docMkLst>
        <pc:docMk/>
      </pc:docMkLst>
      <pc:sldChg chg="addSp delSp modSp mod setBg">
        <pc:chgData name="Isla Foffa" userId="237bb2e1-a752-4b88-b59e-e8cd0f246259" providerId="ADAL" clId="{666AFDDD-6873-47A8-B90D-A5860F795799}" dt="2023-02-23T13:14:16.610" v="72"/>
        <pc:sldMkLst>
          <pc:docMk/>
          <pc:sldMk cId="0" sldId="256"/>
        </pc:sldMkLst>
        <pc:spChg chg="add mod">
          <ac:chgData name="Isla Foffa" userId="237bb2e1-a752-4b88-b59e-e8cd0f246259" providerId="ADAL" clId="{666AFDDD-6873-47A8-B90D-A5860F795799}" dt="2023-02-22T19:05:50.491" v="32"/>
          <ac:spMkLst>
            <pc:docMk/>
            <pc:sldMk cId="0" sldId="256"/>
            <ac:spMk id="11" creationId="{49889F59-A39A-A9A3-B70F-1031497B84D8}"/>
          </ac:spMkLst>
        </pc:spChg>
        <pc:spChg chg="add mod">
          <ac:chgData name="Isla Foffa" userId="237bb2e1-a752-4b88-b59e-e8cd0f246259" providerId="ADAL" clId="{666AFDDD-6873-47A8-B90D-A5860F795799}" dt="2023-02-22T19:05:50.491" v="32"/>
          <ac:spMkLst>
            <pc:docMk/>
            <pc:sldMk cId="0" sldId="256"/>
            <ac:spMk id="12" creationId="{C5FA7E48-A1D4-7EAC-18B1-98125DC5A5E8}"/>
          </ac:spMkLst>
        </pc:spChg>
        <pc:spChg chg="del">
          <ac:chgData name="Isla Foffa" userId="237bb2e1-a752-4b88-b59e-e8cd0f246259" providerId="ADAL" clId="{666AFDDD-6873-47A8-B90D-A5860F795799}" dt="2023-02-22T19:05:44.973" v="30" actId="478"/>
          <ac:spMkLst>
            <pc:docMk/>
            <pc:sldMk cId="0" sldId="256"/>
            <ac:spMk id="35" creationId="{00000000-0000-0000-0000-000000000000}"/>
          </ac:spMkLst>
        </pc:spChg>
        <pc:spChg chg="mod">
          <ac:chgData name="Isla Foffa" userId="237bb2e1-a752-4b88-b59e-e8cd0f246259" providerId="ADAL" clId="{666AFDDD-6873-47A8-B90D-A5860F795799}" dt="2023-02-22T19:08:11.767" v="70" actId="6549"/>
          <ac:spMkLst>
            <pc:docMk/>
            <pc:sldMk cId="0" sldId="256"/>
            <ac:spMk id="36" creationId="{1345F9D3-AE14-804C-BB1C-B14290FE7762}"/>
          </ac:spMkLst>
        </pc:spChg>
        <pc:spChg chg="del">
          <ac:chgData name="Isla Foffa" userId="237bb2e1-a752-4b88-b59e-e8cd0f246259" providerId="ADAL" clId="{666AFDDD-6873-47A8-B90D-A5860F795799}" dt="2023-02-22T19:05:46.079" v="31" actId="478"/>
          <ac:spMkLst>
            <pc:docMk/>
            <pc:sldMk cId="0" sldId="256"/>
            <ac:spMk id="41" creationId="{3477B7A6-10BB-7912-B2B4-8C600F0DD589}"/>
          </ac:spMkLst>
        </pc:spChg>
      </pc:sldChg>
      <pc:sldChg chg="addSp delSp modSp mod delAnim modAnim">
        <pc:chgData name="Isla Foffa" userId="237bb2e1-a752-4b88-b59e-e8cd0f246259" providerId="ADAL" clId="{666AFDDD-6873-47A8-B90D-A5860F795799}" dt="2023-02-22T19:08:06.500" v="68" actId="6549"/>
        <pc:sldMkLst>
          <pc:docMk/>
          <pc:sldMk cId="0" sldId="257"/>
        </pc:sldMkLst>
        <pc:spChg chg="del">
          <ac:chgData name="Isla Foffa" userId="237bb2e1-a752-4b88-b59e-e8cd0f246259" providerId="ADAL" clId="{666AFDDD-6873-47A8-B90D-A5860F795799}" dt="2023-02-22T19:05:59.321" v="33" actId="478"/>
          <ac:spMkLst>
            <pc:docMk/>
            <pc:sldMk cId="0" sldId="257"/>
            <ac:spMk id="2" creationId="{40D1A517-6FD6-4505-92FE-20BA4FDD87E9}"/>
          </ac:spMkLst>
        </pc:spChg>
        <pc:spChg chg="add mod">
          <ac:chgData name="Isla Foffa" userId="237bb2e1-a752-4b88-b59e-e8cd0f246259" providerId="ADAL" clId="{666AFDDD-6873-47A8-B90D-A5860F795799}" dt="2023-02-22T19:06:03.383" v="34"/>
          <ac:spMkLst>
            <pc:docMk/>
            <pc:sldMk cId="0" sldId="257"/>
            <ac:spMk id="3" creationId="{FEF2B7B4-B3FF-0F56-6C33-1C53CEEAD37D}"/>
          </ac:spMkLst>
        </pc:spChg>
        <pc:spChg chg="add mod">
          <ac:chgData name="Isla Foffa" userId="237bb2e1-a752-4b88-b59e-e8cd0f246259" providerId="ADAL" clId="{666AFDDD-6873-47A8-B90D-A5860F795799}" dt="2023-02-22T19:06:15.693" v="37"/>
          <ac:spMkLst>
            <pc:docMk/>
            <pc:sldMk cId="0" sldId="257"/>
            <ac:spMk id="4" creationId="{232BF716-C9AC-505C-A199-DD5665901D0B}"/>
          </ac:spMkLst>
        </pc:spChg>
        <pc:spChg chg="mod">
          <ac:chgData name="Isla Foffa" userId="237bb2e1-a752-4b88-b59e-e8cd0f246259" providerId="ADAL" clId="{666AFDDD-6873-47A8-B90D-A5860F795799}" dt="2023-02-22T19:08:06.500" v="68" actId="6549"/>
          <ac:spMkLst>
            <pc:docMk/>
            <pc:sldMk cId="0" sldId="257"/>
            <ac:spMk id="32" creationId="{00000000-0000-0000-0000-000000000000}"/>
          </ac:spMkLst>
        </pc:spChg>
        <pc:spChg chg="del mod">
          <ac:chgData name="Isla Foffa" userId="237bb2e1-a752-4b88-b59e-e8cd0f246259" providerId="ADAL" clId="{666AFDDD-6873-47A8-B90D-A5860F795799}" dt="2023-02-22T19:06:14.707" v="36" actId="478"/>
          <ac:spMkLst>
            <pc:docMk/>
            <pc:sldMk cId="0" sldId="257"/>
            <ac:spMk id="35" creationId="{00000000-0000-0000-0000-000000000000}"/>
          </ac:spMkLst>
        </pc:spChg>
        <pc:spChg chg="mod">
          <ac:chgData name="Isla Foffa" userId="237bb2e1-a752-4b88-b59e-e8cd0f246259" providerId="ADAL" clId="{666AFDDD-6873-47A8-B90D-A5860F795799}" dt="2023-02-22T16:15:58.617" v="2" actId="6549"/>
          <ac:spMkLst>
            <pc:docMk/>
            <pc:sldMk cId="0" sldId="257"/>
            <ac:spMk id="55" creationId="{00000000-0000-0000-0000-000000000000}"/>
          </ac:spMkLst>
        </pc:spChg>
      </pc:sldChg>
      <pc:sldChg chg="addSp delSp modSp mod">
        <pc:chgData name="Isla Foffa" userId="237bb2e1-a752-4b88-b59e-e8cd0f246259" providerId="ADAL" clId="{666AFDDD-6873-47A8-B90D-A5860F795799}" dt="2023-02-22T16:42:07.459" v="29" actId="6549"/>
        <pc:sldMkLst>
          <pc:docMk/>
          <pc:sldMk cId="0" sldId="258"/>
        </pc:sldMkLst>
        <pc:spChg chg="add mod">
          <ac:chgData name="Isla Foffa" userId="237bb2e1-a752-4b88-b59e-e8cd0f246259" providerId="ADAL" clId="{666AFDDD-6873-47A8-B90D-A5860F795799}" dt="2023-02-22T16:16:44.709" v="12" actId="113"/>
          <ac:spMkLst>
            <pc:docMk/>
            <pc:sldMk cId="0" sldId="258"/>
            <ac:spMk id="3" creationId="{12AF9BC7-132E-B152-3FE2-CFC1D8C869B0}"/>
          </ac:spMkLst>
        </pc:spChg>
        <pc:spChg chg="mod">
          <ac:chgData name="Isla Foffa" userId="237bb2e1-a752-4b88-b59e-e8cd0f246259" providerId="ADAL" clId="{666AFDDD-6873-47A8-B90D-A5860F795799}" dt="2023-02-22T16:42:05.804" v="28" actId="6549"/>
          <ac:spMkLst>
            <pc:docMk/>
            <pc:sldMk cId="0" sldId="258"/>
            <ac:spMk id="5" creationId="{5A9261F7-FCBE-40C2-FAC7-0983D2834D45}"/>
          </ac:spMkLst>
        </pc:spChg>
        <pc:spChg chg="mod">
          <ac:chgData name="Isla Foffa" userId="237bb2e1-a752-4b88-b59e-e8cd0f246259" providerId="ADAL" clId="{666AFDDD-6873-47A8-B90D-A5860F795799}" dt="2023-02-22T16:42:07.459" v="29" actId="6549"/>
          <ac:spMkLst>
            <pc:docMk/>
            <pc:sldMk cId="0" sldId="258"/>
            <ac:spMk id="6" creationId="{9EAF950C-7487-37B4-CD87-34B03E2B75AB}"/>
          </ac:spMkLst>
        </pc:spChg>
        <pc:spChg chg="del">
          <ac:chgData name="Isla Foffa" userId="237bb2e1-a752-4b88-b59e-e8cd0f246259" providerId="ADAL" clId="{666AFDDD-6873-47A8-B90D-A5860F795799}" dt="2023-02-22T16:16:03.703" v="3" actId="478"/>
          <ac:spMkLst>
            <pc:docMk/>
            <pc:sldMk cId="0" sldId="258"/>
            <ac:spMk id="9" creationId="{00000000-0000-0000-0000-000000000000}"/>
          </ac:spMkLst>
        </pc:spChg>
      </pc:sldChg>
      <pc:sldChg chg="addSp delSp modSp mod">
        <pc:chgData name="Isla Foffa" userId="237bb2e1-a752-4b88-b59e-e8cd0f246259" providerId="ADAL" clId="{666AFDDD-6873-47A8-B90D-A5860F795799}" dt="2023-02-22T16:42:01.130" v="27" actId="6549"/>
        <pc:sldMkLst>
          <pc:docMk/>
          <pc:sldMk cId="0" sldId="259"/>
        </pc:sldMkLst>
        <pc:spChg chg="add mod">
          <ac:chgData name="Isla Foffa" userId="237bb2e1-a752-4b88-b59e-e8cd0f246259" providerId="ADAL" clId="{666AFDDD-6873-47A8-B90D-A5860F795799}" dt="2023-02-22T16:16:51.424" v="13"/>
          <ac:spMkLst>
            <pc:docMk/>
            <pc:sldMk cId="0" sldId="259"/>
            <ac:spMk id="2" creationId="{21E175A1-8B5A-A829-754D-637300ADFE65}"/>
          </ac:spMkLst>
        </pc:spChg>
        <pc:spChg chg="mod">
          <ac:chgData name="Isla Foffa" userId="237bb2e1-a752-4b88-b59e-e8cd0f246259" providerId="ADAL" clId="{666AFDDD-6873-47A8-B90D-A5860F795799}" dt="2023-02-22T16:42:01.130" v="27" actId="6549"/>
          <ac:spMkLst>
            <pc:docMk/>
            <pc:sldMk cId="0" sldId="259"/>
            <ac:spMk id="7" creationId="{4395EFD7-2B81-8E6D-C596-2C80708997A6}"/>
          </ac:spMkLst>
        </pc:spChg>
        <pc:spChg chg="del">
          <ac:chgData name="Isla Foffa" userId="237bb2e1-a752-4b88-b59e-e8cd0f246259" providerId="ADAL" clId="{666AFDDD-6873-47A8-B90D-A5860F795799}" dt="2023-02-22T16:16:06.233" v="4" actId="478"/>
          <ac:spMkLst>
            <pc:docMk/>
            <pc:sldMk cId="0" sldId="259"/>
            <ac:spMk id="9" creationId="{00000000-0000-0000-0000-000000000000}"/>
          </ac:spMkLst>
        </pc:spChg>
      </pc:sldChg>
      <pc:sldChg chg="addSp delSp modSp mod">
        <pc:chgData name="Isla Foffa" userId="237bb2e1-a752-4b88-b59e-e8cd0f246259" providerId="ADAL" clId="{666AFDDD-6873-47A8-B90D-A5860F795799}" dt="2023-02-22T16:41:53.022" v="26" actId="207"/>
        <pc:sldMkLst>
          <pc:docMk/>
          <pc:sldMk cId="0" sldId="260"/>
        </pc:sldMkLst>
        <pc:spChg chg="add mod">
          <ac:chgData name="Isla Foffa" userId="237bb2e1-a752-4b88-b59e-e8cd0f246259" providerId="ADAL" clId="{666AFDDD-6873-47A8-B90D-A5860F795799}" dt="2023-02-22T16:16:53.996" v="14"/>
          <ac:spMkLst>
            <pc:docMk/>
            <pc:sldMk cId="0" sldId="260"/>
            <ac:spMk id="2" creationId="{3F4BB9CD-FB59-E2BF-45F8-7A568AB7344F}"/>
          </ac:spMkLst>
        </pc:spChg>
        <pc:spChg chg="mod">
          <ac:chgData name="Isla Foffa" userId="237bb2e1-a752-4b88-b59e-e8cd0f246259" providerId="ADAL" clId="{666AFDDD-6873-47A8-B90D-A5860F795799}" dt="2023-02-22T16:41:53.022" v="26" actId="207"/>
          <ac:spMkLst>
            <pc:docMk/>
            <pc:sldMk cId="0" sldId="260"/>
            <ac:spMk id="3" creationId="{66B068FC-E714-5834-70D7-7BD47A569F9B}"/>
          </ac:spMkLst>
        </pc:spChg>
        <pc:spChg chg="del">
          <ac:chgData name="Isla Foffa" userId="237bb2e1-a752-4b88-b59e-e8cd0f246259" providerId="ADAL" clId="{666AFDDD-6873-47A8-B90D-A5860F795799}" dt="2023-02-22T16:16:08.759" v="5" actId="478"/>
          <ac:spMkLst>
            <pc:docMk/>
            <pc:sldMk cId="0" sldId="260"/>
            <ac:spMk id="6" creationId="{A8A749AB-7471-E365-A989-39A852F17DBC}"/>
          </ac:spMkLst>
        </pc:spChg>
      </pc:sldChg>
      <pc:sldChg chg="addSp delSp modSp mod">
        <pc:chgData name="Isla Foffa" userId="237bb2e1-a752-4b88-b59e-e8cd0f246259" providerId="ADAL" clId="{666AFDDD-6873-47A8-B90D-A5860F795799}" dt="2023-02-22T19:07:54.330" v="67" actId="12"/>
        <pc:sldMkLst>
          <pc:docMk/>
          <pc:sldMk cId="0" sldId="261"/>
        </pc:sldMkLst>
        <pc:spChg chg="del">
          <ac:chgData name="Isla Foffa" userId="237bb2e1-a752-4b88-b59e-e8cd0f246259" providerId="ADAL" clId="{666AFDDD-6873-47A8-B90D-A5860F795799}" dt="2023-02-22T16:16:11.167" v="6" actId="478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Isla Foffa" userId="237bb2e1-a752-4b88-b59e-e8cd0f246259" providerId="ADAL" clId="{666AFDDD-6873-47A8-B90D-A5860F795799}" dt="2023-02-22T16:17:09.734" v="19" actId="207"/>
          <ac:spMkLst>
            <pc:docMk/>
            <pc:sldMk cId="0" sldId="261"/>
            <ac:spMk id="5" creationId="{1D20397E-18B6-C802-DA79-1FE27F8D8623}"/>
          </ac:spMkLst>
        </pc:spChg>
        <pc:spChg chg="mod">
          <ac:chgData name="Isla Foffa" userId="237bb2e1-a752-4b88-b59e-e8cd0f246259" providerId="ADAL" clId="{666AFDDD-6873-47A8-B90D-A5860F795799}" dt="2023-02-22T19:07:54.330" v="67" actId="12"/>
          <ac:spMkLst>
            <pc:docMk/>
            <pc:sldMk cId="0" sldId="261"/>
            <ac:spMk id="30" creationId="{0F0BB14D-F682-CFF4-056F-4F38F170055A}"/>
          </ac:spMkLst>
        </pc:spChg>
      </pc:sldChg>
      <pc:sldChg chg="addSp delSp modSp mod">
        <pc:chgData name="Isla Foffa" userId="237bb2e1-a752-4b88-b59e-e8cd0f246259" providerId="ADAL" clId="{666AFDDD-6873-47A8-B90D-A5860F795799}" dt="2023-02-22T19:07:30.256" v="59" actId="207"/>
        <pc:sldMkLst>
          <pc:docMk/>
          <pc:sldMk cId="0" sldId="262"/>
        </pc:sldMkLst>
        <pc:spChg chg="add mod">
          <ac:chgData name="Isla Foffa" userId="237bb2e1-a752-4b88-b59e-e8cd0f246259" providerId="ADAL" clId="{666AFDDD-6873-47A8-B90D-A5860F795799}" dt="2023-02-22T16:17:27.038" v="24" actId="207"/>
          <ac:spMkLst>
            <pc:docMk/>
            <pc:sldMk cId="0" sldId="262"/>
            <ac:spMk id="2" creationId="{2D9C3DC4-7962-3F3B-DB6A-A58E86A28016}"/>
          </ac:spMkLst>
        </pc:spChg>
        <pc:spChg chg="add mod">
          <ac:chgData name="Isla Foffa" userId="237bb2e1-a752-4b88-b59e-e8cd0f246259" providerId="ADAL" clId="{666AFDDD-6873-47A8-B90D-A5860F795799}" dt="2023-02-22T19:07:00.241" v="54"/>
          <ac:spMkLst>
            <pc:docMk/>
            <pc:sldMk cId="0" sldId="262"/>
            <ac:spMk id="4" creationId="{E6B1A9CA-08E6-F93F-7E22-A335F4CBA4AB}"/>
          </ac:spMkLst>
        </pc:spChg>
        <pc:spChg chg="add mod">
          <ac:chgData name="Isla Foffa" userId="237bb2e1-a752-4b88-b59e-e8cd0f246259" providerId="ADAL" clId="{666AFDDD-6873-47A8-B90D-A5860F795799}" dt="2023-02-22T19:07:30.256" v="59" actId="207"/>
          <ac:spMkLst>
            <pc:docMk/>
            <pc:sldMk cId="0" sldId="262"/>
            <ac:spMk id="5" creationId="{A63328AC-D1AF-8D6F-BBA9-1257D9AB571F}"/>
          </ac:spMkLst>
        </pc:spChg>
        <pc:spChg chg="add mod">
          <ac:chgData name="Isla Foffa" userId="237bb2e1-a752-4b88-b59e-e8cd0f246259" providerId="ADAL" clId="{666AFDDD-6873-47A8-B90D-A5860F795799}" dt="2023-02-22T19:07:17.687" v="58" actId="207"/>
          <ac:spMkLst>
            <pc:docMk/>
            <pc:sldMk cId="0" sldId="262"/>
            <ac:spMk id="6" creationId="{9A088D11-8678-9BB2-CBDF-5CB5F7642374}"/>
          </ac:spMkLst>
        </pc:spChg>
        <pc:spChg chg="mod">
          <ac:chgData name="Isla Foffa" userId="237bb2e1-a752-4b88-b59e-e8cd0f246259" providerId="ADAL" clId="{666AFDDD-6873-47A8-B90D-A5860F795799}" dt="2023-02-22T19:06:32.943" v="47" actId="20577"/>
          <ac:spMkLst>
            <pc:docMk/>
            <pc:sldMk cId="0" sldId="262"/>
            <ac:spMk id="8" creationId="{00000000-0000-0000-0000-000000000000}"/>
          </ac:spMkLst>
        </pc:spChg>
        <pc:spChg chg="del">
          <ac:chgData name="Isla Foffa" userId="237bb2e1-a752-4b88-b59e-e8cd0f246259" providerId="ADAL" clId="{666AFDDD-6873-47A8-B90D-A5860F795799}" dt="2023-02-22T16:16:17.114" v="7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Isla Foffa" userId="237bb2e1-a752-4b88-b59e-e8cd0f246259" providerId="ADAL" clId="{666AFDDD-6873-47A8-B90D-A5860F795799}" dt="2023-02-22T19:07:05.275" v="56" actId="478"/>
          <ac:spMkLst>
            <pc:docMk/>
            <pc:sldMk cId="0" sldId="262"/>
            <ac:spMk id="54" creationId="{FCD78D4D-173E-5803-6035-2BF5A8C2DDE4}"/>
          </ac:spMkLst>
        </pc:spChg>
        <pc:spChg chg="del">
          <ac:chgData name="Isla Foffa" userId="237bb2e1-a752-4b88-b59e-e8cd0f246259" providerId="ADAL" clId="{666AFDDD-6873-47A8-B90D-A5860F795799}" dt="2023-02-22T19:07:03.916" v="55" actId="478"/>
          <ac:spMkLst>
            <pc:docMk/>
            <pc:sldMk cId="0" sldId="262"/>
            <ac:spMk id="55" creationId="{4BC94A6A-208B-FCEE-9583-A08BC44BB658}"/>
          </ac:spMkLst>
        </pc:spChg>
        <pc:spChg chg="del">
          <ac:chgData name="Isla Foffa" userId="237bb2e1-a752-4b88-b59e-e8cd0f246259" providerId="ADAL" clId="{666AFDDD-6873-47A8-B90D-A5860F795799}" dt="2023-02-22T19:06:59.279" v="53" actId="478"/>
          <ac:spMkLst>
            <pc:docMk/>
            <pc:sldMk cId="0" sldId="262"/>
            <ac:spMk id="57" creationId="{AAC51DA4-D40E-B29F-D505-80BE9D0BF281}"/>
          </ac:spMkLst>
        </pc:spChg>
        <pc:spChg chg="mod">
          <ac:chgData name="Isla Foffa" userId="237bb2e1-a752-4b88-b59e-e8cd0f246259" providerId="ADAL" clId="{666AFDDD-6873-47A8-B90D-A5860F795799}" dt="2023-02-22T19:06:50.440" v="52" actId="14100"/>
          <ac:spMkLst>
            <pc:docMk/>
            <pc:sldMk cId="0" sldId="262"/>
            <ac:spMk id="59" creationId="{8CF320F5-FDB1-80BD-7F76-256FD6232D51}"/>
          </ac:spMkLst>
        </pc:spChg>
        <pc:picChg chg="ord">
          <ac:chgData name="Isla Foffa" userId="237bb2e1-a752-4b88-b59e-e8cd0f246259" providerId="ADAL" clId="{666AFDDD-6873-47A8-B90D-A5860F795799}" dt="2023-02-22T19:06:45.463" v="50" actId="171"/>
          <ac:picMkLst>
            <pc:docMk/>
            <pc:sldMk cId="0" sldId="262"/>
            <ac:picMk id="3" creationId="{53BD6AB2-49F7-1E38-BB12-F1D7E343515B}"/>
          </ac:picMkLst>
        </pc:picChg>
      </pc:sldChg>
      <pc:sldMasterChg chg="setBg modSldLayout">
        <pc:chgData name="Isla Foffa" userId="237bb2e1-a752-4b88-b59e-e8cd0f246259" providerId="ADAL" clId="{666AFDDD-6873-47A8-B90D-A5860F795799}" dt="2023-02-23T13:14:16.610" v="72"/>
        <pc:sldMasterMkLst>
          <pc:docMk/>
          <pc:sldMasterMk cId="0" sldId="2147483648"/>
        </pc:sldMasterMkLst>
        <pc:sldLayoutChg chg="setBg">
          <pc:chgData name="Isla Foffa" userId="237bb2e1-a752-4b88-b59e-e8cd0f246259" providerId="ADAL" clId="{666AFDDD-6873-47A8-B90D-A5860F795799}" dt="2023-02-23T13:14:16.610" v="7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Isla Foffa" userId="237bb2e1-a752-4b88-b59e-e8cd0f246259" providerId="ADAL" clId="{666AFDDD-6873-47A8-B90D-A5860F795799}" dt="2023-02-23T13:14:16.610" v="7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Isla Foffa" userId="237bb2e1-a752-4b88-b59e-e8cd0f246259" providerId="ADAL" clId="{666AFDDD-6873-47A8-B90D-A5860F795799}" dt="2023-02-23T13:14:16.610" v="7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Isla Foffa" userId="237bb2e1-a752-4b88-b59e-e8cd0f246259" providerId="ADAL" clId="{666AFDDD-6873-47A8-B90D-A5860F795799}" dt="2023-02-23T13:14:16.610" v="7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Isla Foffa" userId="237bb2e1-a752-4b88-b59e-e8cd0f246259" providerId="ADAL" clId="{666AFDDD-6873-47A8-B90D-A5860F795799}" dt="2023-02-23T13:14:16.610" v="7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Isla Foffa" userId="237bb2e1-a752-4b88-b59e-e8cd0f246259" providerId="ADAL" clId="{666AFDDD-6873-47A8-B90D-A5860F795799}" dt="2023-02-23T13:14:16.610" v="7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Isla Foffa" userId="237bb2e1-a752-4b88-b59e-e8cd0f246259" providerId="ADAL" clId="{666AFDDD-6873-47A8-B90D-A5860F795799}" dt="2023-02-23T13:14:16.610" v="7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Isla Foffa" userId="237bb2e1-a752-4b88-b59e-e8cd0f246259" providerId="ADAL" clId="{666AFDDD-6873-47A8-B90D-A5860F795799}" dt="2023-02-23T13:14:16.610" v="7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Isla Foffa" userId="237bb2e1-a752-4b88-b59e-e8cd0f246259" providerId="ADAL" clId="{666AFDDD-6873-47A8-B90D-A5860F795799}" dt="2023-02-23T13:14:16.610" v="7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Isla Foffa" userId="237bb2e1-a752-4b88-b59e-e8cd0f246259" providerId="ADAL" clId="{666AFDDD-6873-47A8-B90D-A5860F795799}" dt="2023-02-23T13:14:16.610" v="7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Isla Foffa" userId="237bb2e1-a752-4b88-b59e-e8cd0f246259" providerId="ADAL" clId="{666AFDDD-6873-47A8-B90D-A5860F795799}" dt="2023-02-23T13:14:16.610" v="7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Erica Morgan" userId="39ed17eb-1fe1-4e30-9f9d-69b034d5bc77" providerId="ADAL" clId="{517707C4-E2CB-4EC0-920E-3A62B830141F}"/>
    <pc:docChg chg="undo custSel modSld">
      <pc:chgData name="Erica Morgan" userId="39ed17eb-1fe1-4e30-9f9d-69b034d5bc77" providerId="ADAL" clId="{517707C4-E2CB-4EC0-920E-3A62B830141F}" dt="2023-05-17T10:28:14.715" v="10" actId="207"/>
      <pc:docMkLst>
        <pc:docMk/>
      </pc:docMkLst>
      <pc:sldChg chg="modSp mod">
        <pc:chgData name="Erica Morgan" userId="39ed17eb-1fe1-4e30-9f9d-69b034d5bc77" providerId="ADAL" clId="{517707C4-E2CB-4EC0-920E-3A62B830141F}" dt="2023-05-17T10:28:14.715" v="10" actId="207"/>
        <pc:sldMkLst>
          <pc:docMk/>
          <pc:sldMk cId="0" sldId="256"/>
        </pc:sldMkLst>
        <pc:spChg chg="mod">
          <ac:chgData name="Erica Morgan" userId="39ed17eb-1fe1-4e30-9f9d-69b034d5bc77" providerId="ADAL" clId="{517707C4-E2CB-4EC0-920E-3A62B830141F}" dt="2023-05-17T10:26:41.983" v="6" actId="207"/>
          <ac:spMkLst>
            <pc:docMk/>
            <pc:sldMk cId="0" sldId="256"/>
            <ac:spMk id="6" creationId="{00000000-0000-0000-0000-000000000000}"/>
          </ac:spMkLst>
        </pc:spChg>
        <pc:spChg chg="mod">
          <ac:chgData name="Erica Morgan" userId="39ed17eb-1fe1-4e30-9f9d-69b034d5bc77" providerId="ADAL" clId="{517707C4-E2CB-4EC0-920E-3A62B830141F}" dt="2023-05-17T10:26:16.721" v="5" actId="207"/>
          <ac:spMkLst>
            <pc:docMk/>
            <pc:sldMk cId="0" sldId="256"/>
            <ac:spMk id="7" creationId="{00000000-0000-0000-0000-000000000000}"/>
          </ac:spMkLst>
        </pc:spChg>
        <pc:spChg chg="mod">
          <ac:chgData name="Erica Morgan" userId="39ed17eb-1fe1-4e30-9f9d-69b034d5bc77" providerId="ADAL" clId="{517707C4-E2CB-4EC0-920E-3A62B830141F}" dt="2023-05-17T10:28:14.715" v="10" actId="207"/>
          <ac:spMkLst>
            <pc:docMk/>
            <pc:sldMk cId="0" sldId="256"/>
            <ac:spMk id="9" creationId="{00000000-0000-0000-0000-000000000000}"/>
          </ac:spMkLst>
        </pc:spChg>
        <pc:spChg chg="mod">
          <ac:chgData name="Erica Morgan" userId="39ed17eb-1fe1-4e30-9f9d-69b034d5bc77" providerId="ADAL" clId="{517707C4-E2CB-4EC0-920E-3A62B830141F}" dt="2023-05-17T10:27:23.868" v="8" actId="207"/>
          <ac:spMkLst>
            <pc:docMk/>
            <pc:sldMk cId="0" sldId="256"/>
            <ac:spMk id="10" creationId="{00000000-0000-0000-0000-000000000000}"/>
          </ac:spMkLst>
        </pc:spChg>
        <pc:grpChg chg="mod">
          <ac:chgData name="Erica Morgan" userId="39ed17eb-1fe1-4e30-9f9d-69b034d5bc77" providerId="ADAL" clId="{517707C4-E2CB-4EC0-920E-3A62B830141F}" dt="2023-05-17T10:26:16.721" v="5" actId="207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Erica Morgan" userId="39ed17eb-1fe1-4e30-9f9d-69b034d5bc77" providerId="ADAL" clId="{517707C4-E2CB-4EC0-920E-3A62B830141F}" dt="2023-05-17T10:27:23.868" v="8" actId="207"/>
          <ac:grpSpMkLst>
            <pc:docMk/>
            <pc:sldMk cId="0" sldId="256"/>
            <ac:grpSpMk id="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5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UTURUMCareer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futurumcaree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uturumcareers.com/" TargetMode="External"/><Relationship Id="rId11" Type="http://schemas.openxmlformats.org/officeDocument/2006/relationships/hyperlink" Target="https://www.pinterest.co.uk/futurumcareers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youtube.com/channel/UC-NLa1ABue0vQ15treO93vQ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linkedin.com/company/34228327/admi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umcareers.com/a-world-of-opportunity-in-dental-researc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uturumcareers/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hyperlink" Target="https://futurumcareers.com/" TargetMode="External"/><Relationship Id="rId12" Type="http://schemas.openxmlformats.org/officeDocument/2006/relationships/hyperlink" Target="https://www.pinterest.co.uk/futurumcaree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uturumcareers.com/Jennifer-Webster-Cyriaque-Activity-Sheet.pdf" TargetMode="External"/><Relationship Id="rId11" Type="http://schemas.openxmlformats.org/officeDocument/2006/relationships/hyperlink" Target="https://www.youtube.com/channel/UC-NLa1ABue0vQ15treO93vQ" TargetMode="External"/><Relationship Id="rId5" Type="http://schemas.openxmlformats.org/officeDocument/2006/relationships/hyperlink" Target="https://futurumcareers.com/Jennifer-Webster-Cyriaque_Animation.mp4" TargetMode="External"/><Relationship Id="rId10" Type="http://schemas.openxmlformats.org/officeDocument/2006/relationships/hyperlink" Target="https://www.linkedin.com/company/34228327/admin/" TargetMode="External"/><Relationship Id="rId4" Type="http://schemas.openxmlformats.org/officeDocument/2006/relationships/hyperlink" Target="http://www.futurumcareers.com/a-world-of-opportunity-in-dental-research" TargetMode="External"/><Relationship Id="rId9" Type="http://schemas.openxmlformats.org/officeDocument/2006/relationships/hyperlink" Target="https://twitter.com/FUTURUMCare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55B8A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3660AA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B8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01900" y="56147"/>
            <a:ext cx="3086100" cy="7581247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5B8AD"/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TextBox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1170" y="1143280"/>
            <a:ext cx="3407082" cy="6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>
                <a:solidFill>
                  <a:srgbClr val="FFFFFF"/>
                </a:solidFill>
                <a:latin typeface="Montserrat"/>
              </a:rPr>
              <a:t>INSPIRING THE 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Montserrat Extra-Bold Bold"/>
              </a:rPr>
              <a:t>NEXT GENERATION</a:t>
            </a: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0800" y="3715061"/>
            <a:ext cx="9492451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Dental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Dr Jennifer Webster-Cyriaque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0497" y="1911129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Montserrat" pitchFamily="2" charset="77"/>
              </a:rPr>
              <a:t>FUTURUM</a:t>
            </a:r>
          </a:p>
          <a:p>
            <a:r>
              <a:rPr lang="en-GB" sz="3200" b="1" i="1" dirty="0">
                <a:latin typeface="Montserrat Black" pitchFamily="2" charset="77"/>
              </a:rPr>
              <a:t>PODCAST</a:t>
            </a:r>
            <a:endParaRPr lang="en-US" sz="3200" b="1" i="1" dirty="0"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llustration of a smartphone playing a podcast, a microphone and a cup.">
            <a:extLst>
              <a:ext uri="{FF2B5EF4-FFF2-40B4-BE49-F238E27FC236}">
                <a16:creationId xmlns:a16="http://schemas.microsoft.com/office/drawing/2014/main" id="{F25DDC04-D7CE-105D-F1CE-01A4F11874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4" y="4461004"/>
            <a:ext cx="6969047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FE66B-ACFC-8F8B-FDE7-DF8CA8C73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6516" y="2070464"/>
            <a:ext cx="421629" cy="736550"/>
          </a:xfrm>
          <a:prstGeom prst="rect">
            <a:avLst/>
          </a:prstGeom>
        </p:spPr>
      </p:pic>
      <p:sp>
        <p:nvSpPr>
          <p:cNvPr id="11" name="TextBox 35">
            <a:extLst>
              <a:ext uri="{FF2B5EF4-FFF2-40B4-BE49-F238E27FC236}">
                <a16:creationId xmlns:a16="http://schemas.microsoft.com/office/drawing/2014/main" id="{49889F59-A39A-A9A3-B70F-1031497B8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63200" y="8896873"/>
            <a:ext cx="3936794" cy="255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chemeClr val="bg1"/>
                </a:solidFill>
                <a:latin typeface="Montserrat Extra-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futurumcareers.com</a:t>
            </a:r>
            <a:endParaRPr lang="en-US" sz="2599" dirty="0">
              <a:solidFill>
                <a:schemeClr val="bg1"/>
              </a:solidFill>
              <a:latin typeface="Montserrat Extra-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A7E48-A1D4-7EAC-18B1-98125DC5A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681196" y="8542222"/>
            <a:ext cx="261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endParaRPr lang="en-US" sz="4400" dirty="0">
              <a:solidFill>
                <a:schemeClr val="bg1"/>
              </a:solidFill>
              <a:latin typeface="Social Circles" panose="020005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1" y="-12966"/>
            <a:ext cx="18287998" cy="10299966"/>
          </a:xfrm>
          <a:prstGeom prst="rect">
            <a:avLst/>
          </a:prstGeom>
        </p:spPr>
      </p:pic>
      <p:sp>
        <p:nvSpPr>
          <p:cNvPr id="32" name="TextBox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4600" y="739793"/>
            <a:ext cx="4929573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800" dirty="0">
                <a:solidFill>
                  <a:srgbClr val="000000"/>
                </a:solidFill>
                <a:latin typeface="Montserrat Extra-Bold Bold"/>
              </a:rPr>
              <a:t>Meet</a:t>
            </a:r>
          </a:p>
          <a:p>
            <a:pPr>
              <a:lnSpc>
                <a:spcPts val="4012"/>
              </a:lnSpc>
            </a:pPr>
            <a:r>
              <a:rPr lang="en-US" sz="3400" dirty="0">
                <a:solidFill>
                  <a:srgbClr val="000000"/>
                </a:solidFill>
                <a:latin typeface="Montserrat" pitchFamily="2" charset="0"/>
              </a:rPr>
              <a:t>Dr Jennifer Webster-Cyriaque</a:t>
            </a:r>
          </a:p>
        </p:txBody>
      </p:sp>
      <p:sp>
        <p:nvSpPr>
          <p:cNvPr id="34" name="TextBox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9583" y="1356484"/>
            <a:ext cx="4731720" cy="7822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0" i="0" u="none" strike="noStrike" kern="1200" cap="none" spc="0" normalizeH="0" baseline="0" noProof="0" dirty="0">
                <a:ln>
                  <a:noFill/>
                </a:ln>
                <a:solidFill>
                  <a:srgbClr val="55B8AD"/>
                </a:solidFill>
                <a:effectLst/>
                <a:uLnTx/>
                <a:uFillTx/>
                <a:latin typeface="Montserrat Extra-Bold"/>
                <a:ea typeface="+mn-ea"/>
                <a:cs typeface="+mn-cs"/>
              </a:rPr>
              <a:t>Pre-listening:</a:t>
            </a:r>
          </a:p>
        </p:txBody>
      </p:sp>
      <p:sp>
        <p:nvSpPr>
          <p:cNvPr id="36" name="TextBox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0543" y="9505339"/>
            <a:ext cx="7467107" cy="52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2800" dirty="0">
                <a:latin typeface="Montserrat Semi-Bold Bold Italics"/>
              </a:rPr>
              <a:t>"</a:t>
            </a:r>
            <a:r>
              <a:rPr lang="en-US" sz="2800" dirty="0">
                <a:effectLst/>
                <a:latin typeface="Montserrat Semi-Bold Bold Italics" panose="020B0604020202020204" charset="0"/>
                <a:ea typeface="Calibri" panose="020F0502020204030204" pitchFamily="34" charset="0"/>
              </a:rPr>
              <a:t>Science is a team sport</a:t>
            </a:r>
            <a:r>
              <a:rPr lang="en-US" sz="2800" dirty="0">
                <a:latin typeface="Montserrat Semi-Bold Bold Italics" panose="020B0604020202020204" charset="0"/>
              </a:rPr>
              <a:t>."</a:t>
            </a:r>
          </a:p>
        </p:txBody>
      </p:sp>
      <p:sp>
        <p:nvSpPr>
          <p:cNvPr id="55" name="TextBox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472380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3660AA"/>
                </a:solidFill>
                <a:latin typeface="Montserrat Bold"/>
              </a:rPr>
              <a:t>Pre-listening </a:t>
            </a:r>
            <a:r>
              <a:rPr lang="en-U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n-US" sz="1700" dirty="0">
                <a:solidFill>
                  <a:srgbClr val="55B8AD"/>
                </a:solidFill>
                <a:latin typeface="Montserrat"/>
              </a:rPr>
              <a:t>|  Break it down  |  Post-listening  |  Learn more</a:t>
            </a:r>
          </a:p>
        </p:txBody>
      </p:sp>
      <p:sp>
        <p:nvSpPr>
          <p:cNvPr id="27" name="Freeform 27" descr="A headshot of Dr Jennifer Webster-Cyriaqu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3868400" y="1785716"/>
            <a:ext cx="3609249" cy="4081684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7B4-B3FF-0F56-6C33-1C53CEEAD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49583" y="2687922"/>
            <a:ext cx="7683985" cy="427793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</a:rPr>
              <a:t>What do you already know about careers in dental research?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endParaRPr lang="en-GB" sz="2200" dirty="0">
              <a:latin typeface="Montserrat" pitchFamily="2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</a:rPr>
              <a:t>What type of research do you think a dental researcher conducts?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endParaRPr lang="en-GB" sz="2200" dirty="0">
              <a:latin typeface="Montserrat" pitchFamily="2" charset="0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endParaRPr lang="en-GB" sz="2200" dirty="0">
              <a:latin typeface="Montserrat" pitchFamily="2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</a:rPr>
              <a:t>What skills and knowledge do you think dental research requires?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endParaRPr lang="en-GB" sz="2200" dirty="0">
              <a:latin typeface="Montserrat" pitchFamily="2" charset="0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endParaRPr lang="en-GB" sz="2200" dirty="0">
              <a:latin typeface="Montserrat" pitchFamily="2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</a:rPr>
              <a:t>How interested are you in pursuing a career in dental research, and why?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endParaRPr lang="en-GB" sz="2000" dirty="0">
              <a:latin typeface="Montserrat" pitchFamily="2" charset="0"/>
            </a:endParaRP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232BF716-C9AC-505C-A199-DD566590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0543" y="7385347"/>
            <a:ext cx="823075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/>
            <a:r>
              <a:rPr lang="en-GB" sz="2400" b="1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US National Institute of Dental and</a:t>
            </a:r>
            <a:endParaRPr lang="en-GB" sz="2400" b="1" dirty="0">
              <a:effectLst/>
              <a:latin typeface="Montserrat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effectLst/>
                <a:latin typeface="Montserrat" pitchFamily="2" charset="0"/>
                <a:ea typeface="Calibri" panose="020F0502020204030204" pitchFamily="34" charset="0"/>
              </a:rPr>
              <a:t>Craniofacial Research, National Institutes of Health</a:t>
            </a:r>
          </a:p>
          <a:p>
            <a:endParaRPr lang="en-US" sz="2400" dirty="0">
              <a:solidFill>
                <a:srgbClr val="000000"/>
              </a:solidFill>
              <a:latin typeface="Montserrat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Montserrat" pitchFamily="2" charset="0"/>
              </a:rPr>
              <a:t>Fields of research:</a:t>
            </a:r>
          </a:p>
          <a:p>
            <a:r>
              <a:rPr lang="en-GB" sz="2400" i="0" u="none" strike="noStrike" baseline="0" dirty="0">
                <a:latin typeface="Montserrat" pitchFamily="2" charset="0"/>
              </a:rPr>
              <a:t>Oral Health, Microbiology, Immunology, Virology</a:t>
            </a:r>
            <a:endParaRPr lang="en-US" sz="2400" dirty="0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Graphic illustration of a girl holding a giant smartphone playing a podcast.">
            <a:extLst>
              <a:ext uri="{FF2B5EF4-FFF2-40B4-BE49-F238E27FC236}">
                <a16:creationId xmlns:a16="http://schemas.microsoft.com/office/drawing/2014/main" id="{B450F3D4-CDBB-7808-977F-7982A780F7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380" y="-5443"/>
            <a:ext cx="8337620" cy="102924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7BD3-563C-2234-079D-7A86EEDA8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45204" y="3831356"/>
            <a:ext cx="8527395" cy="360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What range of research is being conducted by scientists at the </a:t>
            </a:r>
            <a:r>
              <a:rPr lang="en-GB" sz="2200" dirty="0">
                <a:latin typeface="Montserrat" pitchFamily="2" charset="0"/>
              </a:rPr>
              <a:t>National Institute of Dental and Craniofacial Research, National Institutes of Health?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2200" dirty="0">
              <a:latin typeface="Montserrat" pitchFamily="2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What research fields contribute to dental research?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2200" dirty="0">
              <a:latin typeface="Montserrat" pitchFamily="2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Why do you think Jennifer describes science as a team sport? To what extent do you agree with this description, and why?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2200" dirty="0">
              <a:latin typeface="Montserrat" pitchFamily="2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Jennifer says that if you have a question, you are a scientist. What questions do you have? How would you go about investigating possible answers?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DE36F03-DA2F-5A01-AE7E-37F65DAA3B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7184" y="1192572"/>
            <a:ext cx="9253929" cy="7822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0" i="0" u="none" strike="noStrike" kern="1200" cap="none" spc="0" normalizeH="0" baseline="0" noProof="0" dirty="0">
                <a:ln>
                  <a:noFill/>
                </a:ln>
                <a:solidFill>
                  <a:srgbClr val="55B8AD"/>
                </a:solidFill>
                <a:effectLst/>
                <a:uLnTx/>
                <a:uFillTx/>
                <a:latin typeface="Montserrat Extra-Bold"/>
                <a:ea typeface="+mn-ea"/>
                <a:cs typeface="+mn-cs"/>
              </a:rPr>
              <a:t>Break the podcast down: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B6402-C28C-2D68-BD64-958F9D836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204" y="2423978"/>
            <a:ext cx="859826" cy="981635"/>
          </a:xfrm>
          <a:prstGeom prst="rect">
            <a:avLst/>
          </a:prstGeom>
        </p:spPr>
      </p:pic>
      <p:sp>
        <p:nvSpPr>
          <p:cNvPr id="2" name="TextBox 55">
            <a:extLst>
              <a:ext uri="{FF2B5EF4-FFF2-40B4-BE49-F238E27FC236}">
                <a16:creationId xmlns:a16="http://schemas.microsoft.com/office/drawing/2014/main" id="{21E175A1-8B5A-A829-754D-637300AD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0741" y="628170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n-US" sz="1700" dirty="0">
                <a:solidFill>
                  <a:srgbClr val="55B8AD"/>
                </a:solidFill>
                <a:latin typeface="Montserrat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/>
              </a:rPr>
              <a:t>|  Post-listening  |  Learn more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2CAFC-7039-48AA-CF00-CF689E448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9555" y="2849721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Start – 04.35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Graphic illustration of a male student working at a laptop, wearing headphones.">
            <a:extLst>
              <a:ext uri="{FF2B5EF4-FFF2-40B4-BE49-F238E27FC236}">
                <a16:creationId xmlns:a16="http://schemas.microsoft.com/office/drawing/2014/main" id="{9D5B3611-DDE5-917F-8C87-59DBE0132B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B068FC-E714-5834-70D7-7BD47A569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3393" y="3054650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04.45 – end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B22A1-5D08-CABF-0331-DD25534B3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223" y="2625574"/>
            <a:ext cx="859826" cy="98163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B2D3E-0974-D799-0351-F8E5EE3C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99197" y="3987670"/>
            <a:ext cx="8344803" cy="511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In what way did Jennifer find dentistry more gratifying than medicine?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2200" dirty="0">
              <a:latin typeface="Montserrat" pitchFamily="2" charset="77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How have mentors impacted Jennifer’s career?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2200" dirty="0">
              <a:latin typeface="Montserrat" pitchFamily="2" charset="77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Why is listening to different perspectives so important for science?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2200" dirty="0">
              <a:latin typeface="Montserrat" pitchFamily="2" charset="77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Jennifer gives several pieces of advice. Which advice do you find the most useful, and why? What could you do now to act upon Jennifer’s advice?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CAC0630-A01F-12D4-0243-2B5FACC6CC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8640" y="1543230"/>
            <a:ext cx="9253929" cy="7822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0" i="0" u="none" strike="noStrike" kern="1200" cap="none" spc="0" normalizeH="0" baseline="0" noProof="0" dirty="0">
                <a:ln>
                  <a:noFill/>
                </a:ln>
                <a:solidFill>
                  <a:srgbClr val="55B8AD"/>
                </a:solidFill>
                <a:effectLst/>
                <a:uLnTx/>
                <a:uFillTx/>
                <a:latin typeface="Montserrat Extra-Bold"/>
                <a:ea typeface="+mn-ea"/>
                <a:cs typeface="+mn-cs"/>
              </a:rPr>
              <a:t>Break the podcast down:</a:t>
            </a:r>
          </a:p>
        </p:txBody>
      </p:sp>
      <p:sp>
        <p:nvSpPr>
          <p:cNvPr id="2" name="TextBox 55">
            <a:extLst>
              <a:ext uri="{FF2B5EF4-FFF2-40B4-BE49-F238E27FC236}">
                <a16:creationId xmlns:a16="http://schemas.microsoft.com/office/drawing/2014/main" id="{3F4BB9CD-FB59-E2BF-45F8-7A568AB73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n-US" sz="1700" dirty="0">
                <a:solidFill>
                  <a:srgbClr val="55B8AD"/>
                </a:solidFill>
                <a:latin typeface="Montserrat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/>
              </a:rPr>
              <a:t>|  Post-listening  |  Learn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709596" y="1516361"/>
            <a:ext cx="9253929" cy="7822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0" i="0" u="none" strike="noStrike" kern="1200" cap="none" spc="0" normalizeH="0" baseline="0" noProof="0" dirty="0">
                <a:ln>
                  <a:noFill/>
                </a:ln>
                <a:solidFill>
                  <a:srgbClr val="55B8AD"/>
                </a:solidFill>
                <a:effectLst/>
                <a:uLnTx/>
                <a:uFillTx/>
                <a:latin typeface="Montserrat Extra-Bold"/>
                <a:ea typeface="+mn-ea"/>
                <a:cs typeface="+mn-cs"/>
              </a:rPr>
              <a:t>Post-listening:</a:t>
            </a:r>
          </a:p>
        </p:txBody>
      </p:sp>
      <p:pic>
        <p:nvPicPr>
          <p:cNvPr id="29" name="Picture 28" descr="Graphic illustration of a pair of headphones and hands holding and pressing play on a smartphone.">
            <a:extLst>
              <a:ext uri="{FF2B5EF4-FFF2-40B4-BE49-F238E27FC236}">
                <a16:creationId xmlns:a16="http://schemas.microsoft.com/office/drawing/2014/main" id="{7D7D0129-3015-1EA1-D0BC-18FA05157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44185"/>
            <a:ext cx="18277108" cy="47544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31908" y="8021394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*"/>
            </a:pPr>
            <a:r>
              <a:rPr lang="en-GB" sz="3200" b="1" dirty="0">
                <a:solidFill>
                  <a:schemeClr val="bg1"/>
                </a:solidFill>
                <a:latin typeface="Montserrat SemiBold" pitchFamily="2" charset="77"/>
              </a:rPr>
              <a:t>Submit questions to Jennifer </a:t>
            </a:r>
            <a:r>
              <a:rPr lang="en-GB" sz="3200" b="1" dirty="0">
                <a:solidFill>
                  <a:schemeClr val="bg1"/>
                </a:solidFill>
                <a:latin typeface="Montserrat Black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sz="3200" b="1" dirty="0">
              <a:solidFill>
                <a:schemeClr val="bg1"/>
              </a:solidFill>
              <a:latin typeface="Montserrat Black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A10E188-0C0A-5EF7-4FE8-32A27056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6557" y="7868226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09596" y="2624511"/>
            <a:ext cx="16598795" cy="233921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would you describe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a dental researcher does</a:t>
            </a:r>
            <a:b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someone who has not listened to Jennifer’s podcast?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skills and knowledge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does dental research require?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what extent do you have these skills?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skills do you need to develop further?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did Jennifer say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that you had not expected her to say?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have you learnt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about being a dental researcher that you did not know before?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further questions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would you ask Jennifer about dental research and/or her career?*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Now that you have heard Jennifer talk,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interested are you in dental research, and why?</a:t>
            </a:r>
          </a:p>
        </p:txBody>
      </p:sp>
      <p:sp>
        <p:nvSpPr>
          <p:cNvPr id="5" name="TextBox 55">
            <a:extLst>
              <a:ext uri="{FF2B5EF4-FFF2-40B4-BE49-F238E27FC236}">
                <a16:creationId xmlns:a16="http://schemas.microsoft.com/office/drawing/2014/main" id="{1D20397E-18B6-C802-DA79-1FE27F8D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2400" y="342900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n-US" sz="1700" dirty="0">
                <a:solidFill>
                  <a:srgbClr val="55B8AD"/>
                </a:solidFill>
                <a:latin typeface="Montserrat"/>
              </a:rPr>
              <a:t>|  Break it down  |  </a:t>
            </a:r>
            <a:r>
              <a:rPr lang="en-US" sz="1700" b="1" dirty="0">
                <a:solidFill>
                  <a:srgbClr val="3660AA"/>
                </a:solidFill>
                <a:latin typeface="Montserrat"/>
              </a:rPr>
              <a:t>Post-listening</a:t>
            </a:r>
            <a:r>
              <a:rPr lang="en-US" sz="1700" dirty="0">
                <a:solidFill>
                  <a:srgbClr val="55B8AD"/>
                </a:solidFill>
                <a:latin typeface="Montserrat"/>
              </a:rPr>
              <a:t>  |  Learn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35642"/>
            <a:ext cx="18264975" cy="1029561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685155" y="1188192"/>
            <a:ext cx="8382646" cy="15645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0" i="0" u="none" strike="noStrike" kern="1200" cap="none" spc="0" normalizeH="0" baseline="0" noProof="0" dirty="0">
                <a:ln>
                  <a:noFill/>
                </a:ln>
                <a:solidFill>
                  <a:srgbClr val="55B8AD"/>
                </a:solidFill>
                <a:effectLst/>
                <a:uLnTx/>
                <a:uFillTx/>
                <a:latin typeface="Montserrat Extra-Bold"/>
                <a:ea typeface="+mn-ea"/>
                <a:cs typeface="+mn-cs"/>
              </a:rPr>
              <a:t>Learn more about dental research: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4560E-E6D6-4BBB-8B24-365545DF2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921164" y="8125235"/>
            <a:ext cx="3936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3660AA"/>
                </a:solidFill>
                <a:latin typeface="Montserrat Medium" pitchFamily="2" charset="77"/>
              </a:rPr>
              <a:t>INSPIRING THE </a:t>
            </a:r>
          </a:p>
          <a:p>
            <a:pPr algn="r"/>
            <a:r>
              <a:rPr lang="en-GB" sz="2800" b="1" dirty="0">
                <a:solidFill>
                  <a:srgbClr val="3660AA"/>
                </a:solidFill>
                <a:latin typeface="Montserrat Black" pitchFamily="2" charset="77"/>
              </a:rPr>
              <a:t>NEXT GENERATION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EE8627-5405-71BD-B49D-6D9BCB7AF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90753" y="5913900"/>
            <a:ext cx="54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660AA"/>
                </a:solidFill>
                <a:latin typeface="Social Circles" panose="02000500000000000000" pitchFamily="2" charset="0"/>
              </a:rPr>
              <a:t>A</a:t>
            </a:r>
          </a:p>
        </p:txBody>
      </p:sp>
      <p:sp>
        <p:nvSpPr>
          <p:cNvPr id="2" name="TextBox 55">
            <a:extLst>
              <a:ext uri="{FF2B5EF4-FFF2-40B4-BE49-F238E27FC236}">
                <a16:creationId xmlns:a16="http://schemas.microsoft.com/office/drawing/2014/main" id="{2D9C3DC4-7962-3F3B-DB6A-A58E86A28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2400" y="469571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n-US" sz="1700" dirty="0">
                <a:solidFill>
                  <a:srgbClr val="55B8AD"/>
                </a:solidFill>
                <a:latin typeface="Montserrat"/>
              </a:rPr>
              <a:t>|  Break it down  |  Post-listening  |  </a:t>
            </a:r>
            <a:r>
              <a:rPr lang="en-US" sz="1700" b="1" dirty="0">
                <a:solidFill>
                  <a:srgbClr val="3660AA"/>
                </a:solidFill>
                <a:latin typeface="Montserrat"/>
              </a:rPr>
              <a:t>Learn more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1A9CA-08E6-F93F-7E22-A335F4CBA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5356" y="4723179"/>
            <a:ext cx="5521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Read the </a:t>
            </a:r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lang="en-GB" sz="2800" b="1" dirty="0">
              <a:solidFill>
                <a:schemeClr val="tx2">
                  <a:lumMod val="20000"/>
                  <a:lumOff val="80000"/>
                </a:schemeClr>
              </a:solidFill>
              <a:latin typeface="Montserrat SemiBold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Watch the </a:t>
            </a:r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animation</a:t>
            </a:r>
            <a:endParaRPr lang="en-GB" sz="2800" b="1" dirty="0">
              <a:solidFill>
                <a:schemeClr val="tx2">
                  <a:lumMod val="20000"/>
                  <a:lumOff val="80000"/>
                </a:schemeClr>
              </a:solidFill>
              <a:latin typeface="Montserrat SemiBold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1"/>
              </a:solidFill>
              <a:latin typeface="Montserrat Black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ontserrat SemiBold" pitchFamily="2" charset="0"/>
              </a:rPr>
              <a:t>Download the </a:t>
            </a:r>
            <a:r>
              <a:rPr lang="en-GB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SemiBold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 sheet</a:t>
            </a:r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Montserrat SemiBold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1"/>
              </a:solidFill>
              <a:latin typeface="Montserrat Black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ontserrat SemiBold" pitchFamily="2" charset="0"/>
              </a:rPr>
              <a:t>Download the careers </a:t>
            </a:r>
            <a:r>
              <a:rPr lang="en-GB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 SemiBold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PowerPoint</a:t>
            </a:r>
            <a:endParaRPr lang="en-GB" sz="2800" b="1" dirty="0">
              <a:solidFill>
                <a:schemeClr val="accent1">
                  <a:lumMod val="40000"/>
                  <a:lumOff val="60000"/>
                </a:schemeClr>
              </a:solidFill>
              <a:latin typeface="Montserrat Black" pitchFamily="2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A63328AC-D1AF-8D6F-BBA9-1257D9AB5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72166" y="9822580"/>
            <a:ext cx="3936794" cy="255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rgbClr val="3660AA"/>
                </a:solidFill>
                <a:latin typeface="Montserrat Extra-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futurumcareers.com</a:t>
            </a:r>
            <a:endParaRPr lang="en-US" sz="2599" dirty="0">
              <a:solidFill>
                <a:srgbClr val="3660AA"/>
              </a:solidFill>
              <a:latin typeface="Montserrat Extra-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88D11-8678-9BB2-CBDF-5CB5F7642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773400" y="9355855"/>
            <a:ext cx="228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55B8AD"/>
                </a:solidFill>
                <a:latin typeface="Social Circles" panose="02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4400" dirty="0" err="1">
                <a:solidFill>
                  <a:srgbClr val="55B8AD"/>
                </a:solidFill>
                <a:latin typeface="Social Circles" panose="02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4400" dirty="0" err="1">
                <a:solidFill>
                  <a:srgbClr val="55B8AD"/>
                </a:solidFill>
                <a:latin typeface="Social Circles" panose="02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4400" dirty="0" err="1">
                <a:solidFill>
                  <a:srgbClr val="55B8AD"/>
                </a:solidFill>
                <a:latin typeface="Social Circles" panose="02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en-US" sz="4400" dirty="0" err="1">
                <a:solidFill>
                  <a:srgbClr val="55B8AD"/>
                </a:solidFill>
                <a:latin typeface="Social Circles" panose="020005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endParaRPr lang="en-US" sz="4400" dirty="0">
              <a:solidFill>
                <a:srgbClr val="55B8AD"/>
              </a:solidFill>
              <a:latin typeface="Social Circles" panose="02000500000000000000" pitchFamily="2" charset="0"/>
            </a:endParaRPr>
          </a:p>
        </p:txBody>
      </p:sp>
      <p:pic>
        <p:nvPicPr>
          <p:cNvPr id="3" name="Picture 2" descr="An animation screenshot showing a diverse group of dental researchers.">
            <a:hlinkClick r:id="rId5"/>
            <a:extLst>
              <a:ext uri="{FF2B5EF4-FFF2-40B4-BE49-F238E27FC236}">
                <a16:creationId xmlns:a16="http://schemas.microsoft.com/office/drawing/2014/main" id="{93F4AF9C-00B8-F2FE-2937-052933BC43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43938" y="2295093"/>
            <a:ext cx="3936793" cy="21051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8" ma:contentTypeDescription="Create a new document." ma:contentTypeScope="" ma:versionID="b310b5c2e6bd8e666d2b9f7dc18872f1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688ee0138dd7de2ffe3161e2fed286d7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D25FE9-8FEB-4B71-8F64-CA1FE04698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463</Words>
  <Application>Microsoft Office PowerPoint</Application>
  <PresentationFormat>Custom</PresentationFormat>
  <Paragraphs>73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Montserrat Extra-Bold</vt:lpstr>
      <vt:lpstr>Montserrat SemiBold</vt:lpstr>
      <vt:lpstr>Montserrat Bold</vt:lpstr>
      <vt:lpstr>Montserrat Extra-Bold Bold</vt:lpstr>
      <vt:lpstr>Arial</vt:lpstr>
      <vt:lpstr>Montserrat Semi-Bold Bold Italics</vt:lpstr>
      <vt:lpstr>Montserrat Black</vt:lpstr>
      <vt:lpstr>Calibri</vt:lpstr>
      <vt:lpstr>Montserrat Medium</vt:lpstr>
      <vt:lpstr>Social Circles</vt:lpstr>
      <vt:lpstr>Montserrat</vt:lpstr>
      <vt:lpstr>Office Theme</vt:lpstr>
      <vt:lpstr>Dental Research Dr Jennifer Webster-Cyriaque</vt:lpstr>
      <vt:lpstr>Pre-listening:</vt:lpstr>
      <vt:lpstr>Break the podcast down:</vt:lpstr>
      <vt:lpstr>Break the podcast down:</vt:lpstr>
      <vt:lpstr>Post-listening:</vt:lpstr>
      <vt:lpstr>Learn more about dental research: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Erica</dc:creator>
  <cp:lastModifiedBy>Erica Morgan</cp:lastModifiedBy>
  <cp:revision>9</cp:revision>
  <dcterms:created xsi:type="dcterms:W3CDTF">2006-08-16T00:00:00Z</dcterms:created>
  <dcterms:modified xsi:type="dcterms:W3CDTF">2024-01-31T15:01:22Z</dcterms:modified>
  <dc:identifier>DAFU7K6HS2U</dc:identifier>
</cp:coreProperties>
</file>