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13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300" r:id="rId12"/>
  </p:sldIdLst>
  <p:sldSz cx="18288000" cy="10287000"/>
  <p:notesSz cx="6858000" cy="9144000"/>
  <p:embeddedFontLst>
    <p:embeddedFont>
      <p:font typeface="Montserrat" pitchFamily="2" charset="0"/>
      <p:regular r:id="rId14"/>
      <p:bold r:id="rId15"/>
      <p:italic r:id="rId16"/>
      <p:boldItalic r:id="rId17"/>
    </p:embeddedFont>
    <p:embeddedFont>
      <p:font typeface="Montserrat Black" pitchFamily="2" charset="0"/>
      <p:bold r:id="rId18"/>
      <p:italic r:id="rId19"/>
      <p:boldItalic r:id="rId20"/>
    </p:embeddedFont>
    <p:embeddedFont>
      <p:font typeface="Montserrat Bold" pitchFamily="2" charset="0"/>
      <p:regular r:id="rId21"/>
      <p:bold r:id="rId22"/>
      <p:italic r:id="rId23"/>
      <p:boldItalic r:id="rId24"/>
    </p:embeddedFont>
    <p:embeddedFont>
      <p:font typeface="Montserrat Extra-Bold" panose="020B0604020202020204" charset="0"/>
      <p:regular r:id="rId25"/>
      <p:bold r:id="rId26"/>
    </p:embeddedFont>
    <p:embeddedFont>
      <p:font typeface="Montserrat Extra-Bold Bold" panose="020B0604020202020204" charset="0"/>
      <p:regular r:id="rId27"/>
      <p:bold r:id="rId28"/>
    </p:embeddedFont>
    <p:embeddedFont>
      <p:font typeface="Montserrat Medium" pitchFamily="2" charset="0"/>
      <p:regular r:id="rId29"/>
      <p:italic r:id="rId30"/>
    </p:embeddedFont>
    <p:embeddedFont>
      <p:font typeface="Montserrat SemiBold" pitchFamily="2" charset="0"/>
      <p:regular r:id="rId31"/>
      <p:bold r:id="rId32"/>
      <p:italic r:id="rId33"/>
      <p:boldItalic r:id="rId3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NNfGsWPILPfJTEbPUaKyJA==" hashData="nQEj/jaxw1XLcm7CrgqZ+Xz7YtpyQMiA0ItQu5k23jOyax4Xv5dlewAeHYzAe9UYRdr/mxmrRebGMtFpHivmFA=="/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660AA"/>
    <a:srgbClr val="55B8AD"/>
    <a:srgbClr val="FFFEFD"/>
    <a:srgbClr val="0066CC"/>
    <a:srgbClr val="ABB500"/>
    <a:srgbClr val="EC6D3A"/>
    <a:srgbClr val="55782C"/>
    <a:srgbClr val="145D8D"/>
    <a:srgbClr val="B76CA9"/>
    <a:srgbClr val="E732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2" d="100"/>
          <a:sy n="52" d="100"/>
        </p:scale>
        <p:origin x="850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9" Type="http://schemas.microsoft.com/office/2016/11/relationships/changesInfo" Target="changesInfos/changesInfo1.xml"/><Relationship Id="rId21" Type="http://schemas.openxmlformats.org/officeDocument/2006/relationships/font" Target="fonts/font8.fntdata"/><Relationship Id="rId34" Type="http://schemas.openxmlformats.org/officeDocument/2006/relationships/font" Target="fonts/font21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33" Type="http://schemas.openxmlformats.org/officeDocument/2006/relationships/font" Target="fonts/font20.fntdata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font" Target="fonts/font16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11.fntdata"/><Relationship Id="rId32" Type="http://schemas.openxmlformats.org/officeDocument/2006/relationships/font" Target="fonts/font19.fntdata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font" Target="fonts/font15.fntdata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font" Target="fonts/font6.fntdata"/><Relationship Id="rId31" Type="http://schemas.openxmlformats.org/officeDocument/2006/relationships/font" Target="fonts/font18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0" Type="http://schemas.openxmlformats.org/officeDocument/2006/relationships/font" Target="fonts/font17.fntdata"/><Relationship Id="rId35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rica Morgan" userId="39ed17eb-1fe1-4e30-9f9d-69b034d5bc77" providerId="ADAL" clId="{08D88BC3-BADB-4513-B7D3-D895227B9103}"/>
    <pc:docChg chg="undo custSel modSld">
      <pc:chgData name="Erica Morgan" userId="39ed17eb-1fe1-4e30-9f9d-69b034d5bc77" providerId="ADAL" clId="{08D88BC3-BADB-4513-B7D3-D895227B9103}" dt="2025-03-19T12:34:30.684" v="54" actId="20577"/>
      <pc:docMkLst>
        <pc:docMk/>
      </pc:docMkLst>
      <pc:sldChg chg="modSp mod modAnim">
        <pc:chgData name="Erica Morgan" userId="39ed17eb-1fe1-4e30-9f9d-69b034d5bc77" providerId="ADAL" clId="{08D88BC3-BADB-4513-B7D3-D895227B9103}" dt="2025-03-12T15:36:59.027" v="11" actId="20577"/>
        <pc:sldMkLst>
          <pc:docMk/>
          <pc:sldMk cId="0" sldId="257"/>
        </pc:sldMkLst>
        <pc:spChg chg="mod">
          <ac:chgData name="Erica Morgan" userId="39ed17eb-1fe1-4e30-9f9d-69b034d5bc77" providerId="ADAL" clId="{08D88BC3-BADB-4513-B7D3-D895227B9103}" dt="2025-03-12T15:36:59.027" v="11" actId="20577"/>
          <ac:spMkLst>
            <pc:docMk/>
            <pc:sldMk cId="0" sldId="257"/>
            <ac:spMk id="3" creationId="{FEF2B7B4-B3FF-0F56-6C33-1C53CEEAD37D}"/>
          </ac:spMkLst>
        </pc:spChg>
      </pc:sldChg>
      <pc:sldChg chg="modSp mod">
        <pc:chgData name="Erica Morgan" userId="39ed17eb-1fe1-4e30-9f9d-69b034d5bc77" providerId="ADAL" clId="{08D88BC3-BADB-4513-B7D3-D895227B9103}" dt="2025-03-19T12:34:30.684" v="54" actId="20577"/>
        <pc:sldMkLst>
          <pc:docMk/>
          <pc:sldMk cId="0" sldId="258"/>
        </pc:sldMkLst>
        <pc:spChg chg="mod">
          <ac:chgData name="Erica Morgan" userId="39ed17eb-1fe1-4e30-9f9d-69b034d5bc77" providerId="ADAL" clId="{08D88BC3-BADB-4513-B7D3-D895227B9103}" dt="2025-03-19T12:34:30.684" v="54" actId="20577"/>
          <ac:spMkLst>
            <pc:docMk/>
            <pc:sldMk cId="0" sldId="258"/>
            <ac:spMk id="4" creationId="{B8AA8134-E568-BC47-ED49-B684404FDB7F}"/>
          </ac:spMkLst>
        </pc:spChg>
      </pc:sldChg>
      <pc:sldChg chg="modSp">
        <pc:chgData name="Erica Morgan" userId="39ed17eb-1fe1-4e30-9f9d-69b034d5bc77" providerId="ADAL" clId="{08D88BC3-BADB-4513-B7D3-D895227B9103}" dt="2025-03-12T15:42:06.423" v="26" actId="255"/>
        <pc:sldMkLst>
          <pc:docMk/>
          <pc:sldMk cId="0" sldId="259"/>
        </pc:sldMkLst>
        <pc:spChg chg="mod">
          <ac:chgData name="Erica Morgan" userId="39ed17eb-1fe1-4e30-9f9d-69b034d5bc77" providerId="ADAL" clId="{08D88BC3-BADB-4513-B7D3-D895227B9103}" dt="2025-03-12T15:42:06.423" v="26" actId="255"/>
          <ac:spMkLst>
            <pc:docMk/>
            <pc:sldMk cId="0" sldId="259"/>
            <ac:spMk id="4" creationId="{CF39B39E-33CD-4D49-BB2F-928E15F68A8D}"/>
          </ac:spMkLst>
        </pc:spChg>
      </pc:sldChg>
      <pc:sldChg chg="modSp mod">
        <pc:chgData name="Erica Morgan" userId="39ed17eb-1fe1-4e30-9f9d-69b034d5bc77" providerId="ADAL" clId="{08D88BC3-BADB-4513-B7D3-D895227B9103}" dt="2025-03-12T15:42:35.980" v="30" actId="255"/>
        <pc:sldMkLst>
          <pc:docMk/>
          <pc:sldMk cId="0" sldId="260"/>
        </pc:sldMkLst>
        <pc:spChg chg="mod">
          <ac:chgData name="Erica Morgan" userId="39ed17eb-1fe1-4e30-9f9d-69b034d5bc77" providerId="ADAL" clId="{08D88BC3-BADB-4513-B7D3-D895227B9103}" dt="2025-03-12T15:42:35.980" v="30" actId="255"/>
          <ac:spMkLst>
            <pc:docMk/>
            <pc:sldMk cId="0" sldId="260"/>
            <ac:spMk id="3" creationId="{A0AA3DB5-F8E7-303D-8681-1CD988AAD22E}"/>
          </ac:spMkLst>
        </pc:spChg>
      </pc:sldChg>
      <pc:sldChg chg="modSp mod">
        <pc:chgData name="Erica Morgan" userId="39ed17eb-1fe1-4e30-9f9d-69b034d5bc77" providerId="ADAL" clId="{08D88BC3-BADB-4513-B7D3-D895227B9103}" dt="2025-03-13T16:47:48.211" v="41" actId="790"/>
        <pc:sldMkLst>
          <pc:docMk/>
          <pc:sldMk cId="0" sldId="261"/>
        </pc:sldMkLst>
        <pc:spChg chg="mod">
          <ac:chgData name="Erica Morgan" userId="39ed17eb-1fe1-4e30-9f9d-69b034d5bc77" providerId="ADAL" clId="{08D88BC3-BADB-4513-B7D3-D895227B9103}" dt="2025-03-13T16:47:48.211" v="41" actId="790"/>
          <ac:spMkLst>
            <pc:docMk/>
            <pc:sldMk cId="0" sldId="261"/>
            <ac:spMk id="3" creationId="{6FEC8313-ED43-561F-A392-ED760B7D99E2}"/>
          </ac:spMkLst>
        </pc:spChg>
        <pc:spChg chg="mod">
          <ac:chgData name="Erica Morgan" userId="39ed17eb-1fe1-4e30-9f9d-69b034d5bc77" providerId="ADAL" clId="{08D88BC3-BADB-4513-B7D3-D895227B9103}" dt="2025-03-13T16:47:48.211" v="41" actId="790"/>
          <ac:spMkLst>
            <pc:docMk/>
            <pc:sldMk cId="0" sldId="261"/>
            <ac:spMk id="4" creationId="{9FC4CD32-D133-7D01-8591-CFE77DF0053C}"/>
          </ac:spMkLst>
        </pc:spChg>
        <pc:spChg chg="mod">
          <ac:chgData name="Erica Morgan" userId="39ed17eb-1fe1-4e30-9f9d-69b034d5bc77" providerId="ADAL" clId="{08D88BC3-BADB-4513-B7D3-D895227B9103}" dt="2025-03-13T16:47:48.211" v="41" actId="790"/>
          <ac:spMkLst>
            <pc:docMk/>
            <pc:sldMk cId="0" sldId="261"/>
            <ac:spMk id="7" creationId="{0BCDA858-931E-A816-0110-793E509C363E}"/>
          </ac:spMkLst>
        </pc:spChg>
        <pc:spChg chg="mod">
          <ac:chgData name="Erica Morgan" userId="39ed17eb-1fe1-4e30-9f9d-69b034d5bc77" providerId="ADAL" clId="{08D88BC3-BADB-4513-B7D3-D895227B9103}" dt="2025-03-13T16:47:48.211" v="41" actId="790"/>
          <ac:spMkLst>
            <pc:docMk/>
            <pc:sldMk cId="0" sldId="261"/>
            <ac:spMk id="30" creationId="{0F0BB14D-F682-CFF4-056F-4F38F170055A}"/>
          </ac:spMkLst>
        </pc:spChg>
      </pc:sldChg>
    </pc:docChg>
  </pc:docChgLst>
  <pc:docChgLst>
    <pc:chgData name="Erica Morgan" userId="39ed17eb-1fe1-4e30-9f9d-69b034d5bc77" providerId="ADAL" clId="{25279576-E536-4ED9-8E04-F8BCD74E0A86}"/>
    <pc:docChg chg="custSel modSld">
      <pc:chgData name="Erica Morgan" userId="39ed17eb-1fe1-4e30-9f9d-69b034d5bc77" providerId="ADAL" clId="{25279576-E536-4ED9-8E04-F8BCD74E0A86}" dt="2025-03-12T09:38:14.045" v="563" actId="20577"/>
      <pc:docMkLst>
        <pc:docMk/>
      </pc:docMkLst>
      <pc:sldChg chg="addSp delSp modSp mod">
        <pc:chgData name="Erica Morgan" userId="39ed17eb-1fe1-4e30-9f9d-69b034d5bc77" providerId="ADAL" clId="{25279576-E536-4ED9-8E04-F8BCD74E0A86}" dt="2025-03-12T09:38:14.045" v="563" actId="20577"/>
        <pc:sldMkLst>
          <pc:docMk/>
          <pc:sldMk cId="0" sldId="256"/>
        </pc:sldMkLst>
        <pc:spChg chg="add mod">
          <ac:chgData name="Erica Morgan" userId="39ed17eb-1fe1-4e30-9f9d-69b034d5bc77" providerId="ADAL" clId="{25279576-E536-4ED9-8E04-F8BCD74E0A86}" dt="2025-03-06T10:28:47.139" v="551" actId="14100"/>
          <ac:spMkLst>
            <pc:docMk/>
            <pc:sldMk cId="0" sldId="256"/>
            <ac:spMk id="12" creationId="{D45BA63C-3210-C8B2-7A60-E2888DE21E1A}"/>
          </ac:spMkLst>
        </pc:spChg>
        <pc:spChg chg="mod">
          <ac:chgData name="Erica Morgan" userId="39ed17eb-1fe1-4e30-9f9d-69b034d5bc77" providerId="ADAL" clId="{25279576-E536-4ED9-8E04-F8BCD74E0A86}" dt="2025-03-12T09:38:10.692" v="561" actId="20577"/>
          <ac:spMkLst>
            <pc:docMk/>
            <pc:sldMk cId="0" sldId="256"/>
            <ac:spMk id="34" creationId="{00000000-0000-0000-0000-000000000000}"/>
          </ac:spMkLst>
        </pc:spChg>
        <pc:spChg chg="mod">
          <ac:chgData name="Erica Morgan" userId="39ed17eb-1fe1-4e30-9f9d-69b034d5bc77" providerId="ADAL" clId="{25279576-E536-4ED9-8E04-F8BCD74E0A86}" dt="2025-03-12T09:38:14.045" v="563" actId="20577"/>
          <ac:spMkLst>
            <pc:docMk/>
            <pc:sldMk cId="0" sldId="256"/>
            <ac:spMk id="36" creationId="{1345F9D3-AE14-804C-BB1C-B14290FE7762}"/>
          </ac:spMkLst>
        </pc:spChg>
      </pc:sldChg>
      <pc:sldChg chg="addSp delSp modSp mod modAnim">
        <pc:chgData name="Erica Morgan" userId="39ed17eb-1fe1-4e30-9f9d-69b034d5bc77" providerId="ADAL" clId="{25279576-E536-4ED9-8E04-F8BCD74E0A86}" dt="2025-03-12T09:21:41.284" v="557" actId="20577"/>
        <pc:sldMkLst>
          <pc:docMk/>
          <pc:sldMk cId="0" sldId="257"/>
        </pc:sldMkLst>
        <pc:spChg chg="add mod">
          <ac:chgData name="Erica Morgan" userId="39ed17eb-1fe1-4e30-9f9d-69b034d5bc77" providerId="ADAL" clId="{25279576-E536-4ED9-8E04-F8BCD74E0A86}" dt="2025-03-05T15:47:40.733" v="25" actId="1076"/>
          <ac:spMkLst>
            <pc:docMk/>
            <pc:sldMk cId="0" sldId="257"/>
            <ac:spMk id="2" creationId="{F08B049F-DBFB-B48B-F3CF-96DC808242D7}"/>
          </ac:spMkLst>
        </pc:spChg>
        <pc:spChg chg="mod">
          <ac:chgData name="Erica Morgan" userId="39ed17eb-1fe1-4e30-9f9d-69b034d5bc77" providerId="ADAL" clId="{25279576-E536-4ED9-8E04-F8BCD74E0A86}" dt="2025-03-05T15:48:30.399" v="67"/>
          <ac:spMkLst>
            <pc:docMk/>
            <pc:sldMk cId="0" sldId="257"/>
            <ac:spMk id="3" creationId="{FEF2B7B4-B3FF-0F56-6C33-1C53CEEAD37D}"/>
          </ac:spMkLst>
        </pc:spChg>
        <pc:spChg chg="mod">
          <ac:chgData name="Erica Morgan" userId="39ed17eb-1fe1-4e30-9f9d-69b034d5bc77" providerId="ADAL" clId="{25279576-E536-4ED9-8E04-F8BCD74E0A86}" dt="2025-03-05T15:48:02.194" v="66" actId="20577"/>
          <ac:spMkLst>
            <pc:docMk/>
            <pc:sldMk cId="0" sldId="257"/>
            <ac:spMk id="4" creationId="{232BF716-C9AC-505C-A199-DD5665901D0B}"/>
          </ac:spMkLst>
        </pc:spChg>
        <pc:spChg chg="mod">
          <ac:chgData name="Erica Morgan" userId="39ed17eb-1fe1-4e30-9f9d-69b034d5bc77" providerId="ADAL" clId="{25279576-E536-4ED9-8E04-F8BCD74E0A86}" dt="2025-03-12T09:21:41.284" v="557" actId="20577"/>
          <ac:spMkLst>
            <pc:docMk/>
            <pc:sldMk cId="0" sldId="257"/>
            <ac:spMk id="7" creationId="{B6222899-D23F-9EF2-96B1-162CAD21E7FF}"/>
          </ac:spMkLst>
        </pc:spChg>
        <pc:spChg chg="mod">
          <ac:chgData name="Erica Morgan" userId="39ed17eb-1fe1-4e30-9f9d-69b034d5bc77" providerId="ADAL" clId="{25279576-E536-4ED9-8E04-F8BCD74E0A86}" dt="2025-03-05T15:47:51.074" v="44" actId="20577"/>
          <ac:spMkLst>
            <pc:docMk/>
            <pc:sldMk cId="0" sldId="257"/>
            <ac:spMk id="32" creationId="{00000000-0000-0000-0000-000000000000}"/>
          </ac:spMkLst>
        </pc:spChg>
        <pc:spChg chg="mod">
          <ac:chgData name="Erica Morgan" userId="39ed17eb-1fe1-4e30-9f9d-69b034d5bc77" providerId="ADAL" clId="{25279576-E536-4ED9-8E04-F8BCD74E0A86}" dt="2025-03-05T15:48:47.273" v="68"/>
          <ac:spMkLst>
            <pc:docMk/>
            <pc:sldMk cId="0" sldId="257"/>
            <ac:spMk id="36" creationId="{00000000-0000-0000-0000-000000000000}"/>
          </ac:spMkLst>
        </pc:spChg>
      </pc:sldChg>
      <pc:sldChg chg="modSp mod modAnim">
        <pc:chgData name="Erica Morgan" userId="39ed17eb-1fe1-4e30-9f9d-69b034d5bc77" providerId="ADAL" clId="{25279576-E536-4ED9-8E04-F8BCD74E0A86}" dt="2025-03-06T10:24:27.713" v="507" actId="20577"/>
        <pc:sldMkLst>
          <pc:docMk/>
          <pc:sldMk cId="0" sldId="258"/>
        </pc:sldMkLst>
        <pc:spChg chg="mod">
          <ac:chgData name="Erica Morgan" userId="39ed17eb-1fe1-4e30-9f9d-69b034d5bc77" providerId="ADAL" clId="{25279576-E536-4ED9-8E04-F8BCD74E0A86}" dt="2025-03-05T15:49:35.420" v="79"/>
          <ac:spMkLst>
            <pc:docMk/>
            <pc:sldMk cId="0" sldId="258"/>
            <ac:spMk id="4" creationId="{B8AA8134-E568-BC47-ED49-B684404FDB7F}"/>
          </ac:spMkLst>
        </pc:spChg>
        <pc:spChg chg="mod">
          <ac:chgData name="Erica Morgan" userId="39ed17eb-1fe1-4e30-9f9d-69b034d5bc77" providerId="ADAL" clId="{25279576-E536-4ED9-8E04-F8BCD74E0A86}" dt="2025-03-05T15:49:06.402" v="78" actId="20577"/>
          <ac:spMkLst>
            <pc:docMk/>
            <pc:sldMk cId="0" sldId="258"/>
            <ac:spMk id="5" creationId="{5A9261F7-FCBE-40C2-FAC7-0983D2834D45}"/>
          </ac:spMkLst>
        </pc:spChg>
        <pc:spChg chg="mod">
          <ac:chgData name="Erica Morgan" userId="39ed17eb-1fe1-4e30-9f9d-69b034d5bc77" providerId="ADAL" clId="{25279576-E536-4ED9-8E04-F8BCD74E0A86}" dt="2025-03-06T10:24:27.713" v="507" actId="20577"/>
          <ac:spMkLst>
            <pc:docMk/>
            <pc:sldMk cId="0" sldId="258"/>
            <ac:spMk id="9" creationId="{3EADDC2B-D072-01DC-AE8C-5114FDC28823}"/>
          </ac:spMkLst>
        </pc:spChg>
      </pc:sldChg>
      <pc:sldChg chg="modSp modAnim">
        <pc:chgData name="Erica Morgan" userId="39ed17eb-1fe1-4e30-9f9d-69b034d5bc77" providerId="ADAL" clId="{25279576-E536-4ED9-8E04-F8BCD74E0A86}" dt="2025-03-05T16:47:53.761" v="396" actId="113"/>
        <pc:sldMkLst>
          <pc:docMk/>
          <pc:sldMk cId="0" sldId="259"/>
        </pc:sldMkLst>
        <pc:spChg chg="mod">
          <ac:chgData name="Erica Morgan" userId="39ed17eb-1fe1-4e30-9f9d-69b034d5bc77" providerId="ADAL" clId="{25279576-E536-4ED9-8E04-F8BCD74E0A86}" dt="2025-03-05T16:47:53.761" v="396" actId="113"/>
          <ac:spMkLst>
            <pc:docMk/>
            <pc:sldMk cId="0" sldId="259"/>
            <ac:spMk id="4" creationId="{CF39B39E-33CD-4D49-BB2F-928E15F68A8D}"/>
          </ac:spMkLst>
        </pc:spChg>
        <pc:spChg chg="mod">
          <ac:chgData name="Erica Morgan" userId="39ed17eb-1fe1-4e30-9f9d-69b034d5bc77" providerId="ADAL" clId="{25279576-E536-4ED9-8E04-F8BCD74E0A86}" dt="2025-03-05T15:51:16.841" v="105" actId="20577"/>
          <ac:spMkLst>
            <pc:docMk/>
            <pc:sldMk cId="0" sldId="259"/>
            <ac:spMk id="7" creationId="{F4553FD9-32B1-FBC9-96B5-510FD92ED83A}"/>
          </ac:spMkLst>
        </pc:spChg>
      </pc:sldChg>
      <pc:sldChg chg="modSp mod modAnim">
        <pc:chgData name="Erica Morgan" userId="39ed17eb-1fe1-4e30-9f9d-69b034d5bc77" providerId="ADAL" clId="{25279576-E536-4ED9-8E04-F8BCD74E0A86}" dt="2025-03-06T10:31:19.006" v="555" actId="1076"/>
        <pc:sldMkLst>
          <pc:docMk/>
          <pc:sldMk cId="0" sldId="260"/>
        </pc:sldMkLst>
        <pc:spChg chg="mod">
          <ac:chgData name="Erica Morgan" userId="39ed17eb-1fe1-4e30-9f9d-69b034d5bc77" providerId="ADAL" clId="{25279576-E536-4ED9-8E04-F8BCD74E0A86}" dt="2025-03-06T10:31:19.006" v="555" actId="1076"/>
          <ac:spMkLst>
            <pc:docMk/>
            <pc:sldMk cId="0" sldId="260"/>
            <ac:spMk id="3" creationId="{A0AA3DB5-F8E7-303D-8681-1CD988AAD22E}"/>
          </ac:spMkLst>
        </pc:spChg>
        <pc:spChg chg="mod">
          <ac:chgData name="Erica Morgan" userId="39ed17eb-1fe1-4e30-9f9d-69b034d5bc77" providerId="ADAL" clId="{25279576-E536-4ED9-8E04-F8BCD74E0A86}" dt="2025-03-05T15:51:22.289" v="106" actId="20577"/>
          <ac:spMkLst>
            <pc:docMk/>
            <pc:sldMk cId="0" sldId="260"/>
            <ac:spMk id="4" creationId="{5EE459BF-C755-7451-FE3F-BD408A0FDAE4}"/>
          </ac:spMkLst>
        </pc:spChg>
      </pc:sldChg>
      <pc:sldChg chg="modSp mod modAnim">
        <pc:chgData name="Erica Morgan" userId="39ed17eb-1fe1-4e30-9f9d-69b034d5bc77" providerId="ADAL" clId="{25279576-E536-4ED9-8E04-F8BCD74E0A86}" dt="2025-03-05T15:51:50.665" v="116" actId="20577"/>
        <pc:sldMkLst>
          <pc:docMk/>
          <pc:sldMk cId="0" sldId="261"/>
        </pc:sldMkLst>
        <pc:spChg chg="mod">
          <ac:chgData name="Erica Morgan" userId="39ed17eb-1fe1-4e30-9f9d-69b034d5bc77" providerId="ADAL" clId="{25279576-E536-4ED9-8E04-F8BCD74E0A86}" dt="2025-03-05T15:51:42.006" v="107"/>
          <ac:spMkLst>
            <pc:docMk/>
            <pc:sldMk cId="0" sldId="261"/>
            <ac:spMk id="4" creationId="{9FC4CD32-D133-7D01-8591-CFE77DF0053C}"/>
          </ac:spMkLst>
        </pc:spChg>
        <pc:spChg chg="mod">
          <ac:chgData name="Erica Morgan" userId="39ed17eb-1fe1-4e30-9f9d-69b034d5bc77" providerId="ADAL" clId="{25279576-E536-4ED9-8E04-F8BCD74E0A86}" dt="2025-03-05T15:51:50.665" v="116" actId="20577"/>
          <ac:spMkLst>
            <pc:docMk/>
            <pc:sldMk cId="0" sldId="261"/>
            <ac:spMk id="30" creationId="{0F0BB14D-F682-CFF4-056F-4F38F170055A}"/>
          </ac:spMkLst>
        </pc:spChg>
      </pc:sldChg>
      <pc:sldChg chg="addSp modSp mod modNotesTx">
        <pc:chgData name="Erica Morgan" userId="39ed17eb-1fe1-4e30-9f9d-69b034d5bc77" providerId="ADAL" clId="{25279576-E536-4ED9-8E04-F8BCD74E0A86}" dt="2025-03-06T10:26:45.094" v="549" actId="20577"/>
        <pc:sldMkLst>
          <pc:docMk/>
          <pc:sldMk cId="0" sldId="262"/>
        </pc:sldMkLst>
        <pc:spChg chg="mod">
          <ac:chgData name="Erica Morgan" userId="39ed17eb-1fe1-4e30-9f9d-69b034d5bc77" providerId="ADAL" clId="{25279576-E536-4ED9-8E04-F8BCD74E0A86}" dt="2025-03-05T15:52:27.995" v="157" actId="313"/>
          <ac:spMkLst>
            <pc:docMk/>
            <pc:sldMk cId="0" sldId="262"/>
            <ac:spMk id="4" creationId="{E6B1A9CA-08E6-F93F-7E22-A335F4CBA4AB}"/>
          </ac:spMkLst>
        </pc:spChg>
        <pc:spChg chg="mod">
          <ac:chgData name="Erica Morgan" userId="39ed17eb-1fe1-4e30-9f9d-69b034d5bc77" providerId="ADAL" clId="{25279576-E536-4ED9-8E04-F8BCD74E0A86}" dt="2025-03-05T15:51:59.692" v="123" actId="20577"/>
          <ac:spMkLst>
            <pc:docMk/>
            <pc:sldMk cId="0" sldId="262"/>
            <ac:spMk id="7" creationId="{7AEC4798-B90C-90FC-2807-34463E6D8935}"/>
          </ac:spMkLst>
        </pc:spChg>
        <pc:spChg chg="mod">
          <ac:chgData name="Erica Morgan" userId="39ed17eb-1fe1-4e30-9f9d-69b034d5bc77" providerId="ADAL" clId="{25279576-E536-4ED9-8E04-F8BCD74E0A86}" dt="2025-03-05T15:52:21.954" v="148" actId="14100"/>
          <ac:spMkLst>
            <pc:docMk/>
            <pc:sldMk cId="0" sldId="262"/>
            <ac:spMk id="14" creationId="{DE453108-A6D8-524E-D1F7-D53E64F41850}"/>
          </ac:spMkLst>
        </pc:spChg>
        <pc:spChg chg="mod">
          <ac:chgData name="Erica Morgan" userId="39ed17eb-1fe1-4e30-9f9d-69b034d5bc77" providerId="ADAL" clId="{25279576-E536-4ED9-8E04-F8BCD74E0A86}" dt="2025-03-05T15:52:42.574" v="171" actId="14100"/>
          <ac:spMkLst>
            <pc:docMk/>
            <pc:sldMk cId="0" sldId="262"/>
            <ac:spMk id="59" creationId="{8CF320F5-FDB1-80BD-7F76-256FD6232D51}"/>
          </ac:spMkLst>
        </pc:spChg>
      </pc:sldChg>
    </pc:docChg>
  </pc:docChgLst>
  <pc:docChgLst>
    <pc:chgData name="Erica Morgan" userId="39ed17eb-1fe1-4e30-9f9d-69b034d5bc77" providerId="ADAL" clId="{B3075E45-E867-4EEC-BAED-B184A1AA7780}"/>
    <pc:docChg chg="undo custSel modSld">
      <pc:chgData name="Erica Morgan" userId="39ed17eb-1fe1-4e30-9f9d-69b034d5bc77" providerId="ADAL" clId="{B3075E45-E867-4EEC-BAED-B184A1AA7780}" dt="2025-03-05T11:49:13.530" v="1" actId="1076"/>
      <pc:docMkLst>
        <pc:docMk/>
      </pc:docMkLst>
      <pc:sldChg chg="modSp mod">
        <pc:chgData name="Erica Morgan" userId="39ed17eb-1fe1-4e30-9f9d-69b034d5bc77" providerId="ADAL" clId="{B3075E45-E867-4EEC-BAED-B184A1AA7780}" dt="2025-03-05T11:49:13.530" v="1" actId="1076"/>
        <pc:sldMkLst>
          <pc:docMk/>
          <pc:sldMk cId="0" sldId="257"/>
        </pc:sldMkLst>
        <pc:spChg chg="mod">
          <ac:chgData name="Erica Morgan" userId="39ed17eb-1fe1-4e30-9f9d-69b034d5bc77" providerId="ADAL" clId="{B3075E45-E867-4EEC-BAED-B184A1AA7780}" dt="2025-03-05T11:49:13.530" v="1" actId="1076"/>
          <ac:spMkLst>
            <pc:docMk/>
            <pc:sldMk cId="0" sldId="257"/>
            <ac:spMk id="5" creationId="{6D13FE81-F0F7-08E5-5210-BE16F18FE6F9}"/>
          </ac:spMkLst>
        </pc:spChg>
      </pc:sldChg>
    </pc:docChg>
  </pc:docChgLst>
  <pc:docChgLst>
    <pc:chgData name="Isla Foffa" userId="237bb2e1-a752-4b88-b59e-e8cd0f246259" providerId="ADAL" clId="{5CF03407-413F-464D-BE97-48FA9C3CBA9F}"/>
    <pc:docChg chg="undo custSel addSld modSld">
      <pc:chgData name="Isla Foffa" userId="237bb2e1-a752-4b88-b59e-e8cd0f246259" providerId="ADAL" clId="{5CF03407-413F-464D-BE97-48FA9C3CBA9F}" dt="2025-03-05T11:50:33.841" v="138" actId="1076"/>
      <pc:docMkLst>
        <pc:docMk/>
      </pc:docMkLst>
      <pc:sldChg chg="addSp delSp modSp mod">
        <pc:chgData name="Isla Foffa" userId="237bb2e1-a752-4b88-b59e-e8cd0f246259" providerId="ADAL" clId="{5CF03407-413F-464D-BE97-48FA9C3CBA9F}" dt="2025-03-05T11:46:33.425" v="133" actId="2711"/>
        <pc:sldMkLst>
          <pc:docMk/>
          <pc:sldMk cId="0" sldId="257"/>
        </pc:sldMkLst>
        <pc:spChg chg="mod">
          <ac:chgData name="Isla Foffa" userId="237bb2e1-a752-4b88-b59e-e8cd0f246259" providerId="ADAL" clId="{5CF03407-413F-464D-BE97-48FA9C3CBA9F}" dt="2025-03-05T11:27:02.109" v="34" actId="1076"/>
          <ac:spMkLst>
            <pc:docMk/>
            <pc:sldMk cId="0" sldId="257"/>
            <ac:spMk id="4" creationId="{232BF716-C9AC-505C-A199-DD5665901D0B}"/>
          </ac:spMkLst>
        </pc:spChg>
        <pc:spChg chg="add mod">
          <ac:chgData name="Isla Foffa" userId="237bb2e1-a752-4b88-b59e-e8cd0f246259" providerId="ADAL" clId="{5CF03407-413F-464D-BE97-48FA9C3CBA9F}" dt="2025-03-05T11:18:11.274" v="7" actId="14100"/>
          <ac:spMkLst>
            <pc:docMk/>
            <pc:sldMk cId="0" sldId="257"/>
            <ac:spMk id="5" creationId="{6D13FE81-F0F7-08E5-5210-BE16F18FE6F9}"/>
          </ac:spMkLst>
        </pc:spChg>
        <pc:spChg chg="add mod">
          <ac:chgData name="Isla Foffa" userId="237bb2e1-a752-4b88-b59e-e8cd0f246259" providerId="ADAL" clId="{5CF03407-413F-464D-BE97-48FA9C3CBA9F}" dt="2025-03-05T11:20:28.316" v="20" actId="255"/>
          <ac:spMkLst>
            <pc:docMk/>
            <pc:sldMk cId="0" sldId="257"/>
            <ac:spMk id="7" creationId="{B6222899-D23F-9EF2-96B1-162CAD21E7FF}"/>
          </ac:spMkLst>
        </pc:spChg>
        <pc:spChg chg="mod">
          <ac:chgData name="Isla Foffa" userId="237bb2e1-a752-4b88-b59e-e8cd0f246259" providerId="ADAL" clId="{5CF03407-413F-464D-BE97-48FA9C3CBA9F}" dt="2025-03-05T11:46:33.425" v="133" actId="2711"/>
          <ac:spMkLst>
            <pc:docMk/>
            <pc:sldMk cId="0" sldId="257"/>
            <ac:spMk id="32" creationId="{00000000-0000-0000-0000-000000000000}"/>
          </ac:spMkLst>
        </pc:spChg>
        <pc:spChg chg="mod">
          <ac:chgData name="Isla Foffa" userId="237bb2e1-a752-4b88-b59e-e8cd0f246259" providerId="ADAL" clId="{5CF03407-413F-464D-BE97-48FA9C3CBA9F}" dt="2025-03-05T11:27:02.547" v="35" actId="1076"/>
          <ac:spMkLst>
            <pc:docMk/>
            <pc:sldMk cId="0" sldId="257"/>
            <ac:spMk id="33" creationId="{00000000-0000-0000-0000-000000000000}"/>
          </ac:spMkLst>
        </pc:spChg>
      </pc:sldChg>
      <pc:sldChg chg="addSp delSp modSp mod">
        <pc:chgData name="Isla Foffa" userId="237bb2e1-a752-4b88-b59e-e8cd0f246259" providerId="ADAL" clId="{5CF03407-413F-464D-BE97-48FA9C3CBA9F}" dt="2025-03-05T11:50:33.841" v="138" actId="1076"/>
        <pc:sldMkLst>
          <pc:docMk/>
          <pc:sldMk cId="0" sldId="258"/>
        </pc:sldMkLst>
        <pc:spChg chg="mod">
          <ac:chgData name="Isla Foffa" userId="237bb2e1-a752-4b88-b59e-e8cd0f246259" providerId="ADAL" clId="{5CF03407-413F-464D-BE97-48FA9C3CBA9F}" dt="2025-03-05T11:50:25.681" v="137" actId="1076"/>
          <ac:spMkLst>
            <pc:docMk/>
            <pc:sldMk cId="0" sldId="258"/>
            <ac:spMk id="4" creationId="{B8AA8134-E568-BC47-ED49-B684404FDB7F}"/>
          </ac:spMkLst>
        </pc:spChg>
        <pc:spChg chg="mod">
          <ac:chgData name="Isla Foffa" userId="237bb2e1-a752-4b88-b59e-e8cd0f246259" providerId="ADAL" clId="{5CF03407-413F-464D-BE97-48FA9C3CBA9F}" dt="2025-03-05T11:50:25.681" v="137" actId="1076"/>
          <ac:spMkLst>
            <pc:docMk/>
            <pc:sldMk cId="0" sldId="258"/>
            <ac:spMk id="5" creationId="{5A9261F7-FCBE-40C2-FAC7-0983D2834D45}"/>
          </ac:spMkLst>
        </pc:spChg>
        <pc:spChg chg="add mod">
          <ac:chgData name="Isla Foffa" userId="237bb2e1-a752-4b88-b59e-e8cd0f246259" providerId="ADAL" clId="{5CF03407-413F-464D-BE97-48FA9C3CBA9F}" dt="2025-03-05T11:21:13.814" v="29" actId="113"/>
          <ac:spMkLst>
            <pc:docMk/>
            <pc:sldMk cId="0" sldId="258"/>
            <ac:spMk id="6" creationId="{D6D93360-D1DF-A627-8EB5-BF749E0944E1}"/>
          </ac:spMkLst>
        </pc:spChg>
        <pc:spChg chg="add mod">
          <ac:chgData name="Isla Foffa" userId="237bb2e1-a752-4b88-b59e-e8cd0f246259" providerId="ADAL" clId="{5CF03407-413F-464D-BE97-48FA9C3CBA9F}" dt="2025-03-05T11:50:33.841" v="138" actId="1076"/>
          <ac:spMkLst>
            <pc:docMk/>
            <pc:sldMk cId="0" sldId="258"/>
            <ac:spMk id="9" creationId="{3EADDC2B-D072-01DC-AE8C-5114FDC28823}"/>
          </ac:spMkLst>
        </pc:spChg>
        <pc:picChg chg="mod">
          <ac:chgData name="Isla Foffa" userId="237bb2e1-a752-4b88-b59e-e8cd0f246259" providerId="ADAL" clId="{5CF03407-413F-464D-BE97-48FA9C3CBA9F}" dt="2025-03-05T11:50:25.681" v="137" actId="1076"/>
          <ac:picMkLst>
            <pc:docMk/>
            <pc:sldMk cId="0" sldId="258"/>
            <ac:picMk id="8" creationId="{882F84F4-C6B8-83C1-192C-4AC6BBCFC5FB}"/>
          </ac:picMkLst>
        </pc:picChg>
      </pc:sldChg>
      <pc:sldChg chg="addSp delSp modSp mod delAnim modAnim">
        <pc:chgData name="Isla Foffa" userId="237bb2e1-a752-4b88-b59e-e8cd0f246259" providerId="ADAL" clId="{5CF03407-413F-464D-BE97-48FA9C3CBA9F}" dt="2025-03-05T11:32:25.976" v="109" actId="1076"/>
        <pc:sldMkLst>
          <pc:docMk/>
          <pc:sldMk cId="0" sldId="259"/>
        </pc:sldMkLst>
        <pc:spChg chg="add mod">
          <ac:chgData name="Isla Foffa" userId="237bb2e1-a752-4b88-b59e-e8cd0f246259" providerId="ADAL" clId="{5CF03407-413F-464D-BE97-48FA9C3CBA9F}" dt="2025-03-05T11:28:44.765" v="36"/>
          <ac:spMkLst>
            <pc:docMk/>
            <pc:sldMk cId="0" sldId="259"/>
            <ac:spMk id="3" creationId="{DC70817D-B35C-338D-74F9-15B2DD366AA7}"/>
          </ac:spMkLst>
        </pc:spChg>
        <pc:spChg chg="mod">
          <ac:chgData name="Isla Foffa" userId="237bb2e1-a752-4b88-b59e-e8cd0f246259" providerId="ADAL" clId="{5CF03407-413F-464D-BE97-48FA9C3CBA9F}" dt="2025-03-05T11:32:25.976" v="109" actId="1076"/>
          <ac:spMkLst>
            <pc:docMk/>
            <pc:sldMk cId="0" sldId="259"/>
            <ac:spMk id="4" creationId="{CF39B39E-33CD-4D49-BB2F-928E15F68A8D}"/>
          </ac:spMkLst>
        </pc:spChg>
        <pc:spChg chg="add mod">
          <ac:chgData name="Isla Foffa" userId="237bb2e1-a752-4b88-b59e-e8cd0f246259" providerId="ADAL" clId="{5CF03407-413F-464D-BE97-48FA9C3CBA9F}" dt="2025-03-05T11:32:25.976" v="109" actId="1076"/>
          <ac:spMkLst>
            <pc:docMk/>
            <pc:sldMk cId="0" sldId="259"/>
            <ac:spMk id="7" creationId="{F4553FD9-32B1-FBC9-96B5-510FD92ED83A}"/>
          </ac:spMkLst>
        </pc:spChg>
        <pc:picChg chg="add mod">
          <ac:chgData name="Isla Foffa" userId="237bb2e1-a752-4b88-b59e-e8cd0f246259" providerId="ADAL" clId="{5CF03407-413F-464D-BE97-48FA9C3CBA9F}" dt="2025-03-05T11:32:25.976" v="109" actId="1076"/>
          <ac:picMkLst>
            <pc:docMk/>
            <pc:sldMk cId="0" sldId="259"/>
            <ac:picMk id="8" creationId="{7C7B0007-4C5B-5077-0B1F-2024580F9EAD}"/>
          </ac:picMkLst>
        </pc:picChg>
      </pc:sldChg>
      <pc:sldChg chg="addSp delSp modSp add mod delAnim modAnim">
        <pc:chgData name="Isla Foffa" userId="237bb2e1-a752-4b88-b59e-e8cd0f246259" providerId="ADAL" clId="{5CF03407-413F-464D-BE97-48FA9C3CBA9F}" dt="2025-03-05T11:33:17.365" v="117" actId="14100"/>
        <pc:sldMkLst>
          <pc:docMk/>
          <pc:sldMk cId="0" sldId="260"/>
        </pc:sldMkLst>
        <pc:spChg chg="add mod">
          <ac:chgData name="Isla Foffa" userId="237bb2e1-a752-4b88-b59e-e8cd0f246259" providerId="ADAL" clId="{5CF03407-413F-464D-BE97-48FA9C3CBA9F}" dt="2025-03-05T11:33:17.365" v="117" actId="14100"/>
          <ac:spMkLst>
            <pc:docMk/>
            <pc:sldMk cId="0" sldId="260"/>
            <ac:spMk id="3" creationId="{A0AA3DB5-F8E7-303D-8681-1CD988AAD22E}"/>
          </ac:spMkLst>
        </pc:spChg>
        <pc:spChg chg="add mod">
          <ac:chgData name="Isla Foffa" userId="237bb2e1-a752-4b88-b59e-e8cd0f246259" providerId="ADAL" clId="{5CF03407-413F-464D-BE97-48FA9C3CBA9F}" dt="2025-03-05T11:33:11.353" v="116" actId="1076"/>
          <ac:spMkLst>
            <pc:docMk/>
            <pc:sldMk cId="0" sldId="260"/>
            <ac:spMk id="4" creationId="{5EE459BF-C755-7451-FE3F-BD408A0FDAE4}"/>
          </ac:spMkLst>
        </pc:spChg>
        <pc:spChg chg="add mod">
          <ac:chgData name="Isla Foffa" userId="237bb2e1-a752-4b88-b59e-e8cd0f246259" providerId="ADAL" clId="{5CF03407-413F-464D-BE97-48FA9C3CBA9F}" dt="2025-03-05T11:30:01.236" v="42"/>
          <ac:spMkLst>
            <pc:docMk/>
            <pc:sldMk cId="0" sldId="260"/>
            <ac:spMk id="6" creationId="{2DEFF5C9-FC5B-7298-F602-C55E4322576D}"/>
          </ac:spMkLst>
        </pc:spChg>
        <pc:picChg chg="add mod">
          <ac:chgData name="Isla Foffa" userId="237bb2e1-a752-4b88-b59e-e8cd0f246259" providerId="ADAL" clId="{5CF03407-413F-464D-BE97-48FA9C3CBA9F}" dt="2025-03-05T11:33:11.353" v="116" actId="1076"/>
          <ac:picMkLst>
            <pc:docMk/>
            <pc:sldMk cId="0" sldId="260"/>
            <ac:picMk id="5" creationId="{110FF06F-299C-CD7C-73DD-EE1AF17DDE52}"/>
          </ac:picMkLst>
        </pc:picChg>
      </pc:sldChg>
      <pc:sldChg chg="addSp delSp modSp mod">
        <pc:chgData name="Isla Foffa" userId="237bb2e1-a752-4b88-b59e-e8cd0f246259" providerId="ADAL" clId="{5CF03407-413F-464D-BE97-48FA9C3CBA9F}" dt="2025-03-05T11:33:53.158" v="123" actId="14100"/>
        <pc:sldMkLst>
          <pc:docMk/>
          <pc:sldMk cId="0" sldId="261"/>
        </pc:sldMkLst>
        <pc:spChg chg="add mod">
          <ac:chgData name="Isla Foffa" userId="237bb2e1-a752-4b88-b59e-e8cd0f246259" providerId="ADAL" clId="{5CF03407-413F-464D-BE97-48FA9C3CBA9F}" dt="2025-03-05T11:30:20.178" v="47" actId="207"/>
          <ac:spMkLst>
            <pc:docMk/>
            <pc:sldMk cId="0" sldId="261"/>
            <ac:spMk id="3" creationId="{6FEC8313-ED43-561F-A392-ED760B7D99E2}"/>
          </ac:spMkLst>
        </pc:spChg>
        <pc:spChg chg="mod">
          <ac:chgData name="Isla Foffa" userId="237bb2e1-a752-4b88-b59e-e8cd0f246259" providerId="ADAL" clId="{5CF03407-413F-464D-BE97-48FA9C3CBA9F}" dt="2025-03-05T11:33:53.158" v="123" actId="14100"/>
          <ac:spMkLst>
            <pc:docMk/>
            <pc:sldMk cId="0" sldId="261"/>
            <ac:spMk id="4" creationId="{9FC4CD32-D133-7D01-8591-CFE77DF0053C}"/>
          </ac:spMkLst>
        </pc:spChg>
        <pc:spChg chg="add mod">
          <ac:chgData name="Isla Foffa" userId="237bb2e1-a752-4b88-b59e-e8cd0f246259" providerId="ADAL" clId="{5CF03407-413F-464D-BE97-48FA9C3CBA9F}" dt="2025-03-05T11:33:48.755" v="122" actId="14100"/>
          <ac:spMkLst>
            <pc:docMk/>
            <pc:sldMk cId="0" sldId="261"/>
            <ac:spMk id="7" creationId="{0BCDA858-931E-A816-0110-793E509C363E}"/>
          </ac:spMkLst>
        </pc:spChg>
      </pc:sldChg>
      <pc:sldChg chg="addSp delSp modSp mod">
        <pc:chgData name="Isla Foffa" userId="237bb2e1-a752-4b88-b59e-e8cd0f246259" providerId="ADAL" clId="{5CF03407-413F-464D-BE97-48FA9C3CBA9F}" dt="2025-03-05T11:34:25.131" v="129" actId="14100"/>
        <pc:sldMkLst>
          <pc:docMk/>
          <pc:sldMk cId="0" sldId="262"/>
        </pc:sldMkLst>
        <pc:spChg chg="add mod">
          <ac:chgData name="Isla Foffa" userId="237bb2e1-a752-4b88-b59e-e8cd0f246259" providerId="ADAL" clId="{5CF03407-413F-464D-BE97-48FA9C3CBA9F}" dt="2025-03-05T11:30:34.315" v="52" actId="113"/>
          <ac:spMkLst>
            <pc:docMk/>
            <pc:sldMk cId="0" sldId="262"/>
            <ac:spMk id="3" creationId="{717DDF42-867E-1F42-438D-2ACB9D1639F9}"/>
          </ac:spMkLst>
        </pc:spChg>
        <pc:spChg chg="add mod">
          <ac:chgData name="Isla Foffa" userId="237bb2e1-a752-4b88-b59e-e8cd0f246259" providerId="ADAL" clId="{5CF03407-413F-464D-BE97-48FA9C3CBA9F}" dt="2025-03-05T11:34:25.131" v="129" actId="14100"/>
          <ac:spMkLst>
            <pc:docMk/>
            <pc:sldMk cId="0" sldId="262"/>
            <ac:spMk id="7" creationId="{7AEC4798-B90C-90FC-2807-34463E6D8935}"/>
          </ac:spMkLst>
        </pc:spChg>
      </pc:sldChg>
    </pc:docChg>
  </pc:docChgLst>
  <pc:docChgLst>
    <pc:chgData name="Erica Morgan" userId="39ed17eb-1fe1-4e30-9f9d-69b034d5bc77" providerId="ADAL" clId="{3EC4DE49-7B2C-4C5B-A58A-F79C16D22E13}"/>
    <pc:docChg chg="modSld">
      <pc:chgData name="Erica Morgan" userId="39ed17eb-1fe1-4e30-9f9d-69b034d5bc77" providerId="ADAL" clId="{3EC4DE49-7B2C-4C5B-A58A-F79C16D22E13}" dt="2025-03-12T09:43:36.341" v="41" actId="20577"/>
      <pc:docMkLst>
        <pc:docMk/>
      </pc:docMkLst>
      <pc:sldChg chg="modSp mod">
        <pc:chgData name="Erica Morgan" userId="39ed17eb-1fe1-4e30-9f9d-69b034d5bc77" providerId="ADAL" clId="{3EC4DE49-7B2C-4C5B-A58A-F79C16D22E13}" dt="2025-03-12T09:42:00.491" v="7" actId="20577"/>
        <pc:sldMkLst>
          <pc:docMk/>
          <pc:sldMk cId="0" sldId="257"/>
        </pc:sldMkLst>
        <pc:spChg chg="mod">
          <ac:chgData name="Erica Morgan" userId="39ed17eb-1fe1-4e30-9f9d-69b034d5bc77" providerId="ADAL" clId="{3EC4DE49-7B2C-4C5B-A58A-F79C16D22E13}" dt="2025-03-12T09:42:00.491" v="7" actId="20577"/>
          <ac:spMkLst>
            <pc:docMk/>
            <pc:sldMk cId="0" sldId="257"/>
            <ac:spMk id="4" creationId="{232BF716-C9AC-505C-A199-DD5665901D0B}"/>
          </ac:spMkLst>
        </pc:spChg>
        <pc:spChg chg="mod">
          <ac:chgData name="Erica Morgan" userId="39ed17eb-1fe1-4e30-9f9d-69b034d5bc77" providerId="ADAL" clId="{3EC4DE49-7B2C-4C5B-A58A-F79C16D22E13}" dt="2025-03-12T09:41:53.949" v="3" actId="20577"/>
          <ac:spMkLst>
            <pc:docMk/>
            <pc:sldMk cId="0" sldId="257"/>
            <ac:spMk id="7" creationId="{B6222899-D23F-9EF2-96B1-162CAD21E7FF}"/>
          </ac:spMkLst>
        </pc:spChg>
      </pc:sldChg>
      <pc:sldChg chg="modSp mod">
        <pc:chgData name="Erica Morgan" userId="39ed17eb-1fe1-4e30-9f9d-69b034d5bc77" providerId="ADAL" clId="{3EC4DE49-7B2C-4C5B-A58A-F79C16D22E13}" dt="2025-03-12T09:42:14.526" v="15" actId="20577"/>
        <pc:sldMkLst>
          <pc:docMk/>
          <pc:sldMk cId="0" sldId="258"/>
        </pc:sldMkLst>
        <pc:spChg chg="mod">
          <ac:chgData name="Erica Morgan" userId="39ed17eb-1fe1-4e30-9f9d-69b034d5bc77" providerId="ADAL" clId="{3EC4DE49-7B2C-4C5B-A58A-F79C16D22E13}" dt="2025-03-12T09:42:08.628" v="11" actId="20577"/>
          <ac:spMkLst>
            <pc:docMk/>
            <pc:sldMk cId="0" sldId="258"/>
            <ac:spMk id="6" creationId="{D6D93360-D1DF-A627-8EB5-BF749E0944E1}"/>
          </ac:spMkLst>
        </pc:spChg>
        <pc:spChg chg="mod">
          <ac:chgData name="Erica Morgan" userId="39ed17eb-1fe1-4e30-9f9d-69b034d5bc77" providerId="ADAL" clId="{3EC4DE49-7B2C-4C5B-A58A-F79C16D22E13}" dt="2025-03-12T09:42:14.526" v="15" actId="20577"/>
          <ac:spMkLst>
            <pc:docMk/>
            <pc:sldMk cId="0" sldId="258"/>
            <ac:spMk id="9" creationId="{3EADDC2B-D072-01DC-AE8C-5114FDC28823}"/>
          </ac:spMkLst>
        </pc:spChg>
      </pc:sldChg>
      <pc:sldChg chg="modSp mod">
        <pc:chgData name="Erica Morgan" userId="39ed17eb-1fe1-4e30-9f9d-69b034d5bc77" providerId="ADAL" clId="{3EC4DE49-7B2C-4C5B-A58A-F79C16D22E13}" dt="2025-03-12T09:42:49.669" v="19" actId="20577"/>
        <pc:sldMkLst>
          <pc:docMk/>
          <pc:sldMk cId="0" sldId="259"/>
        </pc:sldMkLst>
        <pc:spChg chg="mod">
          <ac:chgData name="Erica Morgan" userId="39ed17eb-1fe1-4e30-9f9d-69b034d5bc77" providerId="ADAL" clId="{3EC4DE49-7B2C-4C5B-A58A-F79C16D22E13}" dt="2025-03-12T09:42:49.669" v="19" actId="20577"/>
          <ac:spMkLst>
            <pc:docMk/>
            <pc:sldMk cId="0" sldId="259"/>
            <ac:spMk id="3" creationId="{DC70817D-B35C-338D-74F9-15B2DD366AA7}"/>
          </ac:spMkLst>
        </pc:spChg>
      </pc:sldChg>
      <pc:sldChg chg="modSp mod">
        <pc:chgData name="Erica Morgan" userId="39ed17eb-1fe1-4e30-9f9d-69b034d5bc77" providerId="ADAL" clId="{3EC4DE49-7B2C-4C5B-A58A-F79C16D22E13}" dt="2025-03-12T09:42:57.196" v="23" actId="20577"/>
        <pc:sldMkLst>
          <pc:docMk/>
          <pc:sldMk cId="0" sldId="260"/>
        </pc:sldMkLst>
        <pc:spChg chg="mod">
          <ac:chgData name="Erica Morgan" userId="39ed17eb-1fe1-4e30-9f9d-69b034d5bc77" providerId="ADAL" clId="{3EC4DE49-7B2C-4C5B-A58A-F79C16D22E13}" dt="2025-03-12T09:42:57.196" v="23" actId="20577"/>
          <ac:spMkLst>
            <pc:docMk/>
            <pc:sldMk cId="0" sldId="260"/>
            <ac:spMk id="6" creationId="{2DEFF5C9-FC5B-7298-F602-C55E4322576D}"/>
          </ac:spMkLst>
        </pc:spChg>
      </pc:sldChg>
      <pc:sldChg chg="modSp mod">
        <pc:chgData name="Erica Morgan" userId="39ed17eb-1fe1-4e30-9f9d-69b034d5bc77" providerId="ADAL" clId="{3EC4DE49-7B2C-4C5B-A58A-F79C16D22E13}" dt="2025-03-12T09:43:06.261" v="27" actId="20577"/>
        <pc:sldMkLst>
          <pc:docMk/>
          <pc:sldMk cId="0" sldId="261"/>
        </pc:sldMkLst>
        <pc:spChg chg="mod">
          <ac:chgData name="Erica Morgan" userId="39ed17eb-1fe1-4e30-9f9d-69b034d5bc77" providerId="ADAL" clId="{3EC4DE49-7B2C-4C5B-A58A-F79C16D22E13}" dt="2025-03-12T09:43:06.261" v="27" actId="20577"/>
          <ac:spMkLst>
            <pc:docMk/>
            <pc:sldMk cId="0" sldId="261"/>
            <ac:spMk id="3" creationId="{6FEC8313-ED43-561F-A392-ED760B7D99E2}"/>
          </ac:spMkLst>
        </pc:spChg>
      </pc:sldChg>
      <pc:sldChg chg="modSp mod">
        <pc:chgData name="Erica Morgan" userId="39ed17eb-1fe1-4e30-9f9d-69b034d5bc77" providerId="ADAL" clId="{3EC4DE49-7B2C-4C5B-A58A-F79C16D22E13}" dt="2025-03-12T09:43:36.341" v="41" actId="20577"/>
        <pc:sldMkLst>
          <pc:docMk/>
          <pc:sldMk cId="0" sldId="262"/>
        </pc:sldMkLst>
        <pc:spChg chg="mod">
          <ac:chgData name="Erica Morgan" userId="39ed17eb-1fe1-4e30-9f9d-69b034d5bc77" providerId="ADAL" clId="{3EC4DE49-7B2C-4C5B-A58A-F79C16D22E13}" dt="2025-03-12T09:43:22.251" v="31" actId="20577"/>
          <ac:spMkLst>
            <pc:docMk/>
            <pc:sldMk cId="0" sldId="262"/>
            <ac:spMk id="3" creationId="{717DDF42-867E-1F42-438D-2ACB9D1639F9}"/>
          </ac:spMkLst>
        </pc:spChg>
        <pc:spChg chg="mod">
          <ac:chgData name="Erica Morgan" userId="39ed17eb-1fe1-4e30-9f9d-69b034d5bc77" providerId="ADAL" clId="{3EC4DE49-7B2C-4C5B-A58A-F79C16D22E13}" dt="2025-03-12T09:43:30.407" v="37" actId="20577"/>
          <ac:spMkLst>
            <pc:docMk/>
            <pc:sldMk cId="0" sldId="262"/>
            <ac:spMk id="7" creationId="{7AEC4798-B90C-90FC-2807-34463E6D8935}"/>
          </ac:spMkLst>
        </pc:spChg>
        <pc:spChg chg="mod">
          <ac:chgData name="Erica Morgan" userId="39ed17eb-1fe1-4e30-9f9d-69b034d5bc77" providerId="ADAL" clId="{3EC4DE49-7B2C-4C5B-A58A-F79C16D22E13}" dt="2025-03-12T09:43:36.341" v="41" actId="20577"/>
          <ac:spMkLst>
            <pc:docMk/>
            <pc:sldMk cId="0" sldId="262"/>
            <ac:spMk id="56" creationId="{B4A4560E-E6D6-4BBB-8B24-365545DF23FD}"/>
          </ac:spMkLst>
        </pc:spChg>
      </pc:sldChg>
    </pc:docChg>
  </pc:docChgLst>
  <pc:docChgLst>
    <pc:chgData name="Erica Morgan" userId="39ed17eb-1fe1-4e30-9f9d-69b034d5bc77" providerId="ADAL" clId="{C5708470-0680-4047-B58D-E1A84DB6740F}"/>
    <pc:docChg chg="custSel modSld">
      <pc:chgData name="Erica Morgan" userId="39ed17eb-1fe1-4e30-9f9d-69b034d5bc77" providerId="ADAL" clId="{C5708470-0680-4047-B58D-E1A84DB6740F}" dt="2025-05-27T16:03:17.835" v="45" actId="20577"/>
      <pc:docMkLst>
        <pc:docMk/>
      </pc:docMkLst>
      <pc:sldChg chg="addSp delSp modSp mod modNotesTx">
        <pc:chgData name="Erica Morgan" userId="39ed17eb-1fe1-4e30-9f9d-69b034d5bc77" providerId="ADAL" clId="{C5708470-0680-4047-B58D-E1A84DB6740F}" dt="2025-05-27T16:03:17.835" v="45" actId="20577"/>
        <pc:sldMkLst>
          <pc:docMk/>
          <pc:sldMk cId="0" sldId="262"/>
        </pc:sldMkLst>
        <pc:spChg chg="del mod">
          <ac:chgData name="Erica Morgan" userId="39ed17eb-1fe1-4e30-9f9d-69b034d5bc77" providerId="ADAL" clId="{C5708470-0680-4047-B58D-E1A84DB6740F}" dt="2025-05-27T15:57:26.631" v="1" actId="478"/>
          <ac:spMkLst>
            <pc:docMk/>
            <pc:sldMk cId="0" sldId="262"/>
            <ac:spMk id="2" creationId="{E7A549EA-6872-5667-510E-8DCE6EE022B9}"/>
          </ac:spMkLst>
        </pc:spChg>
        <pc:spChg chg="mod">
          <ac:chgData name="Erica Morgan" userId="39ed17eb-1fe1-4e30-9f9d-69b034d5bc77" providerId="ADAL" clId="{C5708470-0680-4047-B58D-E1A84DB6740F}" dt="2025-05-27T15:59:05.722" v="9" actId="1076"/>
          <ac:spMkLst>
            <pc:docMk/>
            <pc:sldMk cId="0" sldId="262"/>
            <ac:spMk id="8" creationId="{ADF3C563-41E2-5F23-F843-4FA6302D37B3}"/>
          </ac:spMkLst>
        </pc:spChg>
        <pc:grpChg chg="add del mod">
          <ac:chgData name="Erica Morgan" userId="39ed17eb-1fe1-4e30-9f9d-69b034d5bc77" providerId="ADAL" clId="{C5708470-0680-4047-B58D-E1A84DB6740F}" dt="2025-05-27T15:59:43.746" v="15" actId="21"/>
          <ac:grpSpMkLst>
            <pc:docMk/>
            <pc:sldMk cId="0" sldId="262"/>
            <ac:grpSpMk id="6" creationId="{136C6792-C525-CCFA-0A56-539DBEACBD7C}"/>
          </ac:grpSpMkLst>
        </pc:grpChg>
        <pc:picChg chg="del">
          <ac:chgData name="Erica Morgan" userId="39ed17eb-1fe1-4e30-9f9d-69b034d5bc77" providerId="ADAL" clId="{C5708470-0680-4047-B58D-E1A84DB6740F}" dt="2025-05-27T15:58:13.759" v="3" actId="478"/>
          <ac:picMkLst>
            <pc:docMk/>
            <pc:sldMk cId="0" sldId="262"/>
            <ac:picMk id="5" creationId="{41BB9728-BC16-0AF2-4EF2-FD4B4B754B6C}"/>
          </ac:picMkLst>
        </pc:picChg>
        <pc:picChg chg="add mod">
          <ac:chgData name="Erica Morgan" userId="39ed17eb-1fe1-4e30-9f9d-69b034d5bc77" providerId="ADAL" clId="{C5708470-0680-4047-B58D-E1A84DB6740F}" dt="2025-05-27T15:59:40.425" v="14" actId="1076"/>
          <ac:picMkLst>
            <pc:docMk/>
            <pc:sldMk cId="0" sldId="262"/>
            <ac:picMk id="9" creationId="{44809DE0-FD67-DEDF-EEDC-0D440ADDA40E}"/>
          </ac:picMkLst>
        </pc:picChg>
        <pc:picChg chg="add mod ord">
          <ac:chgData name="Erica Morgan" userId="39ed17eb-1fe1-4e30-9f9d-69b034d5bc77" providerId="ADAL" clId="{C5708470-0680-4047-B58D-E1A84DB6740F}" dt="2025-05-27T16:02:57.019" v="37"/>
          <ac:picMkLst>
            <pc:docMk/>
            <pc:sldMk cId="0" sldId="262"/>
            <ac:picMk id="10" creationId="{F1202BD4-250C-9AD5-C6FE-B839B410A567}"/>
          </ac:picMkLst>
        </pc:picChg>
        <pc:picChg chg="del">
          <ac:chgData name="Erica Morgan" userId="39ed17eb-1fe1-4e30-9f9d-69b034d5bc77" providerId="ADAL" clId="{C5708470-0680-4047-B58D-E1A84DB6740F}" dt="2025-05-27T15:57:39.030" v="2" actId="478"/>
          <ac:picMkLst>
            <pc:docMk/>
            <pc:sldMk cId="0" sldId="262"/>
            <ac:picMk id="11" creationId="{41A85F05-14E4-5D2F-3E8C-4DA1EE90950B}"/>
          </ac:picMkLst>
        </pc:picChg>
        <pc:picChg chg="add mod">
          <ac:chgData name="Erica Morgan" userId="39ed17eb-1fe1-4e30-9f9d-69b034d5bc77" providerId="ADAL" clId="{C5708470-0680-4047-B58D-E1A84DB6740F}" dt="2025-05-27T16:02:13.053" v="36" actId="692"/>
          <ac:picMkLst>
            <pc:docMk/>
            <pc:sldMk cId="0" sldId="262"/>
            <ac:picMk id="12" creationId="{C69E523A-E1AC-5A1F-41D7-67FA00DCFFCA}"/>
          </ac:picMkLst>
        </pc:picChg>
      </pc:sldChg>
    </pc:docChg>
  </pc:docChgLst>
  <pc:docChgLst>
    <pc:chgData name="Erica Morgan" userId="39ed17eb-1fe1-4e30-9f9d-69b034d5bc77" providerId="ADAL" clId="{CC7B1E02-4473-4696-8F06-04646159CCDE}"/>
    <pc:docChg chg="modSld">
      <pc:chgData name="Erica Morgan" userId="39ed17eb-1fe1-4e30-9f9d-69b034d5bc77" providerId="ADAL" clId="{CC7B1E02-4473-4696-8F06-04646159CCDE}" dt="2025-03-24T15:19:55.808" v="0" actId="790"/>
      <pc:docMkLst>
        <pc:docMk/>
      </pc:docMkLst>
      <pc:sldChg chg="modSp mod">
        <pc:chgData name="Erica Morgan" userId="39ed17eb-1fe1-4e30-9f9d-69b034d5bc77" providerId="ADAL" clId="{CC7B1E02-4473-4696-8F06-04646159CCDE}" dt="2025-03-24T15:19:55.808" v="0" actId="790"/>
        <pc:sldMkLst>
          <pc:docMk/>
          <pc:sldMk cId="0" sldId="258"/>
        </pc:sldMkLst>
        <pc:spChg chg="mod">
          <ac:chgData name="Erica Morgan" userId="39ed17eb-1fe1-4e30-9f9d-69b034d5bc77" providerId="ADAL" clId="{CC7B1E02-4473-4696-8F06-04646159CCDE}" dt="2025-03-24T15:19:55.808" v="0" actId="790"/>
          <ac:spMkLst>
            <pc:docMk/>
            <pc:sldMk cId="0" sldId="258"/>
            <ac:spMk id="4" creationId="{B8AA8134-E568-BC47-ED49-B684404FDB7F}"/>
          </ac:spMkLst>
        </pc:spChg>
        <pc:spChg chg="mod">
          <ac:chgData name="Erica Morgan" userId="39ed17eb-1fe1-4e30-9f9d-69b034d5bc77" providerId="ADAL" clId="{CC7B1E02-4473-4696-8F06-04646159CCDE}" dt="2025-03-24T15:19:55.808" v="0" actId="790"/>
          <ac:spMkLst>
            <pc:docMk/>
            <pc:sldMk cId="0" sldId="258"/>
            <ac:spMk id="5" creationId="{5A9261F7-FCBE-40C2-FAC7-0983D2834D45}"/>
          </ac:spMkLst>
        </pc:spChg>
        <pc:spChg chg="mod">
          <ac:chgData name="Erica Morgan" userId="39ed17eb-1fe1-4e30-9f9d-69b034d5bc77" providerId="ADAL" clId="{CC7B1E02-4473-4696-8F06-04646159CCDE}" dt="2025-03-24T15:19:55.808" v="0" actId="790"/>
          <ac:spMkLst>
            <pc:docMk/>
            <pc:sldMk cId="0" sldId="258"/>
            <ac:spMk id="6" creationId="{D6D93360-D1DF-A627-8EB5-BF749E0944E1}"/>
          </ac:spMkLst>
        </pc:spChg>
        <pc:spChg chg="mod">
          <ac:chgData name="Erica Morgan" userId="39ed17eb-1fe1-4e30-9f9d-69b034d5bc77" providerId="ADAL" clId="{CC7B1E02-4473-4696-8F06-04646159CCDE}" dt="2025-03-24T15:19:55.808" v="0" actId="790"/>
          <ac:spMkLst>
            <pc:docMk/>
            <pc:sldMk cId="0" sldId="258"/>
            <ac:spMk id="9" creationId="{3EADDC2B-D072-01DC-AE8C-5114FDC28823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E54068-8357-0E48-AACD-4BA6E40A7C97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97CBB8-ADE2-6C44-A825-86EAAF74A7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9027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97CBB8-ADE2-6C44-A825-86EAAF74A7E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2380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97CBB8-ADE2-6C44-A825-86EAAF74A7E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5437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futurumcareers.com/getriatric-cardiology-with-dr-maria-octavia-rangel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3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cdn.atriumhealth.org/-/media/wakeforest/school/files/departments/department-of-internal-medicine/section-on-cardiovascular-medicine/envision/maria-octavia-rangel-activity-sheet-hr.pdf?rev=2eb0150f821444ce938560554bb11b62&amp;hash=37E44AC036C36CCBC727E1208BACB6B3" TargetMode="External"/><Relationship Id="rId5" Type="http://schemas.openxmlformats.org/officeDocument/2006/relationships/hyperlink" Target="https://cdn.atriumhealth.org/-/media/wakeforest/school/files/departments/department-of-internal-medicine/section-on-cardiovascular-medicine/envision/maria-octavia-rangel-article-hr.pdf?rev=d64c14546ccd4cad82b312125f73da50&amp;hash=7CCF4D5CE0A0EC2BC442EA3A3004F02A" TargetMode="External"/><Relationship Id="rId4" Type="http://schemas.openxmlformats.org/officeDocument/2006/relationships/hyperlink" Target="https://futurumcareers.com/getriatric-cardiology-with-dr-maria-octavia-rangel" TargetMode="External"/><Relationship Id="rId9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redcap.wakehealth.edu/redcap/surveys/?s=RP3XPRFPWX3NRWPK" TargetMode="External"/><Relationship Id="rId7" Type="http://schemas.openxmlformats.org/officeDocument/2006/relationships/image" Target="../media/image20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hyperlink" Target="https://redcap.link/dh5j1nes" TargetMode="Externa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8307851"/>
            <a:ext cx="6802509" cy="1986621"/>
            <a:chOff x="0" y="0"/>
            <a:chExt cx="1822422" cy="609600"/>
          </a:xfrm>
          <a:solidFill>
            <a:srgbClr val="55B8AD"/>
          </a:solidFill>
        </p:grpSpPr>
        <p:sp>
          <p:nvSpPr>
            <p:cNvPr id="3" name="Freeform 3"/>
            <p:cNvSpPr/>
            <p:nvPr/>
          </p:nvSpPr>
          <p:spPr>
            <a:xfrm>
              <a:off x="0" y="0"/>
              <a:ext cx="1822422" cy="609600"/>
            </a:xfrm>
            <a:custGeom>
              <a:avLst/>
              <a:gdLst/>
              <a:ahLst/>
              <a:cxnLst/>
              <a:rect l="l" t="t" r="r" b="b"/>
              <a:pathLst>
                <a:path w="1822422" h="609600">
                  <a:moveTo>
                    <a:pt x="203200" y="0"/>
                  </a:moveTo>
                  <a:lnTo>
                    <a:pt x="1822422" y="0"/>
                  </a:lnTo>
                  <a:lnTo>
                    <a:pt x="1619222" y="609600"/>
                  </a:lnTo>
                  <a:lnTo>
                    <a:pt x="0" y="609600"/>
                  </a:lnTo>
                  <a:lnTo>
                    <a:pt x="203200" y="0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101600" y="-38100"/>
              <a:ext cx="609600" cy="647700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715468" y="682666"/>
            <a:ext cx="16930314" cy="8921668"/>
            <a:chOff x="0" y="0"/>
            <a:chExt cx="4459013" cy="234974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459013" cy="2349740"/>
            </a:xfrm>
            <a:custGeom>
              <a:avLst/>
              <a:gdLst/>
              <a:ahLst/>
              <a:cxnLst/>
              <a:rect l="l" t="t" r="r" b="b"/>
              <a:pathLst>
                <a:path w="4459013" h="2349740">
                  <a:moveTo>
                    <a:pt x="0" y="0"/>
                  </a:moveTo>
                  <a:lnTo>
                    <a:pt x="4459013" y="0"/>
                  </a:lnTo>
                  <a:lnTo>
                    <a:pt x="4459013" y="2349740"/>
                  </a:lnTo>
                  <a:lnTo>
                    <a:pt x="0" y="2349740"/>
                  </a:lnTo>
                  <a:close/>
                </a:path>
              </a:pathLst>
            </a:custGeom>
            <a:solidFill>
              <a:srgbClr val="3660AA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4402375" y="-144661"/>
            <a:ext cx="13885625" cy="7782055"/>
            <a:chOff x="0" y="-38100"/>
            <a:chExt cx="3657119" cy="2049595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3657119" cy="2011495"/>
            </a:xfrm>
            <a:custGeom>
              <a:avLst/>
              <a:gdLst/>
              <a:ahLst/>
              <a:cxnLst/>
              <a:rect l="l" t="t" r="r" b="b"/>
              <a:pathLst>
                <a:path w="3657119" h="2011495">
                  <a:moveTo>
                    <a:pt x="203200" y="0"/>
                  </a:moveTo>
                  <a:lnTo>
                    <a:pt x="3657119" y="0"/>
                  </a:lnTo>
                  <a:lnTo>
                    <a:pt x="3453919" y="2011495"/>
                  </a:lnTo>
                  <a:lnTo>
                    <a:pt x="0" y="2011495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55B8A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101600" y="-38100"/>
              <a:ext cx="609600" cy="647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3" name="Freeform 13"/>
          <p:cNvSpPr/>
          <p:nvPr/>
        </p:nvSpPr>
        <p:spPr>
          <a:xfrm>
            <a:off x="15201900" y="56147"/>
            <a:ext cx="3086100" cy="7581247"/>
          </a:xfrm>
          <a:custGeom>
            <a:avLst/>
            <a:gdLst/>
            <a:ahLst/>
            <a:cxnLst/>
            <a:rect l="l" t="t" r="r" b="b"/>
            <a:pathLst>
              <a:path w="812800" h="2011495">
                <a:moveTo>
                  <a:pt x="0" y="0"/>
                </a:moveTo>
                <a:lnTo>
                  <a:pt x="812800" y="0"/>
                </a:lnTo>
                <a:lnTo>
                  <a:pt x="812800" y="2011495"/>
                </a:lnTo>
                <a:lnTo>
                  <a:pt x="0" y="2011495"/>
                </a:lnTo>
                <a:close/>
              </a:path>
            </a:pathLst>
          </a:custGeom>
          <a:solidFill>
            <a:srgbClr val="55B8AD"/>
          </a:solidFill>
        </p:spPr>
        <p:txBody>
          <a:bodyPr/>
          <a:lstStyle/>
          <a:p>
            <a:endParaRPr lang="en-GB"/>
          </a:p>
        </p:txBody>
      </p:sp>
      <p:sp>
        <p:nvSpPr>
          <p:cNvPr id="34" name="TextBox 34"/>
          <p:cNvSpPr txBox="1"/>
          <p:nvPr/>
        </p:nvSpPr>
        <p:spPr>
          <a:xfrm>
            <a:off x="1201170" y="1143280"/>
            <a:ext cx="3407082" cy="6594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819"/>
              </a:lnSpc>
            </a:pPr>
            <a:r>
              <a:rPr lang="en-US" sz="2599" dirty="0">
                <a:solidFill>
                  <a:srgbClr val="FFFFFF"/>
                </a:solidFill>
                <a:latin typeface="Montserrat" panose="00000500000000000000" pitchFamily="2" charset="0"/>
              </a:rPr>
              <a:t>Inspiring the </a:t>
            </a:r>
          </a:p>
          <a:p>
            <a:pPr>
              <a:lnSpc>
                <a:spcPts val="3639"/>
              </a:lnSpc>
            </a:pPr>
            <a:r>
              <a:rPr lang="en-US" sz="2599" dirty="0">
                <a:solidFill>
                  <a:srgbClr val="FFFFFF"/>
                </a:solidFill>
                <a:latin typeface="Montserrat" panose="00000500000000000000" pitchFamily="2" charset="0"/>
              </a:rPr>
              <a:t>Next Generation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FB0CE55F-DA7D-87CC-04A1-A15FA3B327E5}"/>
              </a:ext>
            </a:extLst>
          </p:cNvPr>
          <p:cNvSpPr txBox="1"/>
          <p:nvPr/>
        </p:nvSpPr>
        <p:spPr>
          <a:xfrm>
            <a:off x="6438209" y="943713"/>
            <a:ext cx="23983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i="1">
                <a:latin typeface="Montserrat" pitchFamily="2" charset="77"/>
              </a:rPr>
              <a:t>FUTURUM</a:t>
            </a:r>
          </a:p>
          <a:p>
            <a:r>
              <a:rPr lang="en-GB" sz="3200" b="1" i="1">
                <a:latin typeface="Montserrat Black" pitchFamily="2" charset="77"/>
              </a:rPr>
              <a:t>PODCAST</a:t>
            </a:r>
            <a:endParaRPr lang="en-US" sz="3200" b="1" i="1">
              <a:latin typeface="Montserrat Black" pitchFamily="2" charset="77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AFC4E707-6232-5085-579A-C41D0A18B673}"/>
              </a:ext>
            </a:extLst>
          </p:cNvPr>
          <p:cNvSpPr/>
          <p:nvPr/>
        </p:nvSpPr>
        <p:spPr>
          <a:xfrm>
            <a:off x="0" y="8115300"/>
            <a:ext cx="715468" cy="2179172"/>
          </a:xfrm>
          <a:prstGeom prst="rect">
            <a:avLst/>
          </a:prstGeom>
          <a:solidFill>
            <a:srgbClr val="55B8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F25DDC04-D7CE-105D-F1CE-01A4F11874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03614" y="4461004"/>
            <a:ext cx="6969047" cy="4529881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A41542B7-CA50-72E1-7A57-9FE12DCDEF2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122608" y="0"/>
            <a:ext cx="4152900" cy="28829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67FE66B-ACFC-8F8B-FDE7-DF8CA8C7332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80376" y="1020868"/>
            <a:ext cx="421629" cy="736550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1345F9D3-AE14-804C-BB1C-B14290FE7762}"/>
              </a:ext>
            </a:extLst>
          </p:cNvPr>
          <p:cNvSpPr txBox="1"/>
          <p:nvPr/>
        </p:nvSpPr>
        <p:spPr>
          <a:xfrm>
            <a:off x="5941586" y="3080033"/>
            <a:ext cx="630406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>
                <a:latin typeface="Montserrat" pitchFamily="2" charset="77"/>
              </a:rPr>
              <a:t>In Conversation </a:t>
            </a:r>
            <a:r>
              <a:rPr lang="en-GB" sz="3600" dirty="0">
                <a:latin typeface="Montserrat" pitchFamily="2" charset="77"/>
              </a:rPr>
              <a:t>with </a:t>
            </a:r>
          </a:p>
          <a:p>
            <a:pPr>
              <a:spcAft>
                <a:spcPts val="1200"/>
              </a:spcAft>
            </a:pPr>
            <a:r>
              <a:rPr lang="en-GB" sz="5400" b="1" dirty="0">
                <a:latin typeface="Montserrat" pitchFamily="2" charset="77"/>
              </a:rPr>
              <a:t>Dr. Maria Octavia Rangel</a:t>
            </a:r>
            <a:endParaRPr lang="en-US" sz="5400" b="1" dirty="0">
              <a:latin typeface="Montserrat" pitchFamily="2" charset="77"/>
            </a:endParaRPr>
          </a:p>
        </p:txBody>
      </p:sp>
      <p:pic>
        <p:nvPicPr>
          <p:cNvPr id="17" name="Picture 16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8CC6AB2E-1CF9-D569-FEC7-8682E34A800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6802" y="8344855"/>
            <a:ext cx="5529083" cy="917450"/>
          </a:xfrm>
          <a:prstGeom prst="rect">
            <a:avLst/>
          </a:prstGeom>
        </p:spPr>
      </p:pic>
      <p:sp>
        <p:nvSpPr>
          <p:cNvPr id="12" name="Freeform 27">
            <a:extLst>
              <a:ext uri="{FF2B5EF4-FFF2-40B4-BE49-F238E27FC236}">
                <a16:creationId xmlns:a16="http://schemas.microsoft.com/office/drawing/2014/main" id="{D45BA63C-3210-C8B2-7A60-E2888DE21E1A}"/>
              </a:ext>
            </a:extLst>
          </p:cNvPr>
          <p:cNvSpPr>
            <a:spLocks noChangeAspect="1"/>
          </p:cNvSpPr>
          <p:nvPr/>
        </p:nvSpPr>
        <p:spPr>
          <a:xfrm>
            <a:off x="11876969" y="1978506"/>
            <a:ext cx="4556831" cy="4577255"/>
          </a:xfrm>
          <a:custGeom>
            <a:avLst/>
            <a:gdLst/>
            <a:ahLst/>
            <a:cxnLst/>
            <a:rect l="l" t="t" r="r" b="b"/>
            <a:pathLst>
              <a:path w="809173" h="812800">
                <a:moveTo>
                  <a:pt x="404587" y="0"/>
                </a:moveTo>
                <a:cubicBezTo>
                  <a:pt x="628326" y="1001"/>
                  <a:pt x="809174" y="182659"/>
                  <a:pt x="809174" y="406400"/>
                </a:cubicBezTo>
                <a:cubicBezTo>
                  <a:pt x="809174" y="630141"/>
                  <a:pt x="628326" y="811799"/>
                  <a:pt x="404587" y="812800"/>
                </a:cubicBezTo>
                <a:cubicBezTo>
                  <a:pt x="180848" y="811799"/>
                  <a:pt x="0" y="630141"/>
                  <a:pt x="0" y="406400"/>
                </a:cubicBezTo>
                <a:cubicBezTo>
                  <a:pt x="0" y="182659"/>
                  <a:pt x="180848" y="1001"/>
                  <a:pt x="404587" y="0"/>
                </a:cubicBezTo>
                <a:close/>
              </a:path>
            </a:pathLst>
          </a:cu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Picture 63">
            <a:extLst>
              <a:ext uri="{FF2B5EF4-FFF2-40B4-BE49-F238E27FC236}">
                <a16:creationId xmlns:a16="http://schemas.microsoft.com/office/drawing/2014/main" id="{30CA7F4E-4CF1-47CD-C1B5-3195628DC30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-1"/>
            <a:ext cx="18287998" cy="10299966"/>
          </a:xfrm>
          <a:prstGeom prst="rect">
            <a:avLst/>
          </a:prstGeom>
        </p:spPr>
      </p:pic>
      <p:sp>
        <p:nvSpPr>
          <p:cNvPr id="32" name="TextBox 32"/>
          <p:cNvSpPr txBox="1"/>
          <p:nvPr/>
        </p:nvSpPr>
        <p:spPr>
          <a:xfrm>
            <a:off x="10503036" y="1047750"/>
            <a:ext cx="3722681" cy="17568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664"/>
              </a:lnSpc>
            </a:pPr>
            <a:r>
              <a:rPr lang="en-US" sz="4800" b="1" dirty="0">
                <a:solidFill>
                  <a:srgbClr val="000000"/>
                </a:solidFill>
                <a:latin typeface="Montserrat Extra-Bold Bold"/>
              </a:rPr>
              <a:t>Meet</a:t>
            </a:r>
          </a:p>
          <a:p>
            <a:pPr>
              <a:lnSpc>
                <a:spcPts val="4012"/>
              </a:lnSpc>
            </a:pPr>
            <a:r>
              <a:rPr lang="en-US" sz="3400" dirty="0">
                <a:solidFill>
                  <a:srgbClr val="000000"/>
                </a:solidFill>
                <a:latin typeface="Montserrat Bold"/>
              </a:rPr>
              <a:t>Dr. Maria Octavia Rangel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10503038" y="4721050"/>
            <a:ext cx="2118132" cy="56425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366"/>
              </a:lnSpc>
            </a:pPr>
            <a:r>
              <a:rPr lang="en-US" sz="3700" b="1" dirty="0">
                <a:solidFill>
                  <a:srgbClr val="000000"/>
                </a:solidFill>
                <a:latin typeface="Montserrat Extra-Bold"/>
              </a:rPr>
              <a:t>Profile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10503036" y="8100125"/>
            <a:ext cx="7403964" cy="8515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en-GB" sz="2400" dirty="0">
                <a:effectLst/>
                <a:latin typeface="Montserrat" pitchFamily="2" charset="0"/>
                <a:ea typeface="Aptos" panose="020B0004020202020204" pitchFamily="34" charset="0"/>
              </a:rPr>
              <a:t>“Have that openness to see opportunity in everything that comes your way.” </a:t>
            </a:r>
            <a:endParaRPr lang="en-US" sz="2400" dirty="0">
              <a:latin typeface="Montserrat" pitchFamily="2" charset="0"/>
            </a:endParaRPr>
          </a:p>
        </p:txBody>
      </p:sp>
      <p:sp>
        <p:nvSpPr>
          <p:cNvPr id="28" name="TextBox 28"/>
          <p:cNvSpPr txBox="1"/>
          <p:nvPr/>
        </p:nvSpPr>
        <p:spPr>
          <a:xfrm>
            <a:off x="14137198" y="2112815"/>
            <a:ext cx="3038237" cy="3213519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659"/>
              </a:lnSpc>
            </a:pPr>
            <a:endParaRPr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F2B7B4-B3FF-0F56-6C33-1C53CEEAD37D}"/>
              </a:ext>
            </a:extLst>
          </p:cNvPr>
          <p:cNvSpPr txBox="1">
            <a:spLocks/>
          </p:cNvSpPr>
          <p:nvPr/>
        </p:nvSpPr>
        <p:spPr>
          <a:xfrm>
            <a:off x="926614" y="3083350"/>
            <a:ext cx="8114147" cy="4785425"/>
          </a:xfrm>
          <a:prstGeom prst="rect">
            <a:avLst/>
          </a:prstGeom>
        </p:spPr>
        <p:txBody>
          <a:bodyPr numCol="1" anchor="t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GB" sz="2200" dirty="0">
                <a:latin typeface="Montserrat" pitchFamily="2" charset="0"/>
              </a:rPr>
              <a:t>In this podcast, Dr. Maria Octavia Rangel speaks about how to create supportive and reciprocal relationships with your mentors, and the importance of pushing yourself out of your comfort zone.</a:t>
            </a: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GB" sz="2200" b="1" dirty="0">
                <a:latin typeface="Montserrat" pitchFamily="2" charset="0"/>
              </a:rPr>
              <a:t>What do you think </a:t>
            </a:r>
            <a:r>
              <a:rPr lang="en-GB" sz="2200" dirty="0">
                <a:latin typeface="Montserrat" pitchFamily="2" charset="0"/>
              </a:rPr>
              <a:t>a career in geriatric cardiology involves?</a:t>
            </a: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GB" sz="2200" b="1" dirty="0">
                <a:latin typeface="Montserrat" pitchFamily="2" charset="0"/>
              </a:rPr>
              <a:t>Why do you think </a:t>
            </a:r>
            <a:r>
              <a:rPr lang="en-GB" sz="2200" dirty="0">
                <a:latin typeface="Montserrat" pitchFamily="2" charset="0"/>
              </a:rPr>
              <a:t>it is important to have mentors to support you through life?</a:t>
            </a: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GB" sz="2200" b="1" dirty="0">
                <a:latin typeface="Montserrat" pitchFamily="2" charset="0"/>
              </a:rPr>
              <a:t>How do you feel</a:t>
            </a:r>
            <a:r>
              <a:rPr lang="en-GB" sz="2200" dirty="0">
                <a:latin typeface="Montserrat" pitchFamily="2" charset="0"/>
              </a:rPr>
              <a:t> about stepping out of your comfort zone? When have you had to do so, and how did you cope with the challenge? </a:t>
            </a:r>
          </a:p>
        </p:txBody>
      </p:sp>
      <p:sp>
        <p:nvSpPr>
          <p:cNvPr id="4" name="TextBox 35">
            <a:extLst>
              <a:ext uri="{FF2B5EF4-FFF2-40B4-BE49-F238E27FC236}">
                <a16:creationId xmlns:a16="http://schemas.microsoft.com/office/drawing/2014/main" id="{232BF716-C9AC-505C-A199-DD5665901D0B}"/>
              </a:ext>
            </a:extLst>
          </p:cNvPr>
          <p:cNvSpPr txBox="1"/>
          <p:nvPr/>
        </p:nvSpPr>
        <p:spPr>
          <a:xfrm>
            <a:off x="10516094" y="5476063"/>
            <a:ext cx="3722681" cy="21812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en-GB" sz="2400" dirty="0">
                <a:solidFill>
                  <a:srgbClr val="000000"/>
                </a:solidFill>
                <a:latin typeface="Montserrat"/>
              </a:rPr>
              <a:t>Wake Forest University School of Medicine, USA</a:t>
            </a:r>
          </a:p>
          <a:p>
            <a:pPr>
              <a:lnSpc>
                <a:spcPct val="120000"/>
              </a:lnSpc>
            </a:pPr>
            <a:endParaRPr lang="en-US" sz="2400" dirty="0">
              <a:solidFill>
                <a:srgbClr val="000000"/>
              </a:solidFill>
              <a:latin typeface="Montserrat"/>
            </a:endParaRPr>
          </a:p>
          <a:p>
            <a:pPr>
              <a:lnSpc>
                <a:spcPct val="120000"/>
              </a:lnSpc>
            </a:pPr>
            <a:r>
              <a:rPr lang="en-US" sz="2400" b="1" dirty="0">
                <a:solidFill>
                  <a:srgbClr val="000000"/>
                </a:solidFill>
                <a:latin typeface="Montserrat" panose="00000500000000000000" pitchFamily="2" charset="0"/>
              </a:rPr>
              <a:t>Field of Research</a:t>
            </a:r>
          </a:p>
          <a:p>
            <a:pPr>
              <a:lnSpc>
                <a:spcPct val="120000"/>
              </a:lnSpc>
            </a:pPr>
            <a:r>
              <a:rPr lang="en-US" sz="2400" dirty="0">
                <a:solidFill>
                  <a:srgbClr val="000000"/>
                </a:solidFill>
                <a:latin typeface="Montserrat"/>
              </a:rPr>
              <a:t>Geriatric Cardiology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D13FE81-F0F7-08E5-5210-BE16F18FE6F9}"/>
              </a:ext>
            </a:extLst>
          </p:cNvPr>
          <p:cNvSpPr txBox="1"/>
          <p:nvPr/>
        </p:nvSpPr>
        <p:spPr>
          <a:xfrm>
            <a:off x="926614" y="2051730"/>
            <a:ext cx="7849836" cy="8184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6135"/>
              </a:lnSpc>
            </a:pPr>
            <a:r>
              <a:rPr lang="en-US" sz="4400">
                <a:solidFill>
                  <a:srgbClr val="55B8AD"/>
                </a:solidFill>
                <a:latin typeface="Montserrat Extra-Bold"/>
              </a:rPr>
              <a:t>Pre-listening: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6222899-D23F-9EF2-96B1-162CAD21E7FF}"/>
              </a:ext>
            </a:extLst>
          </p:cNvPr>
          <p:cNvSpPr txBox="1"/>
          <p:nvPr/>
        </p:nvSpPr>
        <p:spPr>
          <a:xfrm>
            <a:off x="926614" y="645633"/>
            <a:ext cx="7524212" cy="3802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380"/>
              </a:lnSpc>
            </a:pPr>
            <a:r>
              <a:rPr lang="en-US" sz="1700" b="1" dirty="0">
                <a:solidFill>
                  <a:srgbClr val="3660AA"/>
                </a:solidFill>
                <a:latin typeface="Montserrat" panose="00000500000000000000" pitchFamily="2" charset="0"/>
              </a:rPr>
              <a:t>Pre-listening</a:t>
            </a:r>
            <a:r>
              <a:rPr lang="en-US" sz="1700" dirty="0">
                <a:solidFill>
                  <a:srgbClr val="3660AA"/>
                </a:solidFill>
                <a:latin typeface="Montserrat" panose="00000500000000000000" pitchFamily="2" charset="0"/>
              </a:rPr>
              <a:t>  </a:t>
            </a:r>
            <a:r>
              <a:rPr lang="en-US" sz="1700" dirty="0">
                <a:solidFill>
                  <a:srgbClr val="55B8AD"/>
                </a:solidFill>
                <a:latin typeface="Montserrat" panose="00000500000000000000" pitchFamily="2" charset="0"/>
              </a:rPr>
              <a:t>|  Break it Down  |  Post-Listening  |  Learn More</a:t>
            </a:r>
          </a:p>
        </p:txBody>
      </p:sp>
      <p:sp>
        <p:nvSpPr>
          <p:cNvPr id="2" name="Freeform 27">
            <a:extLst>
              <a:ext uri="{FF2B5EF4-FFF2-40B4-BE49-F238E27FC236}">
                <a16:creationId xmlns:a16="http://schemas.microsoft.com/office/drawing/2014/main" id="{F08B049F-DBFB-B48B-F3CF-96DC808242D7}"/>
              </a:ext>
            </a:extLst>
          </p:cNvPr>
          <p:cNvSpPr>
            <a:spLocks noChangeAspect="1"/>
          </p:cNvSpPr>
          <p:nvPr/>
        </p:nvSpPr>
        <p:spPr>
          <a:xfrm>
            <a:off x="13748428" y="1892568"/>
            <a:ext cx="3815776" cy="3832879"/>
          </a:xfrm>
          <a:custGeom>
            <a:avLst/>
            <a:gdLst/>
            <a:ahLst/>
            <a:cxnLst/>
            <a:rect l="l" t="t" r="r" b="b"/>
            <a:pathLst>
              <a:path w="809173" h="812800">
                <a:moveTo>
                  <a:pt x="404587" y="0"/>
                </a:moveTo>
                <a:cubicBezTo>
                  <a:pt x="628326" y="1001"/>
                  <a:pt x="809174" y="182659"/>
                  <a:pt x="809174" y="406400"/>
                </a:cubicBezTo>
                <a:cubicBezTo>
                  <a:pt x="809174" y="630141"/>
                  <a:pt x="628326" y="811799"/>
                  <a:pt x="404587" y="812800"/>
                </a:cubicBezTo>
                <a:cubicBezTo>
                  <a:pt x="180848" y="811799"/>
                  <a:pt x="0" y="630141"/>
                  <a:pt x="0" y="406400"/>
                </a:cubicBezTo>
                <a:cubicBezTo>
                  <a:pt x="0" y="182659"/>
                  <a:pt x="180848" y="1001"/>
                  <a:pt x="404587" y="0"/>
                </a:cubicBezTo>
                <a:close/>
              </a:path>
            </a:pathLst>
          </a:cu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id="{B1E9455F-C122-33A9-00CA-E748F6F6767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372600" y="0"/>
            <a:ext cx="8915399" cy="10309821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8AA8134-E568-BC47-ED49-B684404FDB7F}"/>
              </a:ext>
            </a:extLst>
          </p:cNvPr>
          <p:cNvSpPr txBox="1">
            <a:spLocks/>
          </p:cNvSpPr>
          <p:nvPr/>
        </p:nvSpPr>
        <p:spPr>
          <a:xfrm>
            <a:off x="926614" y="4429709"/>
            <a:ext cx="8626649" cy="43658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2200" b="1" noProof="0" dirty="0">
                <a:latin typeface="Montserrat" panose="00000500000000000000" pitchFamily="2" charset="0"/>
              </a:rPr>
              <a:t>What does Octavia say is unique</a:t>
            </a:r>
            <a:r>
              <a:rPr lang="en-US" sz="2200" noProof="0" dirty="0">
                <a:latin typeface="Montserrat" panose="00000500000000000000" pitchFamily="2" charset="0"/>
              </a:rPr>
              <a:t> about working with the geriatric age group?</a:t>
            </a: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2200" b="1" noProof="0" dirty="0">
                <a:latin typeface="Montserrat" panose="00000500000000000000" pitchFamily="2" charset="0"/>
              </a:rPr>
              <a:t>What do you think it means </a:t>
            </a:r>
            <a:r>
              <a:rPr lang="en-US" sz="2200" noProof="0" dirty="0">
                <a:latin typeface="Montserrat" panose="00000500000000000000" pitchFamily="2" charset="0"/>
              </a:rPr>
              <a:t>to be a co-investigator on a clinical trial? What responsibilities do you think this role includes?</a:t>
            </a: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2200" b="1" noProof="0" dirty="0">
                <a:latin typeface="Montserrat" panose="00000500000000000000" pitchFamily="2" charset="0"/>
              </a:rPr>
              <a:t>Has there been a time </a:t>
            </a:r>
            <a:r>
              <a:rPr lang="en-US" sz="2200" noProof="0" dirty="0">
                <a:latin typeface="Montserrat" panose="00000500000000000000" pitchFamily="2" charset="0"/>
              </a:rPr>
              <a:t>when you have had to adapt to change? How did you find this experience? What enabled you to meet the challenge of adapting? </a:t>
            </a: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2200" b="1" noProof="0" dirty="0">
                <a:latin typeface="Montserrat" panose="00000500000000000000" pitchFamily="2" charset="0"/>
              </a:rPr>
              <a:t>When did you </a:t>
            </a:r>
            <a:r>
              <a:rPr lang="en-US" sz="2200" noProof="0" dirty="0">
                <a:latin typeface="Montserrat" panose="00000500000000000000" pitchFamily="2" charset="0"/>
              </a:rPr>
              <a:t>last ask for help, and how easy did you find doing so? What was the result of asking for this help?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A9261F7-FCBE-40C2-FAC7-0983D2834D45}"/>
              </a:ext>
            </a:extLst>
          </p:cNvPr>
          <p:cNvSpPr txBox="1"/>
          <p:nvPr/>
        </p:nvSpPr>
        <p:spPr>
          <a:xfrm>
            <a:off x="1606391" y="3744610"/>
            <a:ext cx="28415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noProof="0" dirty="0">
                <a:solidFill>
                  <a:srgbClr val="3660AA"/>
                </a:solidFill>
                <a:latin typeface="Montserrat Black" pitchFamily="2" charset="77"/>
                <a:ea typeface="Calibri" panose="020F0502020204030204" pitchFamily="34" charset="0"/>
                <a:cs typeface="Calibri Light" panose="020F0302020204030204" pitchFamily="34" charset="0"/>
              </a:rPr>
              <a:t>Up to 05:45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82F84F4-C6B8-83C1-192C-4AC6BBCFC5F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6614" y="3297694"/>
            <a:ext cx="859826" cy="98163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6D93360-D1DF-A627-8EB5-BF749E0944E1}"/>
              </a:ext>
            </a:extLst>
          </p:cNvPr>
          <p:cNvSpPr txBox="1"/>
          <p:nvPr/>
        </p:nvSpPr>
        <p:spPr>
          <a:xfrm>
            <a:off x="926614" y="645633"/>
            <a:ext cx="7524212" cy="3802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380"/>
              </a:lnSpc>
            </a:pPr>
            <a:r>
              <a:rPr lang="en-US" sz="1700" noProof="0" dirty="0">
                <a:solidFill>
                  <a:srgbClr val="55B8AD"/>
                </a:solidFill>
                <a:latin typeface="Montserrat" panose="00000500000000000000" pitchFamily="2" charset="0"/>
              </a:rPr>
              <a:t>Pre-listening</a:t>
            </a:r>
            <a:r>
              <a:rPr lang="en-US" sz="1700" noProof="0" dirty="0">
                <a:solidFill>
                  <a:srgbClr val="3660AA"/>
                </a:solidFill>
                <a:latin typeface="Montserrat" panose="00000500000000000000" pitchFamily="2" charset="0"/>
              </a:rPr>
              <a:t>  </a:t>
            </a:r>
            <a:r>
              <a:rPr lang="en-US" sz="1700" noProof="0" dirty="0">
                <a:solidFill>
                  <a:srgbClr val="55B8AD"/>
                </a:solidFill>
                <a:latin typeface="Montserrat" panose="00000500000000000000" pitchFamily="2" charset="0"/>
              </a:rPr>
              <a:t>|  </a:t>
            </a:r>
            <a:r>
              <a:rPr lang="en-US" sz="1700" b="1" noProof="0" dirty="0">
                <a:solidFill>
                  <a:srgbClr val="3660AA"/>
                </a:solidFill>
                <a:latin typeface="Montserrat" panose="00000500000000000000" pitchFamily="2" charset="0"/>
              </a:rPr>
              <a:t>Break it Down  </a:t>
            </a:r>
            <a:r>
              <a:rPr lang="en-US" sz="1700" noProof="0" dirty="0">
                <a:solidFill>
                  <a:srgbClr val="55B8AD"/>
                </a:solidFill>
                <a:latin typeface="Montserrat" panose="00000500000000000000" pitchFamily="2" charset="0"/>
              </a:rPr>
              <a:t>|  Post-listening  |  Learn More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EADDC2B-D072-01DC-AE8C-5114FDC28823}"/>
              </a:ext>
            </a:extLst>
          </p:cNvPr>
          <p:cNvSpPr txBox="1"/>
          <p:nvPr/>
        </p:nvSpPr>
        <p:spPr>
          <a:xfrm>
            <a:off x="926614" y="1414475"/>
            <a:ext cx="8915399" cy="16007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6135"/>
              </a:lnSpc>
            </a:pPr>
            <a:r>
              <a:rPr lang="en-US" sz="4400" noProof="0" dirty="0">
                <a:solidFill>
                  <a:srgbClr val="55B8AD"/>
                </a:solidFill>
                <a:latin typeface="Montserrat Extra-Bold"/>
              </a:rPr>
              <a:t>Break Octavia’s Conversation Down: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id="{B450F3D4-CDBB-7808-977F-7982A780F73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50380" y="-5443"/>
            <a:ext cx="8337620" cy="10292443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F39B39E-33CD-4D49-BB2F-928E15F68A8D}"/>
              </a:ext>
            </a:extLst>
          </p:cNvPr>
          <p:cNvSpPr txBox="1">
            <a:spLocks/>
          </p:cNvSpPr>
          <p:nvPr/>
        </p:nvSpPr>
        <p:spPr>
          <a:xfrm>
            <a:off x="926615" y="3214845"/>
            <a:ext cx="8122796" cy="31122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 startAt="5"/>
            </a:pPr>
            <a:r>
              <a:rPr lang="en-GB" sz="2400" b="1" dirty="0">
                <a:latin typeface="Montserrat" panose="00000500000000000000" pitchFamily="2" charset="0"/>
              </a:rPr>
              <a:t>Why do you think </a:t>
            </a:r>
            <a:r>
              <a:rPr lang="en-GB" sz="2400" dirty="0">
                <a:latin typeface="Montserrat" panose="00000500000000000000" pitchFamily="2" charset="0"/>
              </a:rPr>
              <a:t>Octavia</a:t>
            </a:r>
            <a:r>
              <a:rPr lang="en-GB" sz="2400" b="1" dirty="0">
                <a:latin typeface="Montserrat" panose="00000500000000000000" pitchFamily="2" charset="0"/>
              </a:rPr>
              <a:t> </a:t>
            </a:r>
            <a:r>
              <a:rPr lang="en-GB" sz="2400" dirty="0">
                <a:latin typeface="Montserrat" panose="00000500000000000000" pitchFamily="2" charset="0"/>
              </a:rPr>
              <a:t>believes it is important for a mentee to be mentored by a variety of people, rather than one long-term mentor?</a:t>
            </a: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 startAt="5"/>
            </a:pPr>
            <a:r>
              <a:rPr lang="en-GB" sz="2400" b="1" dirty="0">
                <a:latin typeface="Montserrat" panose="00000500000000000000" pitchFamily="2" charset="0"/>
              </a:rPr>
              <a:t>Why do you think </a:t>
            </a:r>
            <a:r>
              <a:rPr lang="en-GB" sz="2400" dirty="0">
                <a:latin typeface="Montserrat" panose="00000500000000000000" pitchFamily="2" charset="0"/>
              </a:rPr>
              <a:t>Octavia finds it so rewarding to be a mentor? </a:t>
            </a: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 startAt="5"/>
            </a:pPr>
            <a:r>
              <a:rPr lang="en-GB" sz="2400" b="1" dirty="0">
                <a:latin typeface="Montserrat" panose="00000500000000000000" pitchFamily="2" charset="0"/>
              </a:rPr>
              <a:t>When did you last have </a:t>
            </a:r>
            <a:r>
              <a:rPr lang="en-GB" sz="2400" dirty="0">
                <a:latin typeface="Montserrat" panose="00000500000000000000" pitchFamily="2" charset="0"/>
              </a:rPr>
              <a:t>a real sense of wonder? When did you last explore and really question something? What did you learn from this experience?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C70817D-B35C-338D-74F9-15B2DD366AA7}"/>
              </a:ext>
            </a:extLst>
          </p:cNvPr>
          <p:cNvSpPr txBox="1"/>
          <p:nvPr/>
        </p:nvSpPr>
        <p:spPr>
          <a:xfrm>
            <a:off x="926614" y="645633"/>
            <a:ext cx="7524212" cy="3802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380"/>
              </a:lnSpc>
            </a:pPr>
            <a:r>
              <a:rPr lang="en-US" sz="1700" dirty="0">
                <a:solidFill>
                  <a:srgbClr val="55B8AD"/>
                </a:solidFill>
                <a:latin typeface="Montserrat" panose="00000500000000000000" pitchFamily="2" charset="0"/>
              </a:rPr>
              <a:t>Pre-listening</a:t>
            </a:r>
            <a:r>
              <a:rPr lang="en-US" sz="1700" dirty="0">
                <a:solidFill>
                  <a:srgbClr val="3660AA"/>
                </a:solidFill>
                <a:latin typeface="Montserrat" panose="00000500000000000000" pitchFamily="2" charset="0"/>
              </a:rPr>
              <a:t>  </a:t>
            </a:r>
            <a:r>
              <a:rPr lang="en-US" sz="1700" dirty="0">
                <a:solidFill>
                  <a:srgbClr val="55B8AD"/>
                </a:solidFill>
                <a:latin typeface="Montserrat" panose="00000500000000000000" pitchFamily="2" charset="0"/>
              </a:rPr>
              <a:t>|  </a:t>
            </a:r>
            <a:r>
              <a:rPr lang="en-US" sz="1700" b="1" dirty="0">
                <a:solidFill>
                  <a:srgbClr val="3660AA"/>
                </a:solidFill>
                <a:latin typeface="Montserrat" panose="00000500000000000000" pitchFamily="2" charset="0"/>
              </a:rPr>
              <a:t>Break it Down  </a:t>
            </a:r>
            <a:r>
              <a:rPr lang="en-US" sz="1700" dirty="0">
                <a:solidFill>
                  <a:srgbClr val="55B8AD"/>
                </a:solidFill>
                <a:latin typeface="Montserrat" panose="00000500000000000000" pitchFamily="2" charset="0"/>
              </a:rPr>
              <a:t>|  Post-listening  |  Learn More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4553FD9-32B1-FBC9-96B5-510FD92ED83A}"/>
              </a:ext>
            </a:extLst>
          </p:cNvPr>
          <p:cNvSpPr txBox="1"/>
          <p:nvPr/>
        </p:nvSpPr>
        <p:spPr>
          <a:xfrm>
            <a:off x="1606391" y="2364570"/>
            <a:ext cx="28415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3660AA"/>
                </a:solidFill>
                <a:latin typeface="Montserrat Black" pitchFamily="2" charset="77"/>
                <a:ea typeface="Calibri" panose="020F0502020204030204" pitchFamily="34" charset="0"/>
                <a:cs typeface="Calibri Light" panose="020F0302020204030204" pitchFamily="34" charset="0"/>
              </a:rPr>
              <a:t>05:45 – 08.50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C7B0007-4C5B-5077-0B1F-2024580F9EA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6614" y="1917654"/>
            <a:ext cx="859826" cy="981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>
            <a:extLst>
              <a:ext uri="{FF2B5EF4-FFF2-40B4-BE49-F238E27FC236}">
                <a16:creationId xmlns:a16="http://schemas.microsoft.com/office/drawing/2014/main" id="{9D5B3611-DDE5-917F-8C87-59DBE0132B6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46632" y="1"/>
            <a:ext cx="8141367" cy="10291636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AA3DB5-F8E7-303D-8681-1CD988AAD22E}"/>
              </a:ext>
            </a:extLst>
          </p:cNvPr>
          <p:cNvSpPr txBox="1">
            <a:spLocks/>
          </p:cNvSpPr>
          <p:nvPr/>
        </p:nvSpPr>
        <p:spPr>
          <a:xfrm>
            <a:off x="926614" y="3528154"/>
            <a:ext cx="8482857" cy="23146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 startAt="8"/>
            </a:pPr>
            <a:r>
              <a:rPr lang="en-GB" sz="2400" b="1" dirty="0">
                <a:latin typeface="Montserrat" panose="00000500000000000000" pitchFamily="2" charset="0"/>
              </a:rPr>
              <a:t>In what way can </a:t>
            </a:r>
            <a:r>
              <a:rPr lang="en-GB" sz="2400" dirty="0">
                <a:latin typeface="Montserrat" panose="00000500000000000000" pitchFamily="2" charset="0"/>
              </a:rPr>
              <a:t>life’s path be ‘curvy’? What detours have you experienced in life, and what did you gain from these detours? What unexpected opportunities did they provide?</a:t>
            </a: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 startAt="9"/>
            </a:pPr>
            <a:r>
              <a:rPr lang="en-GB" sz="2400" b="1" dirty="0">
                <a:latin typeface="Montserrat" panose="00000500000000000000" pitchFamily="2" charset="0"/>
              </a:rPr>
              <a:t>What advice does </a:t>
            </a:r>
            <a:r>
              <a:rPr lang="en-GB" sz="2400" dirty="0">
                <a:latin typeface="Montserrat" panose="00000500000000000000" pitchFamily="2" charset="0"/>
              </a:rPr>
              <a:t>Octavia give about hearing ‘no’ as an answer? How can we respond to ‘no’ in a constructive, positive way?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en-GB" sz="2000" dirty="0">
              <a:latin typeface="Montserrat" panose="000005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EE459BF-C755-7451-FE3F-BD408A0FDAE4}"/>
              </a:ext>
            </a:extLst>
          </p:cNvPr>
          <p:cNvSpPr txBox="1"/>
          <p:nvPr/>
        </p:nvSpPr>
        <p:spPr>
          <a:xfrm>
            <a:off x="1606391" y="2624841"/>
            <a:ext cx="28415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3660AA"/>
                </a:solidFill>
                <a:latin typeface="Montserrat Black" pitchFamily="2" charset="77"/>
                <a:ea typeface="Calibri" panose="020F0502020204030204" pitchFamily="34" charset="0"/>
                <a:cs typeface="Calibri Light" panose="020F0302020204030204" pitchFamily="34" charset="0"/>
              </a:rPr>
              <a:t>08:50 – end 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10FF06F-299C-CD7C-73DD-EE1AF17DDE5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6614" y="2177925"/>
            <a:ext cx="859826" cy="98163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DEFF5C9-FC5B-7298-F602-C55E4322576D}"/>
              </a:ext>
            </a:extLst>
          </p:cNvPr>
          <p:cNvSpPr txBox="1"/>
          <p:nvPr/>
        </p:nvSpPr>
        <p:spPr>
          <a:xfrm>
            <a:off x="926614" y="645633"/>
            <a:ext cx="7524212" cy="3802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380"/>
              </a:lnSpc>
            </a:pPr>
            <a:r>
              <a:rPr lang="en-US" sz="1700" dirty="0">
                <a:solidFill>
                  <a:srgbClr val="55B8AD"/>
                </a:solidFill>
                <a:latin typeface="Montserrat" panose="00000500000000000000" pitchFamily="2" charset="0"/>
              </a:rPr>
              <a:t>Pre-listening</a:t>
            </a:r>
            <a:r>
              <a:rPr lang="en-US" sz="1700" dirty="0">
                <a:solidFill>
                  <a:srgbClr val="3660AA"/>
                </a:solidFill>
                <a:latin typeface="Montserrat" panose="00000500000000000000" pitchFamily="2" charset="0"/>
              </a:rPr>
              <a:t>  </a:t>
            </a:r>
            <a:r>
              <a:rPr lang="en-US" sz="1700" dirty="0">
                <a:solidFill>
                  <a:srgbClr val="55B8AD"/>
                </a:solidFill>
                <a:latin typeface="Montserrat" panose="00000500000000000000" pitchFamily="2" charset="0"/>
              </a:rPr>
              <a:t>|  </a:t>
            </a:r>
            <a:r>
              <a:rPr lang="en-US" sz="1700" b="1" dirty="0">
                <a:solidFill>
                  <a:srgbClr val="3660AA"/>
                </a:solidFill>
                <a:latin typeface="Montserrat" panose="00000500000000000000" pitchFamily="2" charset="0"/>
              </a:rPr>
              <a:t>Break it Down  </a:t>
            </a:r>
            <a:r>
              <a:rPr lang="en-US" sz="1700" dirty="0">
                <a:solidFill>
                  <a:srgbClr val="55B8AD"/>
                </a:solidFill>
                <a:latin typeface="Montserrat" panose="00000500000000000000" pitchFamily="2" charset="0"/>
              </a:rPr>
              <a:t>|  Post-listening  |  Learn More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id="{7D7D0129-3015-1EA1-D0BC-18FA0515761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9" y="5644185"/>
            <a:ext cx="18277108" cy="4754417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0F0BB14D-F682-CFF4-056F-4F38F170055A}"/>
              </a:ext>
            </a:extLst>
          </p:cNvPr>
          <p:cNvSpPr txBox="1"/>
          <p:nvPr/>
        </p:nvSpPr>
        <p:spPr>
          <a:xfrm>
            <a:off x="12340531" y="8140585"/>
            <a:ext cx="4343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*"/>
            </a:pPr>
            <a:r>
              <a:rPr lang="en-US" sz="3200" b="1" noProof="0" dirty="0">
                <a:solidFill>
                  <a:schemeClr val="bg1"/>
                </a:solidFill>
                <a:latin typeface="Montserrat SemiBold" pitchFamily="2" charset="77"/>
              </a:rPr>
              <a:t>Submit questions to Octavia </a:t>
            </a:r>
            <a:r>
              <a:rPr lang="en-US" sz="3200" b="1" noProof="0" dirty="0">
                <a:solidFill>
                  <a:schemeClr val="bg1"/>
                </a:solidFill>
                <a:latin typeface="Montserrat Black" pitchFamily="2" charset="77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here</a:t>
            </a:r>
            <a:endParaRPr lang="en-US" sz="3200" b="1" noProof="0" dirty="0">
              <a:solidFill>
                <a:schemeClr val="bg1"/>
              </a:solidFill>
              <a:latin typeface="Montserrat Black" pitchFamily="2" charset="77"/>
            </a:endParaRPr>
          </a:p>
        </p:txBody>
      </p:sp>
      <p:pic>
        <p:nvPicPr>
          <p:cNvPr id="34" name="Picture 33" descr="Icon&#10;&#10;Description automatically generated">
            <a:extLst>
              <a:ext uri="{FF2B5EF4-FFF2-40B4-BE49-F238E27FC236}">
                <a16:creationId xmlns:a16="http://schemas.microsoft.com/office/drawing/2014/main" id="{0A10E188-0C0A-5EF7-4FE8-32A270562771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98791" y="8020164"/>
            <a:ext cx="1219200" cy="1245996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FC4CD32-D133-7D01-8591-CFE77DF0053C}"/>
              </a:ext>
            </a:extLst>
          </p:cNvPr>
          <p:cNvSpPr txBox="1">
            <a:spLocks/>
          </p:cNvSpPr>
          <p:nvPr/>
        </p:nvSpPr>
        <p:spPr>
          <a:xfrm>
            <a:off x="926614" y="2439831"/>
            <a:ext cx="16381777" cy="3019675"/>
          </a:xfrm>
          <a:prstGeom prst="rect">
            <a:avLst/>
          </a:prstGeom>
        </p:spPr>
        <p:txBody>
          <a:bodyPr numCol="2" spcCol="36000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2200" b="1" noProof="0" dirty="0">
                <a:latin typeface="Montserrat" pitchFamily="2" charset="77"/>
                <a:ea typeface="Calibri" panose="020F0502020204030204" pitchFamily="34" charset="0"/>
                <a:cs typeface="Calibri" panose="020F0502020204030204" pitchFamily="34" charset="0"/>
              </a:rPr>
              <a:t>To what extent do you think </a:t>
            </a:r>
            <a:r>
              <a:rPr lang="en-US" sz="2200" noProof="0" dirty="0">
                <a:latin typeface="Montserrat" pitchFamily="2" charset="77"/>
                <a:ea typeface="Calibri" panose="020F0502020204030204" pitchFamily="34" charset="0"/>
                <a:cs typeface="Calibri" panose="020F0502020204030204" pitchFamily="34" charset="0"/>
              </a:rPr>
              <a:t>you would find a career in geriatric cardiology to be rewarding and interesting, and why?</a:t>
            </a: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2200" b="1" noProof="0" dirty="0">
                <a:latin typeface="Montserrat" panose="00000500000000000000" pitchFamily="2" charset="0"/>
              </a:rPr>
              <a:t>Have you ever had a mentor? </a:t>
            </a:r>
            <a:r>
              <a:rPr lang="en-US" sz="2200" noProof="0" dirty="0">
                <a:latin typeface="Montserrat" panose="00000500000000000000" pitchFamily="2" charset="0"/>
              </a:rPr>
              <a:t>What support did they give you? What did you gain from being their mentee? If you have not had a mentor before, is there someone you admire? What do you think you could gain – and offer – by being their mentee? </a:t>
            </a: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2200" b="1" noProof="0" dirty="0">
                <a:latin typeface="Montserrat" pitchFamily="2" charset="77"/>
                <a:ea typeface="Calibri" panose="020F0502020204030204" pitchFamily="34" charset="0"/>
                <a:cs typeface="Calibri" panose="020F0502020204030204" pitchFamily="34" charset="0"/>
              </a:rPr>
              <a:t>Where could you look to seek out opportunities</a:t>
            </a:r>
            <a:r>
              <a:rPr lang="en-US" sz="2200" noProof="0" dirty="0">
                <a:latin typeface="Montserrat" pitchFamily="2" charset="77"/>
                <a:ea typeface="Calibri" panose="020F0502020204030204" pitchFamily="34" charset="0"/>
                <a:cs typeface="Calibri" panose="020F0502020204030204" pitchFamily="34" charset="0"/>
              </a:rPr>
              <a:t> such as mentoring and shadowing?</a:t>
            </a: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2200" b="1" noProof="0" dirty="0">
                <a:latin typeface="Montserrat" pitchFamily="2" charset="77"/>
                <a:ea typeface="Calibri" panose="020F0502020204030204" pitchFamily="34" charset="0"/>
                <a:cs typeface="Calibri" panose="020F0502020204030204" pitchFamily="34" charset="0"/>
              </a:rPr>
              <a:t>Which piece of Octavia’s advice </a:t>
            </a:r>
            <a:r>
              <a:rPr lang="en-US" sz="2200" noProof="0" dirty="0">
                <a:latin typeface="Montserrat" pitchFamily="2" charset="77"/>
                <a:ea typeface="Calibri" panose="020F0502020204030204" pitchFamily="34" charset="0"/>
                <a:cs typeface="Calibri" panose="020F0502020204030204" pitchFamily="34" charset="0"/>
              </a:rPr>
              <a:t>did you find most useful, and why?</a:t>
            </a: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2200" b="1" noProof="0" dirty="0">
                <a:latin typeface="Montserrat" pitchFamily="2" charset="77"/>
                <a:ea typeface="Calibri" panose="020F0502020204030204" pitchFamily="34" charset="0"/>
                <a:cs typeface="Calibri" panose="020F0502020204030204" pitchFamily="34" charset="0"/>
              </a:rPr>
              <a:t>What further questions </a:t>
            </a:r>
            <a:r>
              <a:rPr lang="en-US" sz="2200" noProof="0" dirty="0">
                <a:latin typeface="Montserrat" pitchFamily="2" charset="77"/>
                <a:ea typeface="Calibri" panose="020F0502020204030204" pitchFamily="34" charset="0"/>
                <a:cs typeface="Calibri" panose="020F0502020204030204" pitchFamily="34" charset="0"/>
              </a:rPr>
              <a:t>would you ask Octavia about geriatric cardiology and/or her career?*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FEC8313-ED43-561F-A392-ED760B7D99E2}"/>
              </a:ext>
            </a:extLst>
          </p:cNvPr>
          <p:cNvSpPr txBox="1"/>
          <p:nvPr/>
        </p:nvSpPr>
        <p:spPr>
          <a:xfrm>
            <a:off x="926614" y="645633"/>
            <a:ext cx="7524212" cy="3802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380"/>
              </a:lnSpc>
            </a:pPr>
            <a:r>
              <a:rPr lang="en-US" sz="1700" noProof="0" dirty="0">
                <a:solidFill>
                  <a:srgbClr val="55B8AD"/>
                </a:solidFill>
                <a:latin typeface="Montserrat" panose="00000500000000000000" pitchFamily="2" charset="0"/>
              </a:rPr>
              <a:t>Pre-listening</a:t>
            </a:r>
            <a:r>
              <a:rPr lang="en-US" sz="1700" noProof="0" dirty="0">
                <a:solidFill>
                  <a:srgbClr val="3660AA"/>
                </a:solidFill>
                <a:latin typeface="Montserrat" panose="00000500000000000000" pitchFamily="2" charset="0"/>
              </a:rPr>
              <a:t>  </a:t>
            </a:r>
            <a:r>
              <a:rPr lang="en-US" sz="1700" noProof="0" dirty="0">
                <a:solidFill>
                  <a:srgbClr val="55B8AD"/>
                </a:solidFill>
                <a:latin typeface="Montserrat" panose="00000500000000000000" pitchFamily="2" charset="0"/>
              </a:rPr>
              <a:t>|  Break it Down  |  </a:t>
            </a:r>
            <a:r>
              <a:rPr lang="en-US" sz="1700" b="1" noProof="0" dirty="0">
                <a:solidFill>
                  <a:srgbClr val="3660AA"/>
                </a:solidFill>
                <a:latin typeface="Montserrat" panose="00000500000000000000" pitchFamily="2" charset="0"/>
              </a:rPr>
              <a:t>Post-listening</a:t>
            </a:r>
            <a:r>
              <a:rPr lang="en-US" sz="1700" noProof="0" dirty="0">
                <a:solidFill>
                  <a:srgbClr val="55B8AD"/>
                </a:solidFill>
                <a:latin typeface="Montserrat" panose="00000500000000000000" pitchFamily="2" charset="0"/>
              </a:rPr>
              <a:t>  |  Learn More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BCDA858-931E-A816-0110-793E509C363E}"/>
              </a:ext>
            </a:extLst>
          </p:cNvPr>
          <p:cNvSpPr txBox="1"/>
          <p:nvPr/>
        </p:nvSpPr>
        <p:spPr>
          <a:xfrm>
            <a:off x="926614" y="1363399"/>
            <a:ext cx="8926982" cy="8184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6135"/>
              </a:lnSpc>
            </a:pPr>
            <a:r>
              <a:rPr lang="en-US" sz="4400" noProof="0" dirty="0">
                <a:solidFill>
                  <a:srgbClr val="55B8AD"/>
                </a:solidFill>
                <a:latin typeface="Montserrat Extra-Bold"/>
              </a:rPr>
              <a:t>Post-listening: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49">
            <a:extLst>
              <a:ext uri="{FF2B5EF4-FFF2-40B4-BE49-F238E27FC236}">
                <a16:creationId xmlns:a16="http://schemas.microsoft.com/office/drawing/2014/main" id="{84F3F13D-1F73-0471-030F-D8DECFE458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512" y="0"/>
            <a:ext cx="18264975" cy="10295618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DE453108-A6D8-524E-D1F7-D53E64F41850}"/>
              </a:ext>
            </a:extLst>
          </p:cNvPr>
          <p:cNvSpPr/>
          <p:nvPr/>
        </p:nvSpPr>
        <p:spPr>
          <a:xfrm>
            <a:off x="10453371" y="6180710"/>
            <a:ext cx="7823116" cy="1835530"/>
          </a:xfrm>
          <a:prstGeom prst="rect">
            <a:avLst/>
          </a:prstGeom>
          <a:solidFill>
            <a:srgbClr val="55B8A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B4A4560E-E6D6-4BBB-8B24-365545DF23FD}"/>
              </a:ext>
            </a:extLst>
          </p:cNvPr>
          <p:cNvSpPr txBox="1"/>
          <p:nvPr/>
        </p:nvSpPr>
        <p:spPr>
          <a:xfrm>
            <a:off x="14173200" y="9218619"/>
            <a:ext cx="39349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800" dirty="0">
                <a:solidFill>
                  <a:srgbClr val="3660AA"/>
                </a:solidFill>
                <a:latin typeface="Montserrat Medium" pitchFamily="2" charset="77"/>
              </a:rPr>
              <a:t>Inspiring the </a:t>
            </a:r>
          </a:p>
          <a:p>
            <a:pPr algn="r"/>
            <a:r>
              <a:rPr lang="en-GB" sz="2800" b="1">
                <a:solidFill>
                  <a:srgbClr val="3660AA"/>
                </a:solidFill>
                <a:latin typeface="Montserrat Black" pitchFamily="2" charset="77"/>
              </a:rPr>
              <a:t>Next </a:t>
            </a:r>
            <a:r>
              <a:rPr lang="en-GB" sz="2800" b="1" dirty="0">
                <a:solidFill>
                  <a:srgbClr val="3660AA"/>
                </a:solidFill>
                <a:latin typeface="Montserrat Black" pitchFamily="2" charset="77"/>
              </a:rPr>
              <a:t>G</a:t>
            </a:r>
            <a:r>
              <a:rPr lang="en-GB" sz="2800" b="1">
                <a:solidFill>
                  <a:srgbClr val="3660AA"/>
                </a:solidFill>
                <a:latin typeface="Montserrat Black" pitchFamily="2" charset="77"/>
              </a:rPr>
              <a:t>eneration</a:t>
            </a:r>
            <a:endParaRPr lang="en-GB" sz="2800" b="1" dirty="0">
              <a:solidFill>
                <a:srgbClr val="3660AA"/>
              </a:solidFill>
              <a:latin typeface="Montserrat Black" pitchFamily="2" charset="7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6B1A9CA-08E6-F93F-7E22-A335F4CBA4AB}"/>
              </a:ext>
            </a:extLst>
          </p:cNvPr>
          <p:cNvSpPr txBox="1"/>
          <p:nvPr/>
        </p:nvSpPr>
        <p:spPr>
          <a:xfrm>
            <a:off x="10623471" y="5834506"/>
            <a:ext cx="748471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800" b="1" dirty="0">
                <a:latin typeface="Montserrat SemiBold" pitchFamily="2" charset="77"/>
              </a:rPr>
              <a:t>Watch Octavia’s </a:t>
            </a:r>
            <a:r>
              <a:rPr lang="en-GB" sz="2800" b="1" dirty="0">
                <a:latin typeface="Montserrat SemiBold" pitchFamily="2" charset="77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animation</a:t>
            </a:r>
            <a:endParaRPr lang="en-GB" sz="2800" b="1" dirty="0">
              <a:latin typeface="Montserrat SemiBold" pitchFamily="2" charset="77"/>
            </a:endParaRP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800" b="1" dirty="0">
                <a:latin typeface="Montserrat SemiBold" pitchFamily="2" charset="77"/>
              </a:rPr>
              <a:t>Download Octavia’s </a:t>
            </a:r>
            <a:r>
              <a:rPr lang="en-GB" sz="2800" b="1" dirty="0">
                <a:latin typeface="Montserrat SemiBold" pitchFamily="2" charset="77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careers PowerPoint</a:t>
            </a:r>
            <a:endParaRPr lang="en-GB" sz="2800" b="1" dirty="0">
              <a:latin typeface="Montserrat SemiBold" pitchFamily="2" charset="77"/>
            </a:endParaRP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800" b="1" dirty="0">
                <a:latin typeface="Montserrat SemiBold" pitchFamily="2" charset="77"/>
              </a:rPr>
              <a:t>Read Octavia’s resources in </a:t>
            </a:r>
            <a:r>
              <a:rPr lang="en-GB" sz="2800" b="1" u="sng" dirty="0">
                <a:latin typeface="Montserrat SemiBold" pitchFamily="2" charset="77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Spanish</a:t>
            </a:r>
            <a:endParaRPr lang="en-GB" sz="2800" b="1" u="sng" dirty="0">
              <a:latin typeface="Montserrat Black" pitchFamily="2" charset="77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8CF320F5-FDB1-80BD-7F76-256FD6232D51}"/>
              </a:ext>
            </a:extLst>
          </p:cNvPr>
          <p:cNvSpPr txBox="1"/>
          <p:nvPr/>
        </p:nvSpPr>
        <p:spPr>
          <a:xfrm>
            <a:off x="4689987" y="4641827"/>
            <a:ext cx="4887763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800" b="1" dirty="0">
                <a:solidFill>
                  <a:schemeClr val="bg1"/>
                </a:solidFill>
                <a:latin typeface="Montserrat SemiBold" pitchFamily="2" charset="77"/>
              </a:rPr>
              <a:t>Read Octavia’s </a:t>
            </a:r>
            <a:r>
              <a:rPr lang="en-GB" sz="2800" b="1" u="sng" dirty="0">
                <a:solidFill>
                  <a:schemeClr val="bg1"/>
                </a:solidFill>
                <a:latin typeface="Montserrat SemiBold" pitchFamily="2" charset="77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article</a:t>
            </a:r>
            <a:endParaRPr lang="en-GB" sz="2800" b="1" u="sng" dirty="0">
              <a:solidFill>
                <a:schemeClr val="bg1"/>
              </a:solidFill>
              <a:latin typeface="Montserrat SemiBold" pitchFamily="2" charset="77"/>
            </a:endParaRP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800" b="1" dirty="0">
                <a:solidFill>
                  <a:schemeClr val="bg1"/>
                </a:solidFill>
                <a:latin typeface="Montserrat SemiBold" pitchFamily="2" charset="77"/>
              </a:rPr>
              <a:t>Download Octavia’s </a:t>
            </a:r>
            <a:r>
              <a:rPr lang="en-GB" sz="2800" b="1" u="sng" dirty="0">
                <a:solidFill>
                  <a:schemeClr val="bg1"/>
                </a:solidFill>
                <a:latin typeface="Montserrat SemiBold" pitchFamily="2" charset="77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activity sheet</a:t>
            </a:r>
            <a:endParaRPr lang="en-GB" sz="2800" b="1" u="sng" dirty="0">
              <a:solidFill>
                <a:schemeClr val="bg1"/>
              </a:solidFill>
              <a:latin typeface="Montserrat SemiBold" pitchFamily="2" charset="7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17DDF42-867E-1F42-438D-2ACB9D1639F9}"/>
              </a:ext>
            </a:extLst>
          </p:cNvPr>
          <p:cNvSpPr txBox="1"/>
          <p:nvPr/>
        </p:nvSpPr>
        <p:spPr>
          <a:xfrm>
            <a:off x="926614" y="645633"/>
            <a:ext cx="7524212" cy="3802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380"/>
              </a:lnSpc>
            </a:pPr>
            <a:r>
              <a:rPr lang="en-US" sz="1700" dirty="0">
                <a:solidFill>
                  <a:srgbClr val="55B8AD"/>
                </a:solidFill>
                <a:latin typeface="Montserrat" panose="00000500000000000000" pitchFamily="2" charset="0"/>
              </a:rPr>
              <a:t>Pre-listening</a:t>
            </a:r>
            <a:r>
              <a:rPr lang="en-US" sz="1700" dirty="0">
                <a:solidFill>
                  <a:srgbClr val="3660AA"/>
                </a:solidFill>
                <a:latin typeface="Montserrat" panose="00000500000000000000" pitchFamily="2" charset="0"/>
              </a:rPr>
              <a:t>  </a:t>
            </a:r>
            <a:r>
              <a:rPr lang="en-US" sz="1700" dirty="0">
                <a:solidFill>
                  <a:srgbClr val="55B8AD"/>
                </a:solidFill>
                <a:latin typeface="Montserrat" panose="00000500000000000000" pitchFamily="2" charset="0"/>
              </a:rPr>
              <a:t>|  Break it Down  |  Post-listening  |  </a:t>
            </a:r>
            <a:r>
              <a:rPr lang="en-US" sz="1700" b="1" dirty="0">
                <a:solidFill>
                  <a:srgbClr val="3660AA"/>
                </a:solidFill>
                <a:latin typeface="Montserrat" panose="00000500000000000000" pitchFamily="2" charset="0"/>
              </a:rPr>
              <a:t>Learn More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AEC4798-B90C-90FC-2807-34463E6D8935}"/>
              </a:ext>
            </a:extLst>
          </p:cNvPr>
          <p:cNvSpPr txBox="1"/>
          <p:nvPr/>
        </p:nvSpPr>
        <p:spPr>
          <a:xfrm>
            <a:off x="926613" y="1546992"/>
            <a:ext cx="6934277" cy="16007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6135"/>
              </a:lnSpc>
            </a:pPr>
            <a:r>
              <a:rPr lang="en-US" sz="4400" dirty="0">
                <a:solidFill>
                  <a:srgbClr val="55B8AD"/>
                </a:solidFill>
                <a:latin typeface="Montserrat Extra-Bold"/>
              </a:rPr>
              <a:t>Learn More About Octavia’s Work:</a:t>
            </a:r>
          </a:p>
        </p:txBody>
      </p:sp>
      <p:pic>
        <p:nvPicPr>
          <p:cNvPr id="9" name="Picture 8" descr="A cartoon of a person and a doctor&#10;&#10;AI-generated content may be incorrect.">
            <a:extLst>
              <a:ext uri="{FF2B5EF4-FFF2-40B4-BE49-F238E27FC236}">
                <a16:creationId xmlns:a16="http://schemas.microsoft.com/office/drawing/2014/main" id="{44809DE0-FD67-DEDF-EEDC-0D440ADDA40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93" r="17840" b="20567"/>
          <a:stretch/>
        </p:blipFill>
        <p:spPr>
          <a:xfrm>
            <a:off x="12270158" y="2311478"/>
            <a:ext cx="3544529" cy="214101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69E523A-E1AC-5A1F-41D7-67FA00DCFFC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96457" y="6363135"/>
            <a:ext cx="2535769" cy="3605358"/>
          </a:xfrm>
          <a:prstGeom prst="rect">
            <a:avLst/>
          </a:prstGeom>
          <a:ln w="25400">
            <a:solidFill>
              <a:schemeClr val="bg1"/>
            </a:solidFill>
          </a:ln>
        </p:spPr>
      </p:pic>
      <p:pic>
        <p:nvPicPr>
          <p:cNvPr id="10" name="Picture 9">
            <a:hlinkClick r:id="rId5"/>
            <a:extLst>
              <a:ext uri="{FF2B5EF4-FFF2-40B4-BE49-F238E27FC236}">
                <a16:creationId xmlns:a16="http://schemas.microsoft.com/office/drawing/2014/main" id="{F1202BD4-250C-9AD5-C6FE-B839B410A56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0927071">
            <a:off x="1838201" y="5859399"/>
            <a:ext cx="2527446" cy="3570266"/>
          </a:xfrm>
          <a:prstGeom prst="rect">
            <a:avLst/>
          </a:prstGeom>
          <a:ln w="25400">
            <a:solidFill>
              <a:schemeClr val="bg1"/>
            </a:solidFill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4">
            <a:extLst>
              <a:ext uri="{FF2B5EF4-FFF2-40B4-BE49-F238E27FC236}">
                <a16:creationId xmlns:a16="http://schemas.microsoft.com/office/drawing/2014/main" id="{DCCDE210-582C-51E7-7569-214364D72C4F}"/>
              </a:ext>
            </a:extLst>
          </p:cNvPr>
          <p:cNvGrpSpPr/>
          <p:nvPr/>
        </p:nvGrpSpPr>
        <p:grpSpPr>
          <a:xfrm rot="-5400000">
            <a:off x="9607391" y="1606393"/>
            <a:ext cx="10287000" cy="7074218"/>
            <a:chOff x="0" y="0"/>
            <a:chExt cx="3130550" cy="2152833"/>
          </a:xfrm>
          <a:solidFill>
            <a:srgbClr val="3660AA"/>
          </a:solidFill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5B995855-9CF1-9FFE-24B6-9A38EC6E5668}"/>
                </a:ext>
              </a:extLst>
            </p:cNvPr>
            <p:cNvSpPr/>
            <p:nvPr/>
          </p:nvSpPr>
          <p:spPr>
            <a:xfrm>
              <a:off x="0" y="0"/>
              <a:ext cx="3130550" cy="2152833"/>
            </a:xfrm>
            <a:custGeom>
              <a:avLst/>
              <a:gdLst/>
              <a:ahLst/>
              <a:cxnLst/>
              <a:rect l="l" t="t" r="r" b="b"/>
              <a:pathLst>
                <a:path w="3130550" h="2152833">
                  <a:moveTo>
                    <a:pt x="0" y="1123950"/>
                  </a:moveTo>
                  <a:lnTo>
                    <a:pt x="0" y="2152833"/>
                  </a:lnTo>
                  <a:lnTo>
                    <a:pt x="3130550" y="2152833"/>
                  </a:lnTo>
                  <a:lnTo>
                    <a:pt x="3130550" y="0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GB"/>
            </a:p>
          </p:txBody>
        </p:sp>
      </p:grpSp>
      <p:pic>
        <p:nvPicPr>
          <p:cNvPr id="6" name="Picture 5" descr="A close-up of a signature&#10;&#10;Description automatically generated">
            <a:extLst>
              <a:ext uri="{FF2B5EF4-FFF2-40B4-BE49-F238E27FC236}">
                <a16:creationId xmlns:a16="http://schemas.microsoft.com/office/drawing/2014/main" id="{14290DDD-2EE6-416E-AED2-78950C44E50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7526" y="6913641"/>
            <a:ext cx="4784994" cy="133082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FE7B1AE-FD6F-023B-9D28-47DF476F614F}"/>
              </a:ext>
            </a:extLst>
          </p:cNvPr>
          <p:cNvSpPr txBox="1"/>
          <p:nvPr/>
        </p:nvSpPr>
        <p:spPr>
          <a:xfrm>
            <a:off x="366050" y="536727"/>
            <a:ext cx="1084773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>
                <a:latin typeface="Montserrat" panose="00000500000000000000" pitchFamily="2" charset="0"/>
              </a:rPr>
              <a:t>This educational material has been produced by </a:t>
            </a:r>
            <a:r>
              <a:rPr lang="en-GB" sz="2400" b="1">
                <a:latin typeface="Montserrat" panose="00000500000000000000" pitchFamily="2" charset="0"/>
              </a:rPr>
              <a:t>Wake Forest University School of Medicine </a:t>
            </a:r>
            <a:r>
              <a:rPr lang="en-GB" sz="2400">
                <a:latin typeface="Montserrat" panose="00000500000000000000" pitchFamily="2" charset="0"/>
              </a:rPr>
              <a:t>in partnership with </a:t>
            </a:r>
            <a:r>
              <a:rPr lang="en-GB" sz="2400" b="1">
                <a:latin typeface="Montserrat" panose="00000500000000000000" pitchFamily="2" charset="0"/>
              </a:rPr>
              <a:t>Futurum</a:t>
            </a:r>
            <a:r>
              <a:rPr lang="en-GB" sz="2400">
                <a:latin typeface="Montserrat" panose="00000500000000000000" pitchFamily="2" charset="0"/>
              </a:rPr>
              <a:t> and with grant support from </a:t>
            </a:r>
            <a:r>
              <a:rPr lang="en-GB" sz="2400" b="1">
                <a:latin typeface="Montserrat" panose="00000500000000000000" pitchFamily="2" charset="0"/>
              </a:rPr>
              <a:t>The Duke Endowment</a:t>
            </a:r>
            <a:r>
              <a:rPr lang="en-GB" sz="2400">
                <a:latin typeface="Montserrat" panose="00000500000000000000" pitchFamily="2" charset="0"/>
              </a:rPr>
              <a:t>. </a:t>
            </a:r>
          </a:p>
          <a:p>
            <a:pPr algn="ctr"/>
            <a:r>
              <a:rPr lang="en-GB" sz="2400">
                <a:latin typeface="Montserrat" panose="00000500000000000000" pitchFamily="2" charset="0"/>
              </a:rPr>
              <a:t>The Duke Endowment is a private foundation that strengthens communities in North Carolina and South Carolina by nurturing children, promoting health, educating minds and enriching spirits.</a:t>
            </a:r>
            <a:endParaRPr lang="en-GB" sz="3600">
              <a:latin typeface="Montserrat" panose="00000500000000000000" pitchFamily="2" charset="0"/>
            </a:endParaRPr>
          </a:p>
        </p:txBody>
      </p:sp>
      <p:pic>
        <p:nvPicPr>
          <p:cNvPr id="3" name="Picture 2" descr="A qr code on a white background&#10;&#10;Description automatically generated">
            <a:hlinkClick r:id="rId3"/>
            <a:extLst>
              <a:ext uri="{FF2B5EF4-FFF2-40B4-BE49-F238E27FC236}">
                <a16:creationId xmlns:a16="http://schemas.microsoft.com/office/drawing/2014/main" id="{5A009037-C05E-EF09-4EF8-4068C1F108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0348" y="3228247"/>
            <a:ext cx="2960324" cy="296032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882F683-3F6D-9B17-A3C1-1D62CE3ADD62}"/>
              </a:ext>
            </a:extLst>
          </p:cNvPr>
          <p:cNvSpPr txBox="1"/>
          <p:nvPr/>
        </p:nvSpPr>
        <p:spPr>
          <a:xfrm>
            <a:off x="1153097" y="3692822"/>
            <a:ext cx="6799073" cy="23701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GB" sz="2801" b="1">
                <a:latin typeface="Montserrat" panose="00000500000000000000" pitchFamily="2" charset="0"/>
                <a:ea typeface="Aptos" panose="020B0004020202020204" pitchFamily="34" charset="0"/>
                <a:cs typeface="Aptos" panose="020B0004020202020204" pitchFamily="34" charset="0"/>
              </a:rPr>
              <a:t>Let us know what you think of this educational and career resource. </a:t>
            </a:r>
          </a:p>
          <a:p>
            <a:pPr algn="ctr">
              <a:spcAft>
                <a:spcPts val="1200"/>
              </a:spcAft>
            </a:pPr>
            <a:r>
              <a:rPr lang="en-US" sz="2400">
                <a:latin typeface="Montserrat" panose="00000500000000000000" pitchFamily="2" charset="0"/>
                <a:ea typeface="Aptos" panose="020B0004020202020204" pitchFamily="34" charset="0"/>
                <a:cs typeface="Aptos" panose="020B0004020202020204" pitchFamily="34" charset="0"/>
              </a:rPr>
              <a:t>To provide input, simply scan the QR code or access the link below:</a:t>
            </a:r>
          </a:p>
          <a:p>
            <a:pPr algn="ctr">
              <a:spcAft>
                <a:spcPts val="1200"/>
              </a:spcAft>
            </a:pPr>
            <a:r>
              <a:rPr lang="en-US" sz="2400" err="1">
                <a:latin typeface="Montserrat" panose="00000500000000000000" pitchFamily="2" charset="0"/>
                <a:ea typeface="Aptos" panose="020B0004020202020204" pitchFamily="34" charset="0"/>
                <a:cs typeface="Aptos" panose="020B0004020202020204" pitchFamily="34" charset="0"/>
                <a:hlinkClick r:id="rId5"/>
              </a:rPr>
              <a:t>redcap.link</a:t>
            </a:r>
            <a:r>
              <a:rPr lang="en-US" sz="2400">
                <a:latin typeface="Montserrat" panose="00000500000000000000" pitchFamily="2" charset="0"/>
                <a:ea typeface="Aptos" panose="020B0004020202020204" pitchFamily="34" charset="0"/>
                <a:cs typeface="Aptos" panose="020B0004020202020204" pitchFamily="34" charset="0"/>
                <a:hlinkClick r:id="rId5"/>
              </a:rPr>
              <a:t>/dh5j1nes</a:t>
            </a:r>
            <a:r>
              <a:rPr lang="en-US" sz="2400">
                <a:latin typeface="Montserrat" panose="00000500000000000000" pitchFamily="2" charset="0"/>
                <a:ea typeface="Aptos" panose="020B0004020202020204" pitchFamily="34" charset="0"/>
                <a:cs typeface="Aptos" panose="020B0004020202020204" pitchFamily="34" charset="0"/>
              </a:rPr>
              <a:t>  </a:t>
            </a:r>
          </a:p>
        </p:txBody>
      </p:sp>
      <p:pic>
        <p:nvPicPr>
          <p:cNvPr id="4" name="Picture 3" descr="A black background with yellow text&#10;&#10;Description automatically generated">
            <a:extLst>
              <a:ext uri="{FF2B5EF4-FFF2-40B4-BE49-F238E27FC236}">
                <a16:creationId xmlns:a16="http://schemas.microsoft.com/office/drawing/2014/main" id="{5DDF8EC3-071D-1C82-9046-80F69523985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116" y="7164468"/>
            <a:ext cx="6512292" cy="1080000"/>
          </a:xfrm>
          <a:prstGeom prst="rect">
            <a:avLst/>
          </a:prstGeom>
        </p:spPr>
      </p:pic>
      <p:pic>
        <p:nvPicPr>
          <p:cNvPr id="9" name="Picture 8" descr="A black and orange logo&#10;&#10;Description automatically generated">
            <a:extLst>
              <a:ext uri="{FF2B5EF4-FFF2-40B4-BE49-F238E27FC236}">
                <a16:creationId xmlns:a16="http://schemas.microsoft.com/office/drawing/2014/main" id="{10118615-ACCF-A4C9-9B1E-170632306D3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8239" y="8830883"/>
            <a:ext cx="4614338" cy="108430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 2013 - 202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9e5eb4c-ad0d-4795-ae2e-baffe4a7a343" xsi:nil="true"/>
    <lcf76f155ced4ddcb4097134ff3c332f xmlns="4ef8ee0b-e025-4bd4-94a6-4c71df7778d2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6CAB894FB2DAA46A83F7930F35AC280" ma:contentTypeVersion="19" ma:contentTypeDescription="Create a new document." ma:contentTypeScope="" ma:versionID="bf83f35ff049bc7dd6924bae9cbaedf9">
  <xsd:schema xmlns:xsd="http://www.w3.org/2001/XMLSchema" xmlns:xs="http://www.w3.org/2001/XMLSchema" xmlns:p="http://schemas.microsoft.com/office/2006/metadata/properties" xmlns:ns2="4ef8ee0b-e025-4bd4-94a6-4c71df7778d2" xmlns:ns3="09e5eb4c-ad0d-4795-ae2e-baffe4a7a343" targetNamespace="http://schemas.microsoft.com/office/2006/metadata/properties" ma:root="true" ma:fieldsID="6cf61f82c6d0f8d8775c8253a80d8f72" ns2:_="" ns3:_="">
    <xsd:import namespace="4ef8ee0b-e025-4bd4-94a6-4c71df7778d2"/>
    <xsd:import namespace="09e5eb4c-ad0d-4795-ae2e-baffe4a7a34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ef8ee0b-e025-4bd4-94a6-4c71df7778d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7f782564-be43-449e-9829-86f2ca8ed86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9e5eb4c-ad0d-4795-ae2e-baffe4a7a343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7e7737c-4f54-4668-836a-4369b242694b}" ma:internalName="TaxCatchAll" ma:showField="CatchAllData" ma:web="09e5eb4c-ad0d-4795-ae2e-baffe4a7a34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C2B6358-8F5B-47AE-8A49-0318661178F9}">
  <ds:schemaRefs>
    <ds:schemaRef ds:uri="09e5eb4c-ad0d-4795-ae2e-baffe4a7a343"/>
    <ds:schemaRef ds:uri="4ef8ee0b-e025-4bd4-94a6-4c71df7778d2"/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E32B03F3-B0DB-491D-A879-09A349BDDD2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751A661-0AE0-4555-8C89-E2C2D2ABF2D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ef8ee0b-e025-4bd4-94a6-4c71df7778d2"/>
    <ds:schemaRef ds:uri="09e5eb4c-ad0d-4795-ae2e-baffe4a7a34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690</Words>
  <Application>Microsoft Office PowerPoint</Application>
  <PresentationFormat>Custom</PresentationFormat>
  <Paragraphs>60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8" baseType="lpstr">
      <vt:lpstr>Montserrat SemiBold</vt:lpstr>
      <vt:lpstr>Arial</vt:lpstr>
      <vt:lpstr>Montserrat Bold</vt:lpstr>
      <vt:lpstr>Montserrat Medium</vt:lpstr>
      <vt:lpstr>Calibri</vt:lpstr>
      <vt:lpstr>Montserrat Extra-Bold</vt:lpstr>
      <vt:lpstr>Montserrat</vt:lpstr>
      <vt:lpstr>Montserrat Black</vt:lpstr>
      <vt:lpstr>Montserrat Extra-Bold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FUTURUM PODCAST</dc:title>
  <dc:creator>user-lt04</dc:creator>
  <cp:lastModifiedBy>Erica Morgan</cp:lastModifiedBy>
  <cp:revision>3</cp:revision>
  <dcterms:created xsi:type="dcterms:W3CDTF">2006-08-16T00:00:00Z</dcterms:created>
  <dcterms:modified xsi:type="dcterms:W3CDTF">2025-05-27T16:03:59Z</dcterms:modified>
  <dc:identifier>DAFU7K6HS2U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0x010100F6CAB894FB2DAA46A83F7930F35AC280</vt:lpwstr>
  </property>
  <property fmtid="{D5CDD505-2E9C-101B-9397-08002B2CF9AE}" pid="3" name="MediaServiceImageTags">
    <vt:lpwstr/>
  </property>
</Properties>
</file>