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3"/>
  </p:sldMasterIdLst>
  <p:sldIdLst>
    <p:sldId id="256" r:id="rId4"/>
    <p:sldId id="257" r:id="rId5"/>
    <p:sldId id="258" r:id="rId6"/>
    <p:sldId id="273" r:id="rId7"/>
    <p:sldId id="259" r:id="rId8"/>
    <p:sldId id="261" r:id="rId9"/>
    <p:sldId id="284" r:id="rId10"/>
    <p:sldId id="285" r:id="rId11"/>
    <p:sldId id="262" r:id="rId12"/>
    <p:sldId id="282" r:id="rId13"/>
    <p:sldId id="283" r:id="rId14"/>
    <p:sldId id="270" r:id="rId15"/>
    <p:sldId id="265" r:id="rId16"/>
    <p:sldId id="269" r:id="rId17"/>
    <p:sldId id="275" r:id="rId18"/>
    <p:sldId id="268" r:id="rId19"/>
    <p:sldId id="276" r:id="rId20"/>
    <p:sldId id="277" r:id="rId21"/>
    <p:sldId id="286" r:id="rId22"/>
    <p:sldId id="271" r:id="rId23"/>
    <p:sldId id="272" r:id="rId24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ontserrat" pitchFamily="2" charset="0"/>
      <p:regular r:id="rId29"/>
      <p:bold r:id="rId30"/>
      <p:italic r:id="rId31"/>
      <p:boldItalic r:id="rId32"/>
    </p:embeddedFont>
    <p:embeddedFont>
      <p:font typeface="Montserrat Bold" pitchFamily="2" charset="0"/>
      <p:regular r:id="rId33"/>
      <p:bold r:id="rId34"/>
      <p:italic r:id="rId35"/>
      <p:boldItalic r:id="rId36"/>
    </p:embeddedFont>
    <p:embeddedFont>
      <p:font typeface="Montserrat Classic" panose="020B0604020202020204" charset="0"/>
      <p:regular r:id="rId37"/>
      <p:bold r:id="rId38"/>
      <p:italic r:id="rId39"/>
      <p:boldItalic r:id="rId40"/>
    </p:embeddedFont>
    <p:embeddedFont>
      <p:font typeface="Montserrat Classic Bold Italics" panose="020B0604020202020204" charset="0"/>
      <p:bold r:id="rId41"/>
      <p:italic r:id="rId42"/>
      <p:boldItalic r:id="rId43"/>
    </p:embeddedFont>
    <p:embeddedFont>
      <p:font typeface="Montserrat Extra-Bold" panose="020B0604020202020204" charset="0"/>
      <p:regular r:id="rId44"/>
      <p:bold r:id="rId45"/>
    </p:embeddedFont>
    <p:embeddedFont>
      <p:font typeface="Montserrat Extra-Bold Bold" panose="020B0604020202020204" charset="0"/>
      <p:regular r:id="rId46"/>
      <p:bold r:id="rId47"/>
    </p:embeddedFont>
    <p:embeddedFont>
      <p:font typeface="Montserrat Semi-Bold" panose="020B0604020202020204" charset="0"/>
      <p:regular r:id="rId48"/>
      <p:bold r:id="rId49"/>
      <p:italic r:id="rId50"/>
      <p:boldItalic r:id="rId51"/>
    </p:embeddedFont>
    <p:embeddedFont>
      <p:font typeface="Montserrat Semi-Bold Bold" panose="020B0604020202020204" charset="0"/>
      <p:regular r:id="rId52"/>
      <p:bold r:id="rId53"/>
      <p:italic r:id="rId54"/>
      <p:bold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rAR1aj+HL/h1QlQ3S8J1yg==" hashData="UyiZo9cGeokqSpM8RdXyz69NjbUKDDV0X/ivJwwz80bVXeKfdsdyWsxgfkPPSWQBe5CR0pa3DZX+XKG16oNkXw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328A"/>
    <a:srgbClr val="FFC2E0"/>
    <a:srgbClr val="FF99CC"/>
    <a:srgbClr val="FFD6EB"/>
    <a:srgbClr val="FFCCFF"/>
    <a:srgbClr val="EA4B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E136B4-ED1B-4E5B-AD91-F14895DED284}" v="1101" dt="2023-05-18T14:11:00.5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26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8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font" Target="fonts/font31.fntdata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font" Target="fonts/font5.fntdata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font" Target="fonts/font29.fntdata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microsoft.com/office/2015/10/relationships/revisionInfo" Target="revisionInfo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font" Target="fonts/font27.fntdata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59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font" Target="fonts/font17.fntdata"/><Relationship Id="rId54" Type="http://schemas.openxmlformats.org/officeDocument/2006/relationships/font" Target="fonts/font30.fntdata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font" Target="fonts/font28.fntdata"/><Relationship Id="rId60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la Foffa" userId="237bb2e1-a752-4b88-b59e-e8cd0f246259" providerId="ADAL" clId="{CAE136B4-ED1B-4E5B-AD91-F14895DED284}"/>
    <pc:docChg chg="undo custSel addSld delSld modSld sldOrd modMainMaster">
      <pc:chgData name="Isla Foffa" userId="237bb2e1-a752-4b88-b59e-e8cd0f246259" providerId="ADAL" clId="{CAE136B4-ED1B-4E5B-AD91-F14895DED284}" dt="2023-05-23T18:53:43.336" v="6058" actId="20577"/>
      <pc:docMkLst>
        <pc:docMk/>
      </pc:docMkLst>
      <pc:sldChg chg="addSp delSp modSp mod">
        <pc:chgData name="Isla Foffa" userId="237bb2e1-a752-4b88-b59e-e8cd0f246259" providerId="ADAL" clId="{CAE136B4-ED1B-4E5B-AD91-F14895DED284}" dt="2023-05-18T13:48:30.087" v="5931" actId="1076"/>
        <pc:sldMkLst>
          <pc:docMk/>
          <pc:sldMk cId="0" sldId="256"/>
        </pc:sldMkLst>
        <pc:spChg chg="del">
          <ac:chgData name="Isla Foffa" userId="237bb2e1-a752-4b88-b59e-e8cd0f246259" providerId="ADAL" clId="{CAE136B4-ED1B-4E5B-AD91-F14895DED284}" dt="2023-05-18T13:48:21.854" v="5929" actId="478"/>
          <ac:spMkLst>
            <pc:docMk/>
            <pc:sldMk cId="0" sldId="256"/>
            <ac:spMk id="2" creationId="{D4C5A8F2-2DD8-95D9-CA2C-BD1D40B39046}"/>
          </ac:spMkLst>
        </pc:spChg>
        <pc:spChg chg="add mod">
          <ac:chgData name="Isla Foffa" userId="237bb2e1-a752-4b88-b59e-e8cd0f246259" providerId="ADAL" clId="{CAE136B4-ED1B-4E5B-AD91-F14895DED284}" dt="2023-05-18T13:48:30.087" v="5931" actId="1076"/>
          <ac:spMkLst>
            <pc:docMk/>
            <pc:sldMk cId="0" sldId="256"/>
            <ac:spMk id="3" creationId="{F6475CFE-64D9-F9D0-44F4-A010B1C5B73D}"/>
          </ac:spMkLst>
        </pc:spChg>
        <pc:spChg chg="mod">
          <ac:chgData name="Isla Foffa" userId="237bb2e1-a752-4b88-b59e-e8cd0f246259" providerId="ADAL" clId="{CAE136B4-ED1B-4E5B-AD91-F14895DED284}" dt="2023-05-17T19:28:44.714" v="2792" actId="1076"/>
          <ac:spMkLst>
            <pc:docMk/>
            <pc:sldMk cId="0" sldId="256"/>
            <ac:spMk id="15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19:28:17.803" v="2786" actId="1076"/>
          <ac:spMkLst>
            <pc:docMk/>
            <pc:sldMk cId="0" sldId="256"/>
            <ac:spMk id="16" creationId="{00000000-0000-0000-0000-000000000000}"/>
          </ac:spMkLst>
        </pc:spChg>
        <pc:grpChg chg="del">
          <ac:chgData name="Isla Foffa" userId="237bb2e1-a752-4b88-b59e-e8cd0f246259" providerId="ADAL" clId="{CAE136B4-ED1B-4E5B-AD91-F14895DED284}" dt="2023-05-17T15:58:56.231" v="82" actId="478"/>
          <ac:grpSpMkLst>
            <pc:docMk/>
            <pc:sldMk cId="0" sldId="256"/>
            <ac:grpSpMk id="2" creationId="{00000000-0000-0000-0000-000000000000}"/>
          </ac:grpSpMkLst>
        </pc:grpChg>
        <pc:picChg chg="add mod ord modCrop">
          <ac:chgData name="Isla Foffa" userId="237bb2e1-a752-4b88-b59e-e8cd0f246259" providerId="ADAL" clId="{CAE136B4-ED1B-4E5B-AD91-F14895DED284}" dt="2023-05-17T15:59:38.799" v="91" actId="732"/>
          <ac:picMkLst>
            <pc:docMk/>
            <pc:sldMk cId="0" sldId="256"/>
            <ac:picMk id="19" creationId="{1CABD5D9-6F4F-0476-EC51-2331D5E6D894}"/>
          </ac:picMkLst>
        </pc:picChg>
      </pc:sldChg>
      <pc:sldChg chg="addSp delSp modSp mod setBg">
        <pc:chgData name="Isla Foffa" userId="237bb2e1-a752-4b88-b59e-e8cd0f246259" providerId="ADAL" clId="{CAE136B4-ED1B-4E5B-AD91-F14895DED284}" dt="2023-05-18T13:52:41.411" v="5934" actId="478"/>
        <pc:sldMkLst>
          <pc:docMk/>
          <pc:sldMk cId="0" sldId="257"/>
        </pc:sldMkLst>
        <pc:spChg chg="mod">
          <ac:chgData name="Isla Foffa" userId="237bb2e1-a752-4b88-b59e-e8cd0f246259" providerId="ADAL" clId="{CAE136B4-ED1B-4E5B-AD91-F14895DED284}" dt="2023-05-17T18:07:42.001" v="1562" actId="207"/>
          <ac:spMkLst>
            <pc:docMk/>
            <pc:sldMk cId="0" sldId="257"/>
            <ac:spMk id="7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19:56:50.109" v="3652" actId="1076"/>
          <ac:spMkLst>
            <pc:docMk/>
            <pc:sldMk cId="0" sldId="257"/>
            <ac:spMk id="10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19:55:37.291" v="3555" actId="20577"/>
          <ac:spMkLst>
            <pc:docMk/>
            <pc:sldMk cId="0" sldId="257"/>
            <ac:spMk id="11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19:55:51.377" v="3567" actId="20577"/>
          <ac:spMkLst>
            <pc:docMk/>
            <pc:sldMk cId="0" sldId="257"/>
            <ac:spMk id="12" creationId="{00000000-0000-0000-0000-000000000000}"/>
          </ac:spMkLst>
        </pc:spChg>
        <pc:spChg chg="add del mod">
          <ac:chgData name="Isla Foffa" userId="237bb2e1-a752-4b88-b59e-e8cd0f246259" providerId="ADAL" clId="{CAE136B4-ED1B-4E5B-AD91-F14895DED284}" dt="2023-05-18T13:52:41.411" v="5934" actId="478"/>
          <ac:spMkLst>
            <pc:docMk/>
            <pc:sldMk cId="0" sldId="257"/>
            <ac:spMk id="14" creationId="{37817CEC-380D-A597-D224-EE1051716F61}"/>
          </ac:spMkLst>
        </pc:spChg>
        <pc:grpChg chg="mod">
          <ac:chgData name="Isla Foffa" userId="237bb2e1-a752-4b88-b59e-e8cd0f246259" providerId="ADAL" clId="{CAE136B4-ED1B-4E5B-AD91-F14895DED284}" dt="2023-05-17T18:07:42.001" v="1562" actId="207"/>
          <ac:grpSpMkLst>
            <pc:docMk/>
            <pc:sldMk cId="0" sldId="257"/>
            <ac:grpSpMk id="6" creationId="{00000000-0000-0000-0000-000000000000}"/>
          </ac:grpSpMkLst>
        </pc:grpChg>
      </pc:sldChg>
      <pc:sldChg chg="addSp delSp modSp mod setBg modAnim">
        <pc:chgData name="Isla Foffa" userId="237bb2e1-a752-4b88-b59e-e8cd0f246259" providerId="ADAL" clId="{CAE136B4-ED1B-4E5B-AD91-F14895DED284}" dt="2023-05-18T14:03:14.163" v="6014" actId="2711"/>
        <pc:sldMkLst>
          <pc:docMk/>
          <pc:sldMk cId="0" sldId="258"/>
        </pc:sldMkLst>
        <pc:spChg chg="mod">
          <ac:chgData name="Isla Foffa" userId="237bb2e1-a752-4b88-b59e-e8cd0f246259" providerId="ADAL" clId="{CAE136B4-ED1B-4E5B-AD91-F14895DED284}" dt="2023-05-17T16:09:25.852" v="149" actId="165"/>
          <ac:spMkLst>
            <pc:docMk/>
            <pc:sldMk cId="0" sldId="258"/>
            <ac:spMk id="3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16:09:25.852" v="149" actId="165"/>
          <ac:spMkLst>
            <pc:docMk/>
            <pc:sldMk cId="0" sldId="258"/>
            <ac:spMk id="7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16:09:25.852" v="149" actId="165"/>
          <ac:spMkLst>
            <pc:docMk/>
            <pc:sldMk cId="0" sldId="258"/>
            <ac:spMk id="9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19:13:51.265" v="2494" actId="1076"/>
          <ac:spMkLst>
            <pc:docMk/>
            <pc:sldMk cId="0" sldId="258"/>
            <ac:spMk id="15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19:12:51.273" v="2480" actId="1076"/>
          <ac:spMkLst>
            <pc:docMk/>
            <pc:sldMk cId="0" sldId="258"/>
            <ac:spMk id="16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8T14:03:14.163" v="6014" actId="2711"/>
          <ac:spMkLst>
            <pc:docMk/>
            <pc:sldMk cId="0" sldId="258"/>
            <ac:spMk id="17" creationId="{00000000-0000-0000-0000-000000000000}"/>
          </ac:spMkLst>
        </pc:spChg>
        <pc:spChg chg="del">
          <ac:chgData name="Isla Foffa" userId="237bb2e1-a752-4b88-b59e-e8cd0f246259" providerId="ADAL" clId="{CAE136B4-ED1B-4E5B-AD91-F14895DED284}" dt="2023-05-18T13:52:58.587" v="5935" actId="478"/>
          <ac:spMkLst>
            <pc:docMk/>
            <pc:sldMk cId="0" sldId="258"/>
            <ac:spMk id="19" creationId="{79B379F5-75C5-F4F9-19F4-916C12CA48C4}"/>
          </ac:spMkLst>
        </pc:spChg>
        <pc:spChg chg="mod">
          <ac:chgData name="Isla Foffa" userId="237bb2e1-a752-4b88-b59e-e8cd0f246259" providerId="ADAL" clId="{CAE136B4-ED1B-4E5B-AD91-F14895DED284}" dt="2023-05-17T16:05:15.601" v="110"/>
          <ac:spMkLst>
            <pc:docMk/>
            <pc:sldMk cId="0" sldId="258"/>
            <ac:spMk id="20" creationId="{BEEB9008-59DF-DD7E-092B-D0C453B6EEC9}"/>
          </ac:spMkLst>
        </pc:spChg>
        <pc:spChg chg="mod">
          <ac:chgData name="Isla Foffa" userId="237bb2e1-a752-4b88-b59e-e8cd0f246259" providerId="ADAL" clId="{CAE136B4-ED1B-4E5B-AD91-F14895DED284}" dt="2023-05-17T16:05:15.601" v="110"/>
          <ac:spMkLst>
            <pc:docMk/>
            <pc:sldMk cId="0" sldId="258"/>
            <ac:spMk id="22" creationId="{3AA14AEB-3514-D836-3C7F-D38BE5FA55AE}"/>
          </ac:spMkLst>
        </pc:spChg>
        <pc:spChg chg="mod">
          <ac:chgData name="Isla Foffa" userId="237bb2e1-a752-4b88-b59e-e8cd0f246259" providerId="ADAL" clId="{CAE136B4-ED1B-4E5B-AD91-F14895DED284}" dt="2023-05-17T16:05:15.601" v="110"/>
          <ac:spMkLst>
            <pc:docMk/>
            <pc:sldMk cId="0" sldId="258"/>
            <ac:spMk id="24" creationId="{4243B2CF-EAA9-052C-08A6-9500B3F96695}"/>
          </ac:spMkLst>
        </pc:spChg>
        <pc:spChg chg="mod">
          <ac:chgData name="Isla Foffa" userId="237bb2e1-a752-4b88-b59e-e8cd0f246259" providerId="ADAL" clId="{CAE136B4-ED1B-4E5B-AD91-F14895DED284}" dt="2023-05-17T16:06:38.945" v="123"/>
          <ac:spMkLst>
            <pc:docMk/>
            <pc:sldMk cId="0" sldId="258"/>
            <ac:spMk id="26" creationId="{AAD07528-FD51-A1C7-7D2F-611F4860549E}"/>
          </ac:spMkLst>
        </pc:spChg>
        <pc:spChg chg="mod">
          <ac:chgData name="Isla Foffa" userId="237bb2e1-a752-4b88-b59e-e8cd0f246259" providerId="ADAL" clId="{CAE136B4-ED1B-4E5B-AD91-F14895DED284}" dt="2023-05-17T16:06:38.945" v="123"/>
          <ac:spMkLst>
            <pc:docMk/>
            <pc:sldMk cId="0" sldId="258"/>
            <ac:spMk id="28" creationId="{360FCCB6-DFD5-1E25-141A-E973F8B6B963}"/>
          </ac:spMkLst>
        </pc:spChg>
        <pc:spChg chg="mod">
          <ac:chgData name="Isla Foffa" userId="237bb2e1-a752-4b88-b59e-e8cd0f246259" providerId="ADAL" clId="{CAE136B4-ED1B-4E5B-AD91-F14895DED284}" dt="2023-05-17T16:06:55.961" v="125" actId="207"/>
          <ac:spMkLst>
            <pc:docMk/>
            <pc:sldMk cId="0" sldId="258"/>
            <ac:spMk id="30" creationId="{DFA33ED1-7692-07B7-FCA2-55D42136B049}"/>
          </ac:spMkLst>
        </pc:spChg>
        <pc:spChg chg="mod">
          <ac:chgData name="Isla Foffa" userId="237bb2e1-a752-4b88-b59e-e8cd0f246259" providerId="ADAL" clId="{CAE136B4-ED1B-4E5B-AD91-F14895DED284}" dt="2023-05-17T16:06:58.997" v="126"/>
          <ac:spMkLst>
            <pc:docMk/>
            <pc:sldMk cId="0" sldId="258"/>
            <ac:spMk id="32" creationId="{52088969-65F8-1FD5-4250-597E834C0046}"/>
          </ac:spMkLst>
        </pc:spChg>
        <pc:spChg chg="mod">
          <ac:chgData name="Isla Foffa" userId="237bb2e1-a752-4b88-b59e-e8cd0f246259" providerId="ADAL" clId="{CAE136B4-ED1B-4E5B-AD91-F14895DED284}" dt="2023-05-17T16:06:58.997" v="126"/>
          <ac:spMkLst>
            <pc:docMk/>
            <pc:sldMk cId="0" sldId="258"/>
            <ac:spMk id="34" creationId="{5DCC473A-BC8A-3EA6-C1CC-F5F8CAACD764}"/>
          </ac:spMkLst>
        </pc:spChg>
        <pc:spChg chg="mod">
          <ac:chgData name="Isla Foffa" userId="237bb2e1-a752-4b88-b59e-e8cd0f246259" providerId="ADAL" clId="{CAE136B4-ED1B-4E5B-AD91-F14895DED284}" dt="2023-05-17T16:07:14.310" v="128" actId="207"/>
          <ac:spMkLst>
            <pc:docMk/>
            <pc:sldMk cId="0" sldId="258"/>
            <ac:spMk id="36" creationId="{7C0639B5-3B6F-37B1-C32B-CFEC10FEDEAD}"/>
          </ac:spMkLst>
        </pc:spChg>
        <pc:spChg chg="add mod">
          <ac:chgData name="Isla Foffa" userId="237bb2e1-a752-4b88-b59e-e8cd0f246259" providerId="ADAL" clId="{CAE136B4-ED1B-4E5B-AD91-F14895DED284}" dt="2023-05-17T19:18:07.150" v="2594" actId="1076"/>
          <ac:spMkLst>
            <pc:docMk/>
            <pc:sldMk cId="0" sldId="258"/>
            <ac:spMk id="40" creationId="{BA0A0208-49D8-C12B-48A0-9B913E9DAA9D}"/>
          </ac:spMkLst>
        </pc:spChg>
        <pc:grpChg chg="mod ord topLvl">
          <ac:chgData name="Isla Foffa" userId="237bb2e1-a752-4b88-b59e-e8cd0f246259" providerId="ADAL" clId="{CAE136B4-ED1B-4E5B-AD91-F14895DED284}" dt="2023-05-17T16:09:39.411" v="151" actId="1076"/>
          <ac:grpSpMkLst>
            <pc:docMk/>
            <pc:sldMk cId="0" sldId="258"/>
            <ac:grpSpMk id="2" creationId="{00000000-0000-0000-0000-000000000000}"/>
          </ac:grpSpMkLst>
        </pc:grpChg>
        <pc:grpChg chg="mod">
          <ac:chgData name="Isla Foffa" userId="237bb2e1-a752-4b88-b59e-e8cd0f246259" providerId="ADAL" clId="{CAE136B4-ED1B-4E5B-AD91-F14895DED284}" dt="2023-05-17T19:13:44.182" v="2493" actId="1076"/>
          <ac:grpSpMkLst>
            <pc:docMk/>
            <pc:sldMk cId="0" sldId="258"/>
            <ac:grpSpMk id="4" creationId="{00000000-0000-0000-0000-000000000000}"/>
          </ac:grpSpMkLst>
        </pc:grpChg>
        <pc:grpChg chg="mod topLvl">
          <ac:chgData name="Isla Foffa" userId="237bb2e1-a752-4b88-b59e-e8cd0f246259" providerId="ADAL" clId="{CAE136B4-ED1B-4E5B-AD91-F14895DED284}" dt="2023-05-17T16:09:39.411" v="151" actId="1076"/>
          <ac:grpSpMkLst>
            <pc:docMk/>
            <pc:sldMk cId="0" sldId="258"/>
            <ac:grpSpMk id="6" creationId="{00000000-0000-0000-0000-000000000000}"/>
          </ac:grpSpMkLst>
        </pc:grpChg>
        <pc:grpChg chg="mod topLvl">
          <ac:chgData name="Isla Foffa" userId="237bb2e1-a752-4b88-b59e-e8cd0f246259" providerId="ADAL" clId="{CAE136B4-ED1B-4E5B-AD91-F14895DED284}" dt="2023-05-17T16:09:39.411" v="151" actId="1076"/>
          <ac:grpSpMkLst>
            <pc:docMk/>
            <pc:sldMk cId="0" sldId="258"/>
            <ac:grpSpMk id="8" creationId="{00000000-0000-0000-0000-000000000000}"/>
          </ac:grpSpMkLst>
        </pc:grpChg>
        <pc:grpChg chg="mod">
          <ac:chgData name="Isla Foffa" userId="237bb2e1-a752-4b88-b59e-e8cd0f246259" providerId="ADAL" clId="{CAE136B4-ED1B-4E5B-AD91-F14895DED284}" dt="2023-05-17T19:13:51.265" v="2494" actId="1076"/>
          <ac:grpSpMkLst>
            <pc:docMk/>
            <pc:sldMk cId="0" sldId="258"/>
            <ac:grpSpMk id="10" creationId="{00000000-0000-0000-0000-000000000000}"/>
          </ac:grpSpMkLst>
        </pc:grpChg>
        <pc:grpChg chg="add del mod">
          <ac:chgData name="Isla Foffa" userId="237bb2e1-a752-4b88-b59e-e8cd0f246259" providerId="ADAL" clId="{CAE136B4-ED1B-4E5B-AD91-F14895DED284}" dt="2023-05-17T16:05:55.761" v="116" actId="478"/>
          <ac:grpSpMkLst>
            <pc:docMk/>
            <pc:sldMk cId="0" sldId="258"/>
            <ac:grpSpMk id="19" creationId="{DAA19E5D-7B78-F775-3B16-98A9324570E1}"/>
          </ac:grpSpMkLst>
        </pc:grpChg>
        <pc:grpChg chg="add del mod">
          <ac:chgData name="Isla Foffa" userId="237bb2e1-a752-4b88-b59e-e8cd0f246259" providerId="ADAL" clId="{CAE136B4-ED1B-4E5B-AD91-F14895DED284}" dt="2023-05-17T16:05:54.760" v="115" actId="478"/>
          <ac:grpSpMkLst>
            <pc:docMk/>
            <pc:sldMk cId="0" sldId="258"/>
            <ac:grpSpMk id="21" creationId="{075391ED-DA39-CC6D-250C-9BE4C1EB8D11}"/>
          </ac:grpSpMkLst>
        </pc:grpChg>
        <pc:grpChg chg="add del mod">
          <ac:chgData name="Isla Foffa" userId="237bb2e1-a752-4b88-b59e-e8cd0f246259" providerId="ADAL" clId="{CAE136B4-ED1B-4E5B-AD91-F14895DED284}" dt="2023-05-17T16:05:53.752" v="114" actId="478"/>
          <ac:grpSpMkLst>
            <pc:docMk/>
            <pc:sldMk cId="0" sldId="258"/>
            <ac:grpSpMk id="23" creationId="{1D3628F9-3E35-9D41-67D9-BE912550004C}"/>
          </ac:grpSpMkLst>
        </pc:grpChg>
        <pc:grpChg chg="add mod">
          <ac:chgData name="Isla Foffa" userId="237bb2e1-a752-4b88-b59e-e8cd0f246259" providerId="ADAL" clId="{CAE136B4-ED1B-4E5B-AD91-F14895DED284}" dt="2023-05-17T16:07:36.974" v="130" actId="164"/>
          <ac:grpSpMkLst>
            <pc:docMk/>
            <pc:sldMk cId="0" sldId="258"/>
            <ac:grpSpMk id="25" creationId="{155B616A-1540-7F7A-6506-EA42F3846EAA}"/>
          </ac:grpSpMkLst>
        </pc:grpChg>
        <pc:grpChg chg="add mod">
          <ac:chgData name="Isla Foffa" userId="237bb2e1-a752-4b88-b59e-e8cd0f246259" providerId="ADAL" clId="{CAE136B4-ED1B-4E5B-AD91-F14895DED284}" dt="2023-05-17T16:07:36.974" v="130" actId="164"/>
          <ac:grpSpMkLst>
            <pc:docMk/>
            <pc:sldMk cId="0" sldId="258"/>
            <ac:grpSpMk id="27" creationId="{8EF653A0-7370-8101-E960-288AD0D84D2E}"/>
          </ac:grpSpMkLst>
        </pc:grpChg>
        <pc:grpChg chg="add mod">
          <ac:chgData name="Isla Foffa" userId="237bb2e1-a752-4b88-b59e-e8cd0f246259" providerId="ADAL" clId="{CAE136B4-ED1B-4E5B-AD91-F14895DED284}" dt="2023-05-17T16:07:36.974" v="130" actId="164"/>
          <ac:grpSpMkLst>
            <pc:docMk/>
            <pc:sldMk cId="0" sldId="258"/>
            <ac:grpSpMk id="29" creationId="{D8DBB267-89FF-C6C9-9197-A55B06F77B68}"/>
          </ac:grpSpMkLst>
        </pc:grpChg>
        <pc:grpChg chg="add mod">
          <ac:chgData name="Isla Foffa" userId="237bb2e1-a752-4b88-b59e-e8cd0f246259" providerId="ADAL" clId="{CAE136B4-ED1B-4E5B-AD91-F14895DED284}" dt="2023-05-17T16:07:29.211" v="129" actId="164"/>
          <ac:grpSpMkLst>
            <pc:docMk/>
            <pc:sldMk cId="0" sldId="258"/>
            <ac:grpSpMk id="31" creationId="{F3BC68B2-F2B5-12AE-9323-1AF08B96D4E8}"/>
          </ac:grpSpMkLst>
        </pc:grpChg>
        <pc:grpChg chg="add mod">
          <ac:chgData name="Isla Foffa" userId="237bb2e1-a752-4b88-b59e-e8cd0f246259" providerId="ADAL" clId="{CAE136B4-ED1B-4E5B-AD91-F14895DED284}" dt="2023-05-17T16:07:29.211" v="129" actId="164"/>
          <ac:grpSpMkLst>
            <pc:docMk/>
            <pc:sldMk cId="0" sldId="258"/>
            <ac:grpSpMk id="33" creationId="{1AFD7AE7-66C5-CF94-F88D-532C1F59D0FC}"/>
          </ac:grpSpMkLst>
        </pc:grpChg>
        <pc:grpChg chg="add mod">
          <ac:chgData name="Isla Foffa" userId="237bb2e1-a752-4b88-b59e-e8cd0f246259" providerId="ADAL" clId="{CAE136B4-ED1B-4E5B-AD91-F14895DED284}" dt="2023-05-17T16:07:29.211" v="129" actId="164"/>
          <ac:grpSpMkLst>
            <pc:docMk/>
            <pc:sldMk cId="0" sldId="258"/>
            <ac:grpSpMk id="35" creationId="{90F1ACE6-6D90-7D76-C0DF-D9711635EAF9}"/>
          </ac:grpSpMkLst>
        </pc:grpChg>
        <pc:grpChg chg="add del mod ord">
          <ac:chgData name="Isla Foffa" userId="237bb2e1-a752-4b88-b59e-e8cd0f246259" providerId="ADAL" clId="{CAE136B4-ED1B-4E5B-AD91-F14895DED284}" dt="2023-05-17T16:08:43.626" v="142" actId="478"/>
          <ac:grpSpMkLst>
            <pc:docMk/>
            <pc:sldMk cId="0" sldId="258"/>
            <ac:grpSpMk id="37" creationId="{AF55A118-F939-95AB-4F79-A16D57CADC42}"/>
          </ac:grpSpMkLst>
        </pc:grpChg>
        <pc:grpChg chg="add del mod">
          <ac:chgData name="Isla Foffa" userId="237bb2e1-a752-4b88-b59e-e8cd0f246259" providerId="ADAL" clId="{CAE136B4-ED1B-4E5B-AD91-F14895DED284}" dt="2023-05-17T16:08:45.234" v="143" actId="478"/>
          <ac:grpSpMkLst>
            <pc:docMk/>
            <pc:sldMk cId="0" sldId="258"/>
            <ac:grpSpMk id="38" creationId="{A5F30170-3B2B-47C3-A7D9-8178E4F38EEA}"/>
          </ac:grpSpMkLst>
        </pc:grpChg>
        <pc:grpChg chg="add del mod">
          <ac:chgData name="Isla Foffa" userId="237bb2e1-a752-4b88-b59e-e8cd0f246259" providerId="ADAL" clId="{CAE136B4-ED1B-4E5B-AD91-F14895DED284}" dt="2023-05-17T16:09:25.852" v="149" actId="165"/>
          <ac:grpSpMkLst>
            <pc:docMk/>
            <pc:sldMk cId="0" sldId="258"/>
            <ac:grpSpMk id="39" creationId="{46188D67-D6F0-B98E-6E12-80946A123287}"/>
          </ac:grpSpMkLst>
        </pc:grpChg>
        <pc:picChg chg="mod">
          <ac:chgData name="Isla Foffa" userId="237bb2e1-a752-4b88-b59e-e8cd0f246259" providerId="ADAL" clId="{CAE136B4-ED1B-4E5B-AD91-F14895DED284}" dt="2023-05-17T19:12:51.273" v="2480" actId="1076"/>
          <ac:picMkLst>
            <pc:docMk/>
            <pc:sldMk cId="0" sldId="258"/>
            <ac:picMk id="14" creationId="{00000000-0000-0000-0000-000000000000}"/>
          </ac:picMkLst>
        </pc:picChg>
      </pc:sldChg>
      <pc:sldChg chg="addSp delSp modSp mod modAnim">
        <pc:chgData name="Isla Foffa" userId="237bb2e1-a752-4b88-b59e-e8cd0f246259" providerId="ADAL" clId="{CAE136B4-ED1B-4E5B-AD91-F14895DED284}" dt="2023-05-18T13:55:21.383" v="5944" actId="207"/>
        <pc:sldMkLst>
          <pc:docMk/>
          <pc:sldMk cId="0" sldId="259"/>
        </pc:sldMkLst>
        <pc:spChg chg="mod">
          <ac:chgData name="Isla Foffa" userId="237bb2e1-a752-4b88-b59e-e8cd0f246259" providerId="ADAL" clId="{CAE136B4-ED1B-4E5B-AD91-F14895DED284}" dt="2023-05-17T19:44:33.453" v="3162" actId="113"/>
          <ac:spMkLst>
            <pc:docMk/>
            <pc:sldMk cId="0" sldId="259"/>
            <ac:spMk id="8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19:57:53.812" v="3666" actId="14100"/>
          <ac:spMkLst>
            <pc:docMk/>
            <pc:sldMk cId="0" sldId="259"/>
            <ac:spMk id="9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20:12:59.767" v="3821" actId="6549"/>
          <ac:spMkLst>
            <pc:docMk/>
            <pc:sldMk cId="0" sldId="259"/>
            <ac:spMk id="10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19:35:26.964" v="2845" actId="207"/>
          <ac:spMkLst>
            <pc:docMk/>
            <pc:sldMk cId="0" sldId="259"/>
            <ac:spMk id="11" creationId="{5F7B96D3-D66D-F3C5-5CBB-68A6DDDDFB47}"/>
          </ac:spMkLst>
        </pc:spChg>
        <pc:spChg chg="add del mod">
          <ac:chgData name="Isla Foffa" userId="237bb2e1-a752-4b88-b59e-e8cd0f246259" providerId="ADAL" clId="{CAE136B4-ED1B-4E5B-AD91-F14895DED284}" dt="2023-05-17T19:25:04.454" v="2758" actId="478"/>
          <ac:spMkLst>
            <pc:docMk/>
            <pc:sldMk cId="0" sldId="259"/>
            <ac:spMk id="13" creationId="{D361B22F-E044-A067-A3F8-4CBB4B5D4A69}"/>
          </ac:spMkLst>
        </pc:spChg>
        <pc:spChg chg="add mod">
          <ac:chgData name="Isla Foffa" userId="237bb2e1-a752-4b88-b59e-e8cd0f246259" providerId="ADAL" clId="{CAE136B4-ED1B-4E5B-AD91-F14895DED284}" dt="2023-05-17T19:26:24.146" v="2764" actId="1076"/>
          <ac:spMkLst>
            <pc:docMk/>
            <pc:sldMk cId="0" sldId="259"/>
            <ac:spMk id="14" creationId="{CD71744C-FFD1-0AC4-71EE-8098652BAE7F}"/>
          </ac:spMkLst>
        </pc:spChg>
        <pc:spChg chg="add mod">
          <ac:chgData name="Isla Foffa" userId="237bb2e1-a752-4b88-b59e-e8cd0f246259" providerId="ADAL" clId="{CAE136B4-ED1B-4E5B-AD91-F14895DED284}" dt="2023-05-18T13:55:21.383" v="5944" actId="207"/>
          <ac:spMkLst>
            <pc:docMk/>
            <pc:sldMk cId="0" sldId="259"/>
            <ac:spMk id="15" creationId="{48C1E653-3AA3-BB0D-F023-739A32AEFFFC}"/>
          </ac:spMkLst>
        </pc:spChg>
        <pc:spChg chg="add mod">
          <ac:chgData name="Isla Foffa" userId="237bb2e1-a752-4b88-b59e-e8cd0f246259" providerId="ADAL" clId="{CAE136B4-ED1B-4E5B-AD91-F14895DED284}" dt="2023-05-17T20:20:16.583" v="3957" actId="1076"/>
          <ac:spMkLst>
            <pc:docMk/>
            <pc:sldMk cId="0" sldId="259"/>
            <ac:spMk id="16" creationId="{BC320AD7-7C49-661E-F93C-09D8D689E075}"/>
          </ac:spMkLst>
        </pc:spChg>
        <pc:spChg chg="mod">
          <ac:chgData name="Isla Foffa" userId="237bb2e1-a752-4b88-b59e-e8cd0f246259" providerId="ADAL" clId="{CAE136B4-ED1B-4E5B-AD91-F14895DED284}" dt="2023-05-17T20:19:39.507" v="3946" actId="207"/>
          <ac:spMkLst>
            <pc:docMk/>
            <pc:sldMk cId="0" sldId="259"/>
            <ac:spMk id="18" creationId="{41803B41-0E81-B08E-3026-39076DFA6933}"/>
          </ac:spMkLst>
        </pc:spChg>
        <pc:grpChg chg="add mod ord">
          <ac:chgData name="Isla Foffa" userId="237bb2e1-a752-4b88-b59e-e8cd0f246259" providerId="ADAL" clId="{CAE136B4-ED1B-4E5B-AD91-F14895DED284}" dt="2023-05-17T20:20:09.560" v="3956" actId="14100"/>
          <ac:grpSpMkLst>
            <pc:docMk/>
            <pc:sldMk cId="0" sldId="259"/>
            <ac:grpSpMk id="17" creationId="{59183B9C-3415-82E3-6371-5D7052673E6D}"/>
          </ac:grpSpMkLst>
        </pc:grpChg>
      </pc:sldChg>
      <pc:sldChg chg="modSp del mod">
        <pc:chgData name="Isla Foffa" userId="237bb2e1-a752-4b88-b59e-e8cd0f246259" providerId="ADAL" clId="{CAE136B4-ED1B-4E5B-AD91-F14895DED284}" dt="2023-05-17T19:36:58.081" v="2855" actId="47"/>
        <pc:sldMkLst>
          <pc:docMk/>
          <pc:sldMk cId="0" sldId="260"/>
        </pc:sldMkLst>
        <pc:spChg chg="mod">
          <ac:chgData name="Isla Foffa" userId="237bb2e1-a752-4b88-b59e-e8cd0f246259" providerId="ADAL" clId="{CAE136B4-ED1B-4E5B-AD91-F14895DED284}" dt="2023-05-17T16:31:45.376" v="1003" actId="207"/>
          <ac:spMkLst>
            <pc:docMk/>
            <pc:sldMk cId="0" sldId="260"/>
            <ac:spMk id="8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16:33:40.962" v="1011"/>
          <ac:spMkLst>
            <pc:docMk/>
            <pc:sldMk cId="0" sldId="260"/>
            <ac:spMk id="12" creationId="{00000000-0000-0000-0000-000000000000}"/>
          </ac:spMkLst>
        </pc:spChg>
        <pc:grpChg chg="mod">
          <ac:chgData name="Isla Foffa" userId="237bb2e1-a752-4b88-b59e-e8cd0f246259" providerId="ADAL" clId="{CAE136B4-ED1B-4E5B-AD91-F14895DED284}" dt="2023-05-17T16:31:45.376" v="1003" actId="207"/>
          <ac:grpSpMkLst>
            <pc:docMk/>
            <pc:sldMk cId="0" sldId="260"/>
            <ac:grpSpMk id="7" creationId="{00000000-0000-0000-0000-000000000000}"/>
          </ac:grpSpMkLst>
        </pc:grpChg>
      </pc:sldChg>
      <pc:sldChg chg="addSp delSp modSp mod ord modAnim">
        <pc:chgData name="Isla Foffa" userId="237bb2e1-a752-4b88-b59e-e8cd0f246259" providerId="ADAL" clId="{CAE136B4-ED1B-4E5B-AD91-F14895DED284}" dt="2023-05-18T13:55:26.718" v="5945" actId="207"/>
        <pc:sldMkLst>
          <pc:docMk/>
          <pc:sldMk cId="0" sldId="261"/>
        </pc:sldMkLst>
        <pc:spChg chg="del">
          <ac:chgData name="Isla Foffa" userId="237bb2e1-a752-4b88-b59e-e8cd0f246259" providerId="ADAL" clId="{CAE136B4-ED1B-4E5B-AD91-F14895DED284}" dt="2023-05-17T19:30:16.018" v="2816" actId="478"/>
          <ac:spMkLst>
            <pc:docMk/>
            <pc:sldMk cId="0" sldId="261"/>
            <ac:spMk id="12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8T13:55:26.718" v="5945" actId="207"/>
          <ac:spMkLst>
            <pc:docMk/>
            <pc:sldMk cId="0" sldId="261"/>
            <ac:spMk id="13" creationId="{00000000-0000-0000-0000-000000000000}"/>
          </ac:spMkLst>
        </pc:spChg>
        <pc:spChg chg="del">
          <ac:chgData name="Isla Foffa" userId="237bb2e1-a752-4b88-b59e-e8cd0f246259" providerId="ADAL" clId="{CAE136B4-ED1B-4E5B-AD91-F14895DED284}" dt="2023-05-17T19:31:01.309" v="2835" actId="478"/>
          <ac:spMkLst>
            <pc:docMk/>
            <pc:sldMk cId="0" sldId="261"/>
            <ac:spMk id="14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19:33:51.145" v="2844" actId="1076"/>
          <ac:spMkLst>
            <pc:docMk/>
            <pc:sldMk cId="0" sldId="261"/>
            <ac:spMk id="15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19:33:03.638" v="2838" actId="207"/>
          <ac:spMkLst>
            <pc:docMk/>
            <pc:sldMk cId="0" sldId="261"/>
            <ac:spMk id="16" creationId="{93AB9A5C-FF39-3745-38AE-D7E23FC54F28}"/>
          </ac:spMkLst>
        </pc:spChg>
        <pc:spChg chg="mod">
          <ac:chgData name="Isla Foffa" userId="237bb2e1-a752-4b88-b59e-e8cd0f246259" providerId="ADAL" clId="{CAE136B4-ED1B-4E5B-AD91-F14895DED284}" dt="2023-05-17T20:21:19.144" v="3958"/>
          <ac:spMkLst>
            <pc:docMk/>
            <pc:sldMk cId="0" sldId="261"/>
            <ac:spMk id="18" creationId="{D92721DE-C7B6-1F07-43E4-7DBB9109ED36}"/>
          </ac:spMkLst>
        </pc:spChg>
        <pc:spChg chg="add mod">
          <ac:chgData name="Isla Foffa" userId="237bb2e1-a752-4b88-b59e-e8cd0f246259" providerId="ADAL" clId="{CAE136B4-ED1B-4E5B-AD91-F14895DED284}" dt="2023-05-17T20:22:59.441" v="4044" actId="1076"/>
          <ac:spMkLst>
            <pc:docMk/>
            <pc:sldMk cId="0" sldId="261"/>
            <ac:spMk id="19" creationId="{5690C3C5-2FDE-B893-B36D-68045DDB5DDC}"/>
          </ac:spMkLst>
        </pc:spChg>
        <pc:grpChg chg="add mod">
          <ac:chgData name="Isla Foffa" userId="237bb2e1-a752-4b88-b59e-e8cd0f246259" providerId="ADAL" clId="{CAE136B4-ED1B-4E5B-AD91-F14895DED284}" dt="2023-05-17T20:22:59.441" v="4044" actId="1076"/>
          <ac:grpSpMkLst>
            <pc:docMk/>
            <pc:sldMk cId="0" sldId="261"/>
            <ac:grpSpMk id="17" creationId="{DB5099C8-67B0-B202-D6AF-D9591ACA6127}"/>
          </ac:grpSpMkLst>
        </pc:grpChg>
      </pc:sldChg>
      <pc:sldChg chg="addSp delSp modSp mod modAnim">
        <pc:chgData name="Isla Foffa" userId="237bb2e1-a752-4b88-b59e-e8cd0f246259" providerId="ADAL" clId="{CAE136B4-ED1B-4E5B-AD91-F14895DED284}" dt="2023-05-18T14:05:47.815" v="6019" actId="113"/>
        <pc:sldMkLst>
          <pc:docMk/>
          <pc:sldMk cId="0" sldId="262"/>
        </pc:sldMkLst>
        <pc:spChg chg="del mod">
          <ac:chgData name="Isla Foffa" userId="237bb2e1-a752-4b88-b59e-e8cd0f246259" providerId="ADAL" clId="{CAE136B4-ED1B-4E5B-AD91-F14895DED284}" dt="2023-05-17T17:52:56.004" v="1355" actId="478"/>
          <ac:spMkLst>
            <pc:docMk/>
            <pc:sldMk cId="0" sldId="262"/>
            <ac:spMk id="6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8T14:02:00.953" v="6010" actId="207"/>
          <ac:spMkLst>
            <pc:docMk/>
            <pc:sldMk cId="0" sldId="262"/>
            <ac:spMk id="10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20:15:22.534" v="3880" actId="1076"/>
          <ac:spMkLst>
            <pc:docMk/>
            <pc:sldMk cId="0" sldId="262"/>
            <ac:spMk id="11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20:13:24.934" v="3857" actId="14100"/>
          <ac:spMkLst>
            <pc:docMk/>
            <pc:sldMk cId="0" sldId="262"/>
            <ac:spMk id="12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8T14:05:47.815" v="6019" actId="113"/>
          <ac:spMkLst>
            <pc:docMk/>
            <pc:sldMk cId="0" sldId="262"/>
            <ac:spMk id="13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20:15:26.025" v="3881" actId="1076"/>
          <ac:spMkLst>
            <pc:docMk/>
            <pc:sldMk cId="0" sldId="262"/>
            <ac:spMk id="14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17:49:47.398" v="1314" actId="207"/>
          <ac:spMkLst>
            <pc:docMk/>
            <pc:sldMk cId="0" sldId="262"/>
            <ac:spMk id="15" creationId="{00000000-0000-0000-0000-000000000000}"/>
          </ac:spMkLst>
        </pc:spChg>
        <pc:spChg chg="add mod">
          <ac:chgData name="Isla Foffa" userId="237bb2e1-a752-4b88-b59e-e8cd0f246259" providerId="ADAL" clId="{CAE136B4-ED1B-4E5B-AD91-F14895DED284}" dt="2023-05-17T20:25:15.134" v="4126" actId="20577"/>
          <ac:spMkLst>
            <pc:docMk/>
            <pc:sldMk cId="0" sldId="262"/>
            <ac:spMk id="18" creationId="{D007C562-1596-80AD-63AF-16FF3E2FD786}"/>
          </ac:spMkLst>
        </pc:spChg>
        <pc:spChg chg="add mod">
          <ac:chgData name="Isla Foffa" userId="237bb2e1-a752-4b88-b59e-e8cd0f246259" providerId="ADAL" clId="{CAE136B4-ED1B-4E5B-AD91-F14895DED284}" dt="2023-05-17T20:14:02.701" v="3861" actId="1076"/>
          <ac:spMkLst>
            <pc:docMk/>
            <pc:sldMk cId="0" sldId="262"/>
            <ac:spMk id="19" creationId="{947EFB99-4FE2-ED64-D404-D821C4C414BF}"/>
          </ac:spMkLst>
        </pc:spChg>
        <pc:spChg chg="mod">
          <ac:chgData name="Isla Foffa" userId="237bb2e1-a752-4b88-b59e-e8cd0f246259" providerId="ADAL" clId="{CAE136B4-ED1B-4E5B-AD91-F14895DED284}" dt="2023-05-17T20:24:39.423" v="4117"/>
          <ac:spMkLst>
            <pc:docMk/>
            <pc:sldMk cId="0" sldId="262"/>
            <ac:spMk id="21" creationId="{8D3B7467-4234-FEF0-8CE7-E342369D808C}"/>
          </ac:spMkLst>
        </pc:spChg>
        <pc:spChg chg="add del mod">
          <ac:chgData name="Isla Foffa" userId="237bb2e1-a752-4b88-b59e-e8cd0f246259" providerId="ADAL" clId="{CAE136B4-ED1B-4E5B-AD91-F14895DED284}" dt="2023-05-17T20:25:04.231" v="4124" actId="478"/>
          <ac:spMkLst>
            <pc:docMk/>
            <pc:sldMk cId="0" sldId="262"/>
            <ac:spMk id="22" creationId="{83E313C9-A8FC-739E-0E8A-43183D152CE2}"/>
          </ac:spMkLst>
        </pc:spChg>
        <pc:grpChg chg="del">
          <ac:chgData name="Isla Foffa" userId="237bb2e1-a752-4b88-b59e-e8cd0f246259" providerId="ADAL" clId="{CAE136B4-ED1B-4E5B-AD91-F14895DED284}" dt="2023-05-17T16:47:40.275" v="1186" actId="478"/>
          <ac:grpSpMkLst>
            <pc:docMk/>
            <pc:sldMk cId="0" sldId="262"/>
            <ac:grpSpMk id="2" creationId="{00000000-0000-0000-0000-000000000000}"/>
          </ac:grpSpMkLst>
        </pc:grpChg>
        <pc:grpChg chg="mod">
          <ac:chgData name="Isla Foffa" userId="237bb2e1-a752-4b88-b59e-e8cd0f246259" providerId="ADAL" clId="{CAE136B4-ED1B-4E5B-AD91-F14895DED284}" dt="2023-05-17T20:25:18.673" v="4128" actId="1076"/>
          <ac:grpSpMkLst>
            <pc:docMk/>
            <pc:sldMk cId="0" sldId="262"/>
            <ac:grpSpMk id="4" creationId="{00000000-0000-0000-0000-000000000000}"/>
          </ac:grpSpMkLst>
        </pc:grpChg>
        <pc:grpChg chg="add del mod">
          <ac:chgData name="Isla Foffa" userId="237bb2e1-a752-4b88-b59e-e8cd0f246259" providerId="ADAL" clId="{CAE136B4-ED1B-4E5B-AD91-F14895DED284}" dt="2023-05-18T14:02:00.953" v="6010" actId="207"/>
          <ac:grpSpMkLst>
            <pc:docMk/>
            <pc:sldMk cId="0" sldId="262"/>
            <ac:grpSpMk id="9" creationId="{00000000-0000-0000-0000-000000000000}"/>
          </ac:grpSpMkLst>
        </pc:grpChg>
        <pc:grpChg chg="add del mod">
          <ac:chgData name="Isla Foffa" userId="237bb2e1-a752-4b88-b59e-e8cd0f246259" providerId="ADAL" clId="{CAE136B4-ED1B-4E5B-AD91-F14895DED284}" dt="2023-05-17T20:24:59.785" v="4123" actId="478"/>
          <ac:grpSpMkLst>
            <pc:docMk/>
            <pc:sldMk cId="0" sldId="262"/>
            <ac:grpSpMk id="20" creationId="{6C81F859-AB2F-0CF3-568A-75855F736BCC}"/>
          </ac:grpSpMkLst>
        </pc:grpChg>
        <pc:picChg chg="add mod ord modCrop">
          <ac:chgData name="Isla Foffa" userId="237bb2e1-a752-4b88-b59e-e8cd0f246259" providerId="ADAL" clId="{CAE136B4-ED1B-4E5B-AD91-F14895DED284}" dt="2023-05-17T16:48:22.567" v="1194" actId="1076"/>
          <ac:picMkLst>
            <pc:docMk/>
            <pc:sldMk cId="0" sldId="262"/>
            <ac:picMk id="17" creationId="{87B9AAB6-6393-BC2B-3A7B-CD522E714255}"/>
          </ac:picMkLst>
        </pc:picChg>
      </pc:sldChg>
      <pc:sldChg chg="del">
        <pc:chgData name="Isla Foffa" userId="237bb2e1-a752-4b88-b59e-e8cd0f246259" providerId="ADAL" clId="{CAE136B4-ED1B-4E5B-AD91-F14895DED284}" dt="2023-05-17T19:48:35.530" v="3253" actId="47"/>
        <pc:sldMkLst>
          <pc:docMk/>
          <pc:sldMk cId="0" sldId="263"/>
        </pc:sldMkLst>
      </pc:sldChg>
      <pc:sldChg chg="modSp del mod">
        <pc:chgData name="Isla Foffa" userId="237bb2e1-a752-4b88-b59e-e8cd0f246259" providerId="ADAL" clId="{CAE136B4-ED1B-4E5B-AD91-F14895DED284}" dt="2023-05-17T19:48:37.828" v="3254" actId="47"/>
        <pc:sldMkLst>
          <pc:docMk/>
          <pc:sldMk cId="0" sldId="264"/>
        </pc:sldMkLst>
        <pc:spChg chg="mod">
          <ac:chgData name="Isla Foffa" userId="237bb2e1-a752-4b88-b59e-e8cd0f246259" providerId="ADAL" clId="{CAE136B4-ED1B-4E5B-AD91-F14895DED284}" dt="2023-05-17T16:31:37.140" v="1001" actId="207"/>
          <ac:spMkLst>
            <pc:docMk/>
            <pc:sldMk cId="0" sldId="264"/>
            <ac:spMk id="8" creationId="{00000000-0000-0000-0000-000000000000}"/>
          </ac:spMkLst>
        </pc:spChg>
        <pc:grpChg chg="mod">
          <ac:chgData name="Isla Foffa" userId="237bb2e1-a752-4b88-b59e-e8cd0f246259" providerId="ADAL" clId="{CAE136B4-ED1B-4E5B-AD91-F14895DED284}" dt="2023-05-17T16:31:37.140" v="1001" actId="207"/>
          <ac:grpSpMkLst>
            <pc:docMk/>
            <pc:sldMk cId="0" sldId="264"/>
            <ac:grpSpMk id="7" creationId="{00000000-0000-0000-0000-000000000000}"/>
          </ac:grpSpMkLst>
        </pc:grpChg>
      </pc:sldChg>
      <pc:sldChg chg="addSp delSp modSp mod ord modAnim">
        <pc:chgData name="Isla Foffa" userId="237bb2e1-a752-4b88-b59e-e8cd0f246259" providerId="ADAL" clId="{CAE136B4-ED1B-4E5B-AD91-F14895DED284}" dt="2023-05-18T14:07:23.459" v="6022" actId="113"/>
        <pc:sldMkLst>
          <pc:docMk/>
          <pc:sldMk cId="0" sldId="265"/>
        </pc:sldMkLst>
        <pc:spChg chg="del">
          <ac:chgData name="Isla Foffa" userId="237bb2e1-a752-4b88-b59e-e8cd0f246259" providerId="ADAL" clId="{CAE136B4-ED1B-4E5B-AD91-F14895DED284}" dt="2023-05-17T18:40:13.630" v="2068" actId="478"/>
          <ac:spMkLst>
            <pc:docMk/>
            <pc:sldMk cId="0" sldId="265"/>
            <ac:spMk id="10" creationId="{00000000-0000-0000-0000-000000000000}"/>
          </ac:spMkLst>
        </pc:spChg>
        <pc:spChg chg="del mod">
          <ac:chgData name="Isla Foffa" userId="237bb2e1-a752-4b88-b59e-e8cd0f246259" providerId="ADAL" clId="{CAE136B4-ED1B-4E5B-AD91-F14895DED284}" dt="2023-05-17T18:40:10.617" v="2067" actId="478"/>
          <ac:spMkLst>
            <pc:docMk/>
            <pc:sldMk cId="0" sldId="265"/>
            <ac:spMk id="11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18:42:07.396" v="2089" actId="14100"/>
          <ac:spMkLst>
            <pc:docMk/>
            <pc:sldMk cId="0" sldId="265"/>
            <ac:spMk id="12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8T14:07:23.459" v="6022" actId="113"/>
          <ac:spMkLst>
            <pc:docMk/>
            <pc:sldMk cId="0" sldId="265"/>
            <ac:spMk id="13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18:41:18.856" v="2079" actId="1076"/>
          <ac:spMkLst>
            <pc:docMk/>
            <pc:sldMk cId="0" sldId="265"/>
            <ac:spMk id="14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18:43:15.631" v="2095" actId="1076"/>
          <ac:spMkLst>
            <pc:docMk/>
            <pc:sldMk cId="0" sldId="265"/>
            <ac:spMk id="15" creationId="{E743AB50-DB2B-BFC7-6931-8F200BD93D91}"/>
          </ac:spMkLst>
        </pc:spChg>
        <pc:spChg chg="add mod">
          <ac:chgData name="Isla Foffa" userId="237bb2e1-a752-4b88-b59e-e8cd0f246259" providerId="ADAL" clId="{CAE136B4-ED1B-4E5B-AD91-F14895DED284}" dt="2023-05-17T18:41:15.958" v="2078" actId="1076"/>
          <ac:spMkLst>
            <pc:docMk/>
            <pc:sldMk cId="0" sldId="265"/>
            <ac:spMk id="16" creationId="{16510F7B-0862-29A4-4AEF-0695E945D395}"/>
          </ac:spMkLst>
        </pc:spChg>
        <pc:spChg chg="add mod">
          <ac:chgData name="Isla Foffa" userId="237bb2e1-a752-4b88-b59e-e8cd0f246259" providerId="ADAL" clId="{CAE136B4-ED1B-4E5B-AD91-F14895DED284}" dt="2023-05-17T20:17:08.430" v="3897" actId="20577"/>
          <ac:spMkLst>
            <pc:docMk/>
            <pc:sldMk cId="0" sldId="265"/>
            <ac:spMk id="17" creationId="{810B5538-1835-97CD-5D6C-32859CA0B083}"/>
          </ac:spMkLst>
        </pc:spChg>
        <pc:spChg chg="mod">
          <ac:chgData name="Isla Foffa" userId="237bb2e1-a752-4b88-b59e-e8cd0f246259" providerId="ADAL" clId="{CAE136B4-ED1B-4E5B-AD91-F14895DED284}" dt="2023-05-17T20:27:42.188" v="4157"/>
          <ac:spMkLst>
            <pc:docMk/>
            <pc:sldMk cId="0" sldId="265"/>
            <ac:spMk id="19" creationId="{2EAB07B2-C5EC-BE54-683A-96140EB72AE7}"/>
          </ac:spMkLst>
        </pc:spChg>
        <pc:spChg chg="add mod">
          <ac:chgData name="Isla Foffa" userId="237bb2e1-a752-4b88-b59e-e8cd0f246259" providerId="ADAL" clId="{CAE136B4-ED1B-4E5B-AD91-F14895DED284}" dt="2023-05-17T20:33:25.407" v="4293" actId="6549"/>
          <ac:spMkLst>
            <pc:docMk/>
            <pc:sldMk cId="0" sldId="265"/>
            <ac:spMk id="20" creationId="{F54954FE-9F33-D766-C20B-7A3E4AAE9F34}"/>
          </ac:spMkLst>
        </pc:spChg>
        <pc:grpChg chg="mod">
          <ac:chgData name="Isla Foffa" userId="237bb2e1-a752-4b88-b59e-e8cd0f246259" providerId="ADAL" clId="{CAE136B4-ED1B-4E5B-AD91-F14895DED284}" dt="2023-05-17T18:43:11.724" v="2094" actId="1076"/>
          <ac:grpSpMkLst>
            <pc:docMk/>
            <pc:sldMk cId="0" sldId="265"/>
            <ac:grpSpMk id="6" creationId="{00000000-0000-0000-0000-000000000000}"/>
          </ac:grpSpMkLst>
        </pc:grpChg>
        <pc:grpChg chg="add mod">
          <ac:chgData name="Isla Foffa" userId="237bb2e1-a752-4b88-b59e-e8cd0f246259" providerId="ADAL" clId="{CAE136B4-ED1B-4E5B-AD91-F14895DED284}" dt="2023-05-17T20:28:24.460" v="4180" actId="14100"/>
          <ac:grpSpMkLst>
            <pc:docMk/>
            <pc:sldMk cId="0" sldId="265"/>
            <ac:grpSpMk id="18" creationId="{2268F9FF-9F15-5011-988C-C35D1286123C}"/>
          </ac:grpSpMkLst>
        </pc:grpChg>
      </pc:sldChg>
      <pc:sldChg chg="del">
        <pc:chgData name="Isla Foffa" userId="237bb2e1-a752-4b88-b59e-e8cd0f246259" providerId="ADAL" clId="{CAE136B4-ED1B-4E5B-AD91-F14895DED284}" dt="2023-05-17T16:42:51.839" v="1107" actId="47"/>
        <pc:sldMkLst>
          <pc:docMk/>
          <pc:sldMk cId="0" sldId="266"/>
        </pc:sldMkLst>
      </pc:sldChg>
      <pc:sldChg chg="del">
        <pc:chgData name="Isla Foffa" userId="237bb2e1-a752-4b88-b59e-e8cd0f246259" providerId="ADAL" clId="{CAE136B4-ED1B-4E5B-AD91-F14895DED284}" dt="2023-05-17T16:21:26.745" v="784" actId="47"/>
        <pc:sldMkLst>
          <pc:docMk/>
          <pc:sldMk cId="0" sldId="267"/>
        </pc:sldMkLst>
      </pc:sldChg>
      <pc:sldChg chg="addSp delSp modSp mod modAnim">
        <pc:chgData name="Isla Foffa" userId="237bb2e1-a752-4b88-b59e-e8cd0f246259" providerId="ADAL" clId="{CAE136B4-ED1B-4E5B-AD91-F14895DED284}" dt="2023-05-18T14:08:46.994" v="6026" actId="20577"/>
        <pc:sldMkLst>
          <pc:docMk/>
          <pc:sldMk cId="0" sldId="268"/>
        </pc:sldMkLst>
        <pc:spChg chg="mod">
          <ac:chgData name="Isla Foffa" userId="237bb2e1-a752-4b88-b59e-e8cd0f246259" providerId="ADAL" clId="{CAE136B4-ED1B-4E5B-AD91-F14895DED284}" dt="2023-05-18T14:01:36.970" v="6005" actId="207"/>
          <ac:spMkLst>
            <pc:docMk/>
            <pc:sldMk cId="0" sldId="268"/>
            <ac:spMk id="9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8T14:08:46.994" v="6026" actId="20577"/>
          <ac:spMkLst>
            <pc:docMk/>
            <pc:sldMk cId="0" sldId="268"/>
            <ac:spMk id="15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18:18:35.878" v="1800" actId="1076"/>
          <ac:spMkLst>
            <pc:docMk/>
            <pc:sldMk cId="0" sldId="268"/>
            <ac:spMk id="16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20:17:19.317" v="3901" actId="6549"/>
          <ac:spMkLst>
            <pc:docMk/>
            <pc:sldMk cId="0" sldId="268"/>
            <ac:spMk id="17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16:35:40.435" v="1022" actId="14100"/>
          <ac:spMkLst>
            <pc:docMk/>
            <pc:sldMk cId="0" sldId="268"/>
            <ac:spMk id="19" creationId="{CBD85815-18F0-E111-5EA5-EA7009EAE40A}"/>
          </ac:spMkLst>
        </pc:spChg>
        <pc:spChg chg="add mod">
          <ac:chgData name="Isla Foffa" userId="237bb2e1-a752-4b88-b59e-e8cd0f246259" providerId="ADAL" clId="{CAE136B4-ED1B-4E5B-AD91-F14895DED284}" dt="2023-05-17T20:26:53.279" v="4149" actId="1076"/>
          <ac:spMkLst>
            <pc:docMk/>
            <pc:sldMk cId="0" sldId="268"/>
            <ac:spMk id="22" creationId="{DAC8E54E-B8C3-1E25-9AA0-7E69F19ECBF7}"/>
          </ac:spMkLst>
        </pc:spChg>
        <pc:grpChg chg="del">
          <ac:chgData name="Isla Foffa" userId="237bb2e1-a752-4b88-b59e-e8cd0f246259" providerId="ADAL" clId="{CAE136B4-ED1B-4E5B-AD91-F14895DED284}" dt="2023-05-17T16:36:07.787" v="1027" actId="478"/>
          <ac:grpSpMkLst>
            <pc:docMk/>
            <pc:sldMk cId="0" sldId="268"/>
            <ac:grpSpMk id="2" creationId="{00000000-0000-0000-0000-000000000000}"/>
          </ac:grpSpMkLst>
        </pc:grpChg>
        <pc:grpChg chg="mod">
          <ac:chgData name="Isla Foffa" userId="237bb2e1-a752-4b88-b59e-e8cd0f246259" providerId="ADAL" clId="{CAE136B4-ED1B-4E5B-AD91-F14895DED284}" dt="2023-05-17T16:36:02.148" v="1026" actId="14100"/>
          <ac:grpSpMkLst>
            <pc:docMk/>
            <pc:sldMk cId="0" sldId="268"/>
            <ac:grpSpMk id="6" creationId="{00000000-0000-0000-0000-000000000000}"/>
          </ac:grpSpMkLst>
        </pc:grpChg>
        <pc:grpChg chg="mod">
          <ac:chgData name="Isla Foffa" userId="237bb2e1-a752-4b88-b59e-e8cd0f246259" providerId="ADAL" clId="{CAE136B4-ED1B-4E5B-AD91-F14895DED284}" dt="2023-05-18T14:01:36.970" v="6005" actId="207"/>
          <ac:grpSpMkLst>
            <pc:docMk/>
            <pc:sldMk cId="0" sldId="268"/>
            <ac:grpSpMk id="8" creationId="{00000000-0000-0000-0000-000000000000}"/>
          </ac:grpSpMkLst>
        </pc:grpChg>
        <pc:grpChg chg="mod">
          <ac:chgData name="Isla Foffa" userId="237bb2e1-a752-4b88-b59e-e8cd0f246259" providerId="ADAL" clId="{CAE136B4-ED1B-4E5B-AD91-F14895DED284}" dt="2023-05-17T16:35:51.044" v="1024" actId="14100"/>
          <ac:grpSpMkLst>
            <pc:docMk/>
            <pc:sldMk cId="0" sldId="268"/>
            <ac:grpSpMk id="10" creationId="{00000000-0000-0000-0000-000000000000}"/>
          </ac:grpSpMkLst>
        </pc:grpChg>
        <pc:picChg chg="mod">
          <ac:chgData name="Isla Foffa" userId="237bb2e1-a752-4b88-b59e-e8cd0f246259" providerId="ADAL" clId="{CAE136B4-ED1B-4E5B-AD91-F14895DED284}" dt="2023-05-17T18:13:53.323" v="1743" actId="1076"/>
          <ac:picMkLst>
            <pc:docMk/>
            <pc:sldMk cId="0" sldId="268"/>
            <ac:picMk id="13" creationId="{00000000-0000-0000-0000-000000000000}"/>
          </ac:picMkLst>
        </pc:picChg>
        <pc:picChg chg="mod">
          <ac:chgData name="Isla Foffa" userId="237bb2e1-a752-4b88-b59e-e8cd0f246259" providerId="ADAL" clId="{CAE136B4-ED1B-4E5B-AD91-F14895DED284}" dt="2023-05-17T18:18:29.541" v="1799" actId="1076"/>
          <ac:picMkLst>
            <pc:docMk/>
            <pc:sldMk cId="0" sldId="268"/>
            <ac:picMk id="14" creationId="{00000000-0000-0000-0000-000000000000}"/>
          </ac:picMkLst>
        </pc:picChg>
        <pc:picChg chg="add del mod ord">
          <ac:chgData name="Isla Foffa" userId="237bb2e1-a752-4b88-b59e-e8cd0f246259" providerId="ADAL" clId="{CAE136B4-ED1B-4E5B-AD91-F14895DED284}" dt="2023-05-17T16:36:31.352" v="1030" actId="478"/>
          <ac:picMkLst>
            <pc:docMk/>
            <pc:sldMk cId="0" sldId="268"/>
            <ac:picMk id="18" creationId="{5B0F44EC-D333-A283-C197-8C3FB6E55AD8}"/>
          </ac:picMkLst>
        </pc:picChg>
        <pc:picChg chg="add mod ord modCrop">
          <ac:chgData name="Isla Foffa" userId="237bb2e1-a752-4b88-b59e-e8cd0f246259" providerId="ADAL" clId="{CAE136B4-ED1B-4E5B-AD91-F14895DED284}" dt="2023-05-17T16:38:55.988" v="1055" actId="732"/>
          <ac:picMkLst>
            <pc:docMk/>
            <pc:sldMk cId="0" sldId="268"/>
            <ac:picMk id="21" creationId="{C3C6D13F-DB83-9850-00A3-080D1B766CB6}"/>
          </ac:picMkLst>
        </pc:picChg>
      </pc:sldChg>
      <pc:sldChg chg="addSp delSp modSp mod ord modAnim">
        <pc:chgData name="Isla Foffa" userId="237bb2e1-a752-4b88-b59e-e8cd0f246259" providerId="ADAL" clId="{CAE136B4-ED1B-4E5B-AD91-F14895DED284}" dt="2023-05-18T13:58:18.685" v="5979" actId="1076"/>
        <pc:sldMkLst>
          <pc:docMk/>
          <pc:sldMk cId="0" sldId="269"/>
        </pc:sldMkLst>
        <pc:spChg chg="add mod">
          <ac:chgData name="Isla Foffa" userId="237bb2e1-a752-4b88-b59e-e8cd0f246259" providerId="ADAL" clId="{CAE136B4-ED1B-4E5B-AD91-F14895DED284}" dt="2023-05-18T13:56:53.309" v="5960" actId="20577"/>
          <ac:spMkLst>
            <pc:docMk/>
            <pc:sldMk cId="0" sldId="269"/>
            <ac:spMk id="4" creationId="{57B24FBF-B9D3-7555-8675-A96532BA159F}"/>
          </ac:spMkLst>
        </pc:spChg>
        <pc:spChg chg="add del">
          <ac:chgData name="Isla Foffa" userId="237bb2e1-a752-4b88-b59e-e8cd0f246259" providerId="ADAL" clId="{CAE136B4-ED1B-4E5B-AD91-F14895DED284}" dt="2023-05-17T16:30:21.563" v="992" actId="22"/>
          <ac:spMkLst>
            <pc:docMk/>
            <pc:sldMk cId="0" sldId="269"/>
            <ac:spMk id="6" creationId="{E3C07F99-5540-B345-0AFF-C42A85372391}"/>
          </ac:spMkLst>
        </pc:spChg>
        <pc:spChg chg="mod">
          <ac:chgData name="Isla Foffa" userId="237bb2e1-a752-4b88-b59e-e8cd0f246259" providerId="ADAL" clId="{CAE136B4-ED1B-4E5B-AD91-F14895DED284}" dt="2023-05-17T18:28:46.446" v="1853" actId="1076"/>
          <ac:spMkLst>
            <pc:docMk/>
            <pc:sldMk cId="0" sldId="269"/>
            <ac:spMk id="13" creationId="{00000000-0000-0000-0000-000000000000}"/>
          </ac:spMkLst>
        </pc:spChg>
        <pc:spChg chg="add mod">
          <ac:chgData name="Isla Foffa" userId="237bb2e1-a752-4b88-b59e-e8cd0f246259" providerId="ADAL" clId="{CAE136B4-ED1B-4E5B-AD91-F14895DED284}" dt="2023-05-17T20:31:07.535" v="4275" actId="21"/>
          <ac:spMkLst>
            <pc:docMk/>
            <pc:sldMk cId="0" sldId="269"/>
            <ac:spMk id="17" creationId="{A441082D-458E-9D71-3BE9-9677F75995A0}"/>
          </ac:spMkLst>
        </pc:spChg>
        <pc:spChg chg="add mod">
          <ac:chgData name="Isla Foffa" userId="237bb2e1-a752-4b88-b59e-e8cd0f246259" providerId="ADAL" clId="{CAE136B4-ED1B-4E5B-AD91-F14895DED284}" dt="2023-05-18T13:58:05.047" v="5978" actId="1076"/>
          <ac:spMkLst>
            <pc:docMk/>
            <pc:sldMk cId="0" sldId="269"/>
            <ac:spMk id="18" creationId="{7F5B767E-15A8-9D7C-FB2F-91CCA57F7A63}"/>
          </ac:spMkLst>
        </pc:spChg>
        <pc:spChg chg="add mod">
          <ac:chgData name="Isla Foffa" userId="237bb2e1-a752-4b88-b59e-e8cd0f246259" providerId="ADAL" clId="{CAE136B4-ED1B-4E5B-AD91-F14895DED284}" dt="2023-05-18T13:58:18.685" v="5979" actId="1076"/>
          <ac:spMkLst>
            <pc:docMk/>
            <pc:sldMk cId="0" sldId="269"/>
            <ac:spMk id="19" creationId="{0CCC2E6F-2C8C-6162-EF8F-4220A3565B9D}"/>
          </ac:spMkLst>
        </pc:spChg>
        <pc:spChg chg="mod">
          <ac:chgData name="Isla Foffa" userId="237bb2e1-a752-4b88-b59e-e8cd0f246259" providerId="ADAL" clId="{CAE136B4-ED1B-4E5B-AD91-F14895DED284}" dt="2023-05-17T16:31:02.490" v="995" actId="207"/>
          <ac:spMkLst>
            <pc:docMk/>
            <pc:sldMk cId="0" sldId="269"/>
            <ac:spMk id="30" creationId="{F44B277B-499F-7CA9-FA76-89BA89EE4738}"/>
          </ac:spMkLst>
        </pc:spChg>
        <pc:spChg chg="del">
          <ac:chgData name="Isla Foffa" userId="237bb2e1-a752-4b88-b59e-e8cd0f246259" providerId="ADAL" clId="{CAE136B4-ED1B-4E5B-AD91-F14895DED284}" dt="2023-05-17T16:22:11.457" v="829" actId="478"/>
          <ac:spMkLst>
            <pc:docMk/>
            <pc:sldMk cId="0" sldId="269"/>
            <ac:spMk id="33" creationId="{7952D8B9-F257-2B33-37D0-D763E15F8A17}"/>
          </ac:spMkLst>
        </pc:spChg>
        <pc:grpChg chg="del">
          <ac:chgData name="Isla Foffa" userId="237bb2e1-a752-4b88-b59e-e8cd0f246259" providerId="ADAL" clId="{CAE136B4-ED1B-4E5B-AD91-F14895DED284}" dt="2023-05-17T16:22:14.936" v="832" actId="478"/>
          <ac:grpSpMkLst>
            <pc:docMk/>
            <pc:sldMk cId="0" sldId="269"/>
            <ac:grpSpMk id="2" creationId="{00000000-0000-0000-0000-000000000000}"/>
          </ac:grpSpMkLst>
        </pc:grpChg>
        <pc:grpChg chg="del">
          <ac:chgData name="Isla Foffa" userId="237bb2e1-a752-4b88-b59e-e8cd0f246259" providerId="ADAL" clId="{CAE136B4-ED1B-4E5B-AD91-F14895DED284}" dt="2023-05-17T16:22:13.575" v="831" actId="478"/>
          <ac:grpSpMkLst>
            <pc:docMk/>
            <pc:sldMk cId="0" sldId="269"/>
            <ac:grpSpMk id="27" creationId="{FA9097FF-3EC9-1D24-5A00-48D3EBEA86A8}"/>
          </ac:grpSpMkLst>
        </pc:grpChg>
        <pc:grpChg chg="mod">
          <ac:chgData name="Isla Foffa" userId="237bb2e1-a752-4b88-b59e-e8cd0f246259" providerId="ADAL" clId="{CAE136B4-ED1B-4E5B-AD91-F14895DED284}" dt="2023-05-17T18:28:32.167" v="1852" actId="1076"/>
          <ac:grpSpMkLst>
            <pc:docMk/>
            <pc:sldMk cId="0" sldId="269"/>
            <ac:grpSpMk id="29" creationId="{3C80F70F-F753-727F-6E00-7EBA67FDF81B}"/>
          </ac:grpSpMkLst>
        </pc:grpChg>
        <pc:grpChg chg="del">
          <ac:chgData name="Isla Foffa" userId="237bb2e1-a752-4b88-b59e-e8cd0f246259" providerId="ADAL" clId="{CAE136B4-ED1B-4E5B-AD91-F14895DED284}" dt="2023-05-17T16:22:12.446" v="830" actId="478"/>
          <ac:grpSpMkLst>
            <pc:docMk/>
            <pc:sldMk cId="0" sldId="269"/>
            <ac:grpSpMk id="31" creationId="{B3D60296-3633-6322-381B-F6274D23CB0D}"/>
          </ac:grpSpMkLst>
        </pc:grpChg>
        <pc:picChg chg="add del mod">
          <ac:chgData name="Isla Foffa" userId="237bb2e1-a752-4b88-b59e-e8cd0f246259" providerId="ADAL" clId="{CAE136B4-ED1B-4E5B-AD91-F14895DED284}" dt="2023-05-17T16:34:19.189" v="1012" actId="478"/>
          <ac:picMkLst>
            <pc:docMk/>
            <pc:sldMk cId="0" sldId="269"/>
            <ac:picMk id="8" creationId="{EE8D248D-123F-619F-7481-4DBCB62A94C1}"/>
          </ac:picMkLst>
        </pc:picChg>
        <pc:picChg chg="add del mod">
          <ac:chgData name="Isla Foffa" userId="237bb2e1-a752-4b88-b59e-e8cd0f246259" providerId="ADAL" clId="{CAE136B4-ED1B-4E5B-AD91-F14895DED284}" dt="2023-05-17T18:20:38.685" v="1821" actId="478"/>
          <ac:picMkLst>
            <pc:docMk/>
            <pc:sldMk cId="0" sldId="269"/>
            <ac:picMk id="10" creationId="{280A5406-20E2-87AF-1DE4-4B55FC8D4269}"/>
          </ac:picMkLst>
        </pc:picChg>
        <pc:picChg chg="add mod ord modCrop">
          <ac:chgData name="Isla Foffa" userId="237bb2e1-a752-4b88-b59e-e8cd0f246259" providerId="ADAL" clId="{CAE136B4-ED1B-4E5B-AD91-F14895DED284}" dt="2023-05-17T18:27:22.244" v="1840" actId="732"/>
          <ac:picMkLst>
            <pc:docMk/>
            <pc:sldMk cId="0" sldId="269"/>
            <ac:picMk id="15" creationId="{009263F9-846B-57B3-8B2D-B02799C3E9BD}"/>
          </ac:picMkLst>
        </pc:picChg>
      </pc:sldChg>
      <pc:sldChg chg="addSp delSp modSp mod ord modAnim">
        <pc:chgData name="Isla Foffa" userId="237bb2e1-a752-4b88-b59e-e8cd0f246259" providerId="ADAL" clId="{CAE136B4-ED1B-4E5B-AD91-F14895DED284}" dt="2023-05-18T13:56:30.020" v="5957" actId="6549"/>
        <pc:sldMkLst>
          <pc:docMk/>
          <pc:sldMk cId="0" sldId="270"/>
        </pc:sldMkLst>
        <pc:spChg chg="mod">
          <ac:chgData name="Isla Foffa" userId="237bb2e1-a752-4b88-b59e-e8cd0f246259" providerId="ADAL" clId="{CAE136B4-ED1B-4E5B-AD91-F14895DED284}" dt="2023-05-17T20:16:58.254" v="3894" actId="6549"/>
          <ac:spMkLst>
            <pc:docMk/>
            <pc:sldMk cId="0" sldId="270"/>
            <ac:spMk id="20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8T13:56:30.020" v="5957" actId="6549"/>
          <ac:spMkLst>
            <pc:docMk/>
            <pc:sldMk cId="0" sldId="270"/>
            <ac:spMk id="21" creationId="{00000000-0000-0000-0000-000000000000}"/>
          </ac:spMkLst>
        </pc:spChg>
        <pc:spChg chg="add mod">
          <ac:chgData name="Isla Foffa" userId="237bb2e1-a752-4b88-b59e-e8cd0f246259" providerId="ADAL" clId="{CAE136B4-ED1B-4E5B-AD91-F14895DED284}" dt="2023-05-17T20:26:33.972" v="4145" actId="1076"/>
          <ac:spMkLst>
            <pc:docMk/>
            <pc:sldMk cId="0" sldId="270"/>
            <ac:spMk id="27" creationId="{BD651E25-CD3A-D471-3F15-2EE2A0F03B9A}"/>
          </ac:spMkLst>
        </pc:spChg>
        <pc:grpChg chg="del">
          <ac:chgData name="Isla Foffa" userId="237bb2e1-a752-4b88-b59e-e8cd0f246259" providerId="ADAL" clId="{CAE136B4-ED1B-4E5B-AD91-F14895DED284}" dt="2023-05-17T16:40:51.049" v="1073" actId="478"/>
          <ac:grpSpMkLst>
            <pc:docMk/>
            <pc:sldMk cId="0" sldId="270"/>
            <ac:grpSpMk id="2" creationId="{00000000-0000-0000-0000-000000000000}"/>
          </ac:grpSpMkLst>
        </pc:grpChg>
        <pc:grpChg chg="mod">
          <ac:chgData name="Isla Foffa" userId="237bb2e1-a752-4b88-b59e-e8cd0f246259" providerId="ADAL" clId="{CAE136B4-ED1B-4E5B-AD91-F14895DED284}" dt="2023-05-17T20:49:44.420" v="5164" actId="14100"/>
          <ac:grpSpMkLst>
            <pc:docMk/>
            <pc:sldMk cId="0" sldId="270"/>
            <ac:grpSpMk id="6" creationId="{00000000-0000-0000-0000-000000000000}"/>
          </ac:grpSpMkLst>
        </pc:grpChg>
        <pc:grpChg chg="mod">
          <ac:chgData name="Isla Foffa" userId="237bb2e1-a752-4b88-b59e-e8cd0f246259" providerId="ADAL" clId="{CAE136B4-ED1B-4E5B-AD91-F14895DED284}" dt="2023-05-17T20:49:40.704" v="5163" actId="14100"/>
          <ac:grpSpMkLst>
            <pc:docMk/>
            <pc:sldMk cId="0" sldId="270"/>
            <ac:grpSpMk id="12" creationId="{00000000-0000-0000-0000-000000000000}"/>
          </ac:grpSpMkLst>
        </pc:grpChg>
        <pc:grpChg chg="add del mod">
          <ac:chgData name="Isla Foffa" userId="237bb2e1-a752-4b88-b59e-e8cd0f246259" providerId="ADAL" clId="{CAE136B4-ED1B-4E5B-AD91-F14895DED284}" dt="2023-05-17T20:49:34.083" v="5162" actId="14100"/>
          <ac:grpSpMkLst>
            <pc:docMk/>
            <pc:sldMk cId="0" sldId="270"/>
            <ac:grpSpMk id="17" creationId="{00000000-0000-0000-0000-000000000000}"/>
          </ac:grpSpMkLst>
        </pc:grpChg>
        <pc:picChg chg="add del mod ord">
          <ac:chgData name="Isla Foffa" userId="237bb2e1-a752-4b88-b59e-e8cd0f246259" providerId="ADAL" clId="{CAE136B4-ED1B-4E5B-AD91-F14895DED284}" dt="2023-05-17T16:41:19.060" v="1079" actId="478"/>
          <ac:picMkLst>
            <pc:docMk/>
            <pc:sldMk cId="0" sldId="270"/>
            <ac:picMk id="23" creationId="{49309643-0C20-C994-2EAB-5BC6956D9C3D}"/>
          </ac:picMkLst>
        </pc:picChg>
        <pc:picChg chg="add mod ord modCrop">
          <ac:chgData name="Isla Foffa" userId="237bb2e1-a752-4b88-b59e-e8cd0f246259" providerId="ADAL" clId="{CAE136B4-ED1B-4E5B-AD91-F14895DED284}" dt="2023-05-17T20:47:42.427" v="5135" actId="732"/>
          <ac:picMkLst>
            <pc:docMk/>
            <pc:sldMk cId="0" sldId="270"/>
            <ac:picMk id="25" creationId="{F513A68F-C1F0-8CDC-DACB-DB99F9E4A7CD}"/>
          </ac:picMkLst>
        </pc:picChg>
      </pc:sldChg>
      <pc:sldChg chg="addSp delSp modSp mod">
        <pc:chgData name="Isla Foffa" userId="237bb2e1-a752-4b88-b59e-e8cd0f246259" providerId="ADAL" clId="{CAE136B4-ED1B-4E5B-AD91-F14895DED284}" dt="2023-05-18T14:11:12.223" v="6031" actId="207"/>
        <pc:sldMkLst>
          <pc:docMk/>
          <pc:sldMk cId="0" sldId="271"/>
        </pc:sldMkLst>
        <pc:spChg chg="del">
          <ac:chgData name="Isla Foffa" userId="237bb2e1-a752-4b88-b59e-e8cd0f246259" providerId="ADAL" clId="{CAE136B4-ED1B-4E5B-AD91-F14895DED284}" dt="2023-05-17T16:43:47.781" v="1115" actId="478"/>
          <ac:spMkLst>
            <pc:docMk/>
            <pc:sldMk cId="0" sldId="271"/>
            <ac:spMk id="29" creationId="{00000000-0000-0000-0000-000000000000}"/>
          </ac:spMkLst>
        </pc:spChg>
        <pc:spChg chg="del">
          <ac:chgData name="Isla Foffa" userId="237bb2e1-a752-4b88-b59e-e8cd0f246259" providerId="ADAL" clId="{CAE136B4-ED1B-4E5B-AD91-F14895DED284}" dt="2023-05-17T16:43:47.781" v="1115" actId="478"/>
          <ac:spMkLst>
            <pc:docMk/>
            <pc:sldMk cId="0" sldId="271"/>
            <ac:spMk id="30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21:13:57.781" v="5923" actId="1076"/>
          <ac:spMkLst>
            <pc:docMk/>
            <pc:sldMk cId="0" sldId="271"/>
            <ac:spMk id="31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8T14:11:12.223" v="6031" actId="207"/>
          <ac:spMkLst>
            <pc:docMk/>
            <pc:sldMk cId="0" sldId="271"/>
            <ac:spMk id="32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21:14:14.781" v="5927" actId="1076"/>
          <ac:spMkLst>
            <pc:docMk/>
            <pc:sldMk cId="0" sldId="271"/>
            <ac:spMk id="33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8T14:11:09.345" v="6030" actId="207"/>
          <ac:spMkLst>
            <pc:docMk/>
            <pc:sldMk cId="0" sldId="271"/>
            <ac:spMk id="34" creationId="{00000000-0000-0000-0000-000000000000}"/>
          </ac:spMkLst>
        </pc:spChg>
        <pc:spChg chg="del">
          <ac:chgData name="Isla Foffa" userId="237bb2e1-a752-4b88-b59e-e8cd0f246259" providerId="ADAL" clId="{CAE136B4-ED1B-4E5B-AD91-F14895DED284}" dt="2023-05-17T16:43:47.781" v="1115" actId="478"/>
          <ac:spMkLst>
            <pc:docMk/>
            <pc:sldMk cId="0" sldId="271"/>
            <ac:spMk id="35" creationId="{00000000-0000-0000-0000-000000000000}"/>
          </ac:spMkLst>
        </pc:spChg>
        <pc:spChg chg="del">
          <ac:chgData name="Isla Foffa" userId="237bb2e1-a752-4b88-b59e-e8cd0f246259" providerId="ADAL" clId="{CAE136B4-ED1B-4E5B-AD91-F14895DED284}" dt="2023-05-17T16:43:47.781" v="1115" actId="478"/>
          <ac:spMkLst>
            <pc:docMk/>
            <pc:sldMk cId="0" sldId="271"/>
            <ac:spMk id="36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20:17:41.746" v="3912" actId="20577"/>
          <ac:spMkLst>
            <pc:docMk/>
            <pc:sldMk cId="0" sldId="271"/>
            <ac:spMk id="38" creationId="{00000000-0000-0000-0000-000000000000}"/>
          </ac:spMkLst>
        </pc:spChg>
        <pc:spChg chg="add del mod">
          <ac:chgData name="Isla Foffa" userId="237bb2e1-a752-4b88-b59e-e8cd0f246259" providerId="ADAL" clId="{CAE136B4-ED1B-4E5B-AD91-F14895DED284}" dt="2023-05-17T21:14:03.571" v="5925" actId="478"/>
          <ac:spMkLst>
            <pc:docMk/>
            <pc:sldMk cId="0" sldId="271"/>
            <ac:spMk id="41" creationId="{1E067D2E-9256-1F8E-0C4F-5252C7C6AF41}"/>
          </ac:spMkLst>
        </pc:spChg>
        <pc:grpChg chg="mod">
          <ac:chgData name="Isla Foffa" userId="237bb2e1-a752-4b88-b59e-e8cd0f246259" providerId="ADAL" clId="{CAE136B4-ED1B-4E5B-AD91-F14895DED284}" dt="2023-05-17T21:13:57.781" v="5923" actId="1076"/>
          <ac:grpSpMkLst>
            <pc:docMk/>
            <pc:sldMk cId="0" sldId="271"/>
            <ac:grpSpMk id="7" creationId="{00000000-0000-0000-0000-000000000000}"/>
          </ac:grpSpMkLst>
        </pc:grpChg>
        <pc:grpChg chg="del">
          <ac:chgData name="Isla Foffa" userId="237bb2e1-a752-4b88-b59e-e8cd0f246259" providerId="ADAL" clId="{CAE136B4-ED1B-4E5B-AD91-F14895DED284}" dt="2023-05-17T16:43:47.781" v="1115" actId="478"/>
          <ac:grpSpMkLst>
            <pc:docMk/>
            <pc:sldMk cId="0" sldId="271"/>
            <ac:grpSpMk id="9" creationId="{00000000-0000-0000-0000-000000000000}"/>
          </ac:grpSpMkLst>
        </pc:grpChg>
        <pc:grpChg chg="del">
          <ac:chgData name="Isla Foffa" userId="237bb2e1-a752-4b88-b59e-e8cd0f246259" providerId="ADAL" clId="{CAE136B4-ED1B-4E5B-AD91-F14895DED284}" dt="2023-05-17T16:43:47.781" v="1115" actId="478"/>
          <ac:grpSpMkLst>
            <pc:docMk/>
            <pc:sldMk cId="0" sldId="271"/>
            <ac:grpSpMk id="11" creationId="{00000000-0000-0000-0000-000000000000}"/>
          </ac:grpSpMkLst>
        </pc:grpChg>
        <pc:grpChg chg="del">
          <ac:chgData name="Isla Foffa" userId="237bb2e1-a752-4b88-b59e-e8cd0f246259" providerId="ADAL" clId="{CAE136B4-ED1B-4E5B-AD91-F14895DED284}" dt="2023-05-17T16:43:47.781" v="1115" actId="478"/>
          <ac:grpSpMkLst>
            <pc:docMk/>
            <pc:sldMk cId="0" sldId="271"/>
            <ac:grpSpMk id="13" creationId="{00000000-0000-0000-0000-000000000000}"/>
          </ac:grpSpMkLst>
        </pc:grpChg>
        <pc:grpChg chg="del">
          <ac:chgData name="Isla Foffa" userId="237bb2e1-a752-4b88-b59e-e8cd0f246259" providerId="ADAL" clId="{CAE136B4-ED1B-4E5B-AD91-F14895DED284}" dt="2023-05-17T16:43:47.781" v="1115" actId="478"/>
          <ac:grpSpMkLst>
            <pc:docMk/>
            <pc:sldMk cId="0" sldId="271"/>
            <ac:grpSpMk id="15" creationId="{00000000-0000-0000-0000-000000000000}"/>
          </ac:grpSpMkLst>
        </pc:grpChg>
        <pc:grpChg chg="mod">
          <ac:chgData name="Isla Foffa" userId="237bb2e1-a752-4b88-b59e-e8cd0f246259" providerId="ADAL" clId="{CAE136B4-ED1B-4E5B-AD91-F14895DED284}" dt="2023-05-17T21:13:57.781" v="5923" actId="1076"/>
          <ac:grpSpMkLst>
            <pc:docMk/>
            <pc:sldMk cId="0" sldId="271"/>
            <ac:grpSpMk id="17" creationId="{00000000-0000-0000-0000-000000000000}"/>
          </ac:grpSpMkLst>
        </pc:grpChg>
        <pc:grpChg chg="del mod">
          <ac:chgData name="Isla Foffa" userId="237bb2e1-a752-4b88-b59e-e8cd0f246259" providerId="ADAL" clId="{CAE136B4-ED1B-4E5B-AD91-F14895DED284}" dt="2023-05-17T21:14:08.705" v="5926" actId="478"/>
          <ac:grpSpMkLst>
            <pc:docMk/>
            <pc:sldMk cId="0" sldId="271"/>
            <ac:grpSpMk id="19" creationId="{00000000-0000-0000-0000-000000000000}"/>
          </ac:grpSpMkLst>
        </pc:grpChg>
        <pc:grpChg chg="mod">
          <ac:chgData name="Isla Foffa" userId="237bb2e1-a752-4b88-b59e-e8cd0f246259" providerId="ADAL" clId="{CAE136B4-ED1B-4E5B-AD91-F14895DED284}" dt="2023-05-17T21:14:14.781" v="5927" actId="1076"/>
          <ac:grpSpMkLst>
            <pc:docMk/>
            <pc:sldMk cId="0" sldId="271"/>
            <ac:grpSpMk id="21" creationId="{00000000-0000-0000-0000-000000000000}"/>
          </ac:grpSpMkLst>
        </pc:grpChg>
        <pc:picChg chg="del">
          <ac:chgData name="Isla Foffa" userId="237bb2e1-a752-4b88-b59e-e8cd0f246259" providerId="ADAL" clId="{CAE136B4-ED1B-4E5B-AD91-F14895DED284}" dt="2023-05-17T16:43:43.295" v="1114" actId="478"/>
          <ac:picMkLst>
            <pc:docMk/>
            <pc:sldMk cId="0" sldId="271"/>
            <ac:picMk id="2" creationId="{00000000-0000-0000-0000-000000000000}"/>
          </ac:picMkLst>
        </pc:picChg>
        <pc:picChg chg="del">
          <ac:chgData name="Isla Foffa" userId="237bb2e1-a752-4b88-b59e-e8cd0f246259" providerId="ADAL" clId="{CAE136B4-ED1B-4E5B-AD91-F14895DED284}" dt="2023-05-17T16:43:47.781" v="1115" actId="478"/>
          <ac:picMkLst>
            <pc:docMk/>
            <pc:sldMk cId="0" sldId="271"/>
            <ac:picMk id="25" creationId="{00000000-0000-0000-0000-000000000000}"/>
          </ac:picMkLst>
        </pc:picChg>
        <pc:picChg chg="del">
          <ac:chgData name="Isla Foffa" userId="237bb2e1-a752-4b88-b59e-e8cd0f246259" providerId="ADAL" clId="{CAE136B4-ED1B-4E5B-AD91-F14895DED284}" dt="2023-05-17T21:11:23.887" v="5901" actId="478"/>
          <ac:picMkLst>
            <pc:docMk/>
            <pc:sldMk cId="0" sldId="271"/>
            <ac:picMk id="26" creationId="{00000000-0000-0000-0000-000000000000}"/>
          </ac:picMkLst>
        </pc:picChg>
        <pc:picChg chg="del">
          <ac:chgData name="Isla Foffa" userId="237bb2e1-a752-4b88-b59e-e8cd0f246259" providerId="ADAL" clId="{CAE136B4-ED1B-4E5B-AD91-F14895DED284}" dt="2023-05-17T21:11:06.438" v="5899" actId="478"/>
          <ac:picMkLst>
            <pc:docMk/>
            <pc:sldMk cId="0" sldId="271"/>
            <ac:picMk id="27" creationId="{00000000-0000-0000-0000-000000000000}"/>
          </ac:picMkLst>
        </pc:picChg>
        <pc:picChg chg="del">
          <ac:chgData name="Isla Foffa" userId="237bb2e1-a752-4b88-b59e-e8cd0f246259" providerId="ADAL" clId="{CAE136B4-ED1B-4E5B-AD91-F14895DED284}" dt="2023-05-17T16:43:47.781" v="1115" actId="478"/>
          <ac:picMkLst>
            <pc:docMk/>
            <pc:sldMk cId="0" sldId="271"/>
            <ac:picMk id="28" creationId="{00000000-0000-0000-0000-000000000000}"/>
          </ac:picMkLst>
        </pc:picChg>
        <pc:picChg chg="add del mod ord modCrop">
          <ac:chgData name="Isla Foffa" userId="237bb2e1-a752-4b88-b59e-e8cd0f246259" providerId="ADAL" clId="{CAE136B4-ED1B-4E5B-AD91-F14895DED284}" dt="2023-05-17T21:12:14.297" v="5916" actId="478"/>
          <ac:picMkLst>
            <pc:docMk/>
            <pc:sldMk cId="0" sldId="271"/>
            <ac:picMk id="40" creationId="{F0CA843E-6ABA-EB5D-E23D-82813837F1CB}"/>
          </ac:picMkLst>
        </pc:picChg>
        <pc:picChg chg="add mod">
          <ac:chgData name="Isla Foffa" userId="237bb2e1-a752-4b88-b59e-e8cd0f246259" providerId="ADAL" clId="{CAE136B4-ED1B-4E5B-AD91-F14895DED284}" dt="2023-05-17T21:13:50.561" v="5922" actId="1076"/>
          <ac:picMkLst>
            <pc:docMk/>
            <pc:sldMk cId="0" sldId="271"/>
            <ac:picMk id="43" creationId="{1BF8FEB9-3CBA-A132-B6C4-50C48B202697}"/>
          </ac:picMkLst>
        </pc:picChg>
        <pc:picChg chg="add mod">
          <ac:chgData name="Isla Foffa" userId="237bb2e1-a752-4b88-b59e-e8cd0f246259" providerId="ADAL" clId="{CAE136B4-ED1B-4E5B-AD91-F14895DED284}" dt="2023-05-17T21:13:42.088" v="5921" actId="1076"/>
          <ac:picMkLst>
            <pc:docMk/>
            <pc:sldMk cId="0" sldId="271"/>
            <ac:picMk id="45" creationId="{6C502764-46C6-9164-2684-FE90A8700D83}"/>
          </ac:picMkLst>
        </pc:picChg>
      </pc:sldChg>
      <pc:sldChg chg="addSp delSp modSp mod setBg">
        <pc:chgData name="Isla Foffa" userId="237bb2e1-a752-4b88-b59e-e8cd0f246259" providerId="ADAL" clId="{CAE136B4-ED1B-4E5B-AD91-F14895DED284}" dt="2023-05-18T14:11:02.435" v="6029" actId="478"/>
        <pc:sldMkLst>
          <pc:docMk/>
          <pc:sldMk cId="0" sldId="272"/>
        </pc:sldMkLst>
        <pc:spChg chg="del">
          <ac:chgData name="Isla Foffa" userId="237bb2e1-a752-4b88-b59e-e8cd0f246259" providerId="ADAL" clId="{CAE136B4-ED1B-4E5B-AD91-F14895DED284}" dt="2023-05-17T20:17:47.039" v="3913" actId="478"/>
          <ac:spMkLst>
            <pc:docMk/>
            <pc:sldMk cId="0" sldId="272"/>
            <ac:spMk id="6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8T14:10:50.891" v="6027"/>
          <ac:spMkLst>
            <pc:docMk/>
            <pc:sldMk cId="0" sldId="272"/>
            <ac:spMk id="8" creationId="{281DFFDA-2D71-825F-1EC7-EB526A8D08CF}"/>
          </ac:spMkLst>
        </pc:spChg>
        <pc:grpChg chg="add del mod">
          <ac:chgData name="Isla Foffa" userId="237bb2e1-a752-4b88-b59e-e8cd0f246259" providerId="ADAL" clId="{CAE136B4-ED1B-4E5B-AD91-F14895DED284}" dt="2023-05-18T14:11:02.435" v="6029" actId="478"/>
          <ac:grpSpMkLst>
            <pc:docMk/>
            <pc:sldMk cId="0" sldId="272"/>
            <ac:grpSpMk id="6" creationId="{A929832A-2FE2-5F0B-CC66-FED50184428E}"/>
          </ac:grpSpMkLst>
        </pc:grpChg>
        <pc:picChg chg="add mod">
          <ac:chgData name="Isla Foffa" userId="237bb2e1-a752-4b88-b59e-e8cd0f246259" providerId="ADAL" clId="{CAE136B4-ED1B-4E5B-AD91-F14895DED284}" dt="2023-05-17T16:46:20.483" v="1167" actId="14100"/>
          <ac:picMkLst>
            <pc:docMk/>
            <pc:sldMk cId="0" sldId="272"/>
            <ac:picMk id="9" creationId="{BBD0A729-685C-3186-812E-4435ED4554DD}"/>
          </ac:picMkLst>
        </pc:picChg>
        <pc:picChg chg="add mod">
          <ac:chgData name="Isla Foffa" userId="237bb2e1-a752-4b88-b59e-e8cd0f246259" providerId="ADAL" clId="{CAE136B4-ED1B-4E5B-AD91-F14895DED284}" dt="2023-05-17T16:46:36.894" v="1168" actId="1076"/>
          <ac:picMkLst>
            <pc:docMk/>
            <pc:sldMk cId="0" sldId="272"/>
            <ac:picMk id="11" creationId="{7F6830A7-7840-0074-1CC6-65B56D16801A}"/>
          </ac:picMkLst>
        </pc:picChg>
        <pc:picChg chg="add mod">
          <ac:chgData name="Isla Foffa" userId="237bb2e1-a752-4b88-b59e-e8cd0f246259" providerId="ADAL" clId="{CAE136B4-ED1B-4E5B-AD91-F14895DED284}" dt="2023-05-17T16:46:36.894" v="1168" actId="1076"/>
          <ac:picMkLst>
            <pc:docMk/>
            <pc:sldMk cId="0" sldId="272"/>
            <ac:picMk id="13" creationId="{88F0789D-44AC-902E-E073-9B160DFFAD54}"/>
          </ac:picMkLst>
        </pc:picChg>
        <pc:picChg chg="add mod">
          <ac:chgData name="Isla Foffa" userId="237bb2e1-a752-4b88-b59e-e8cd0f246259" providerId="ADAL" clId="{CAE136B4-ED1B-4E5B-AD91-F14895DED284}" dt="2023-05-17T16:46:36.894" v="1168" actId="1076"/>
          <ac:picMkLst>
            <pc:docMk/>
            <pc:sldMk cId="0" sldId="272"/>
            <ac:picMk id="15" creationId="{EF69A786-A5BD-D172-DA7E-A183090535F5}"/>
          </ac:picMkLst>
        </pc:picChg>
        <pc:picChg chg="add mod">
          <ac:chgData name="Isla Foffa" userId="237bb2e1-a752-4b88-b59e-e8cd0f246259" providerId="ADAL" clId="{CAE136B4-ED1B-4E5B-AD91-F14895DED284}" dt="2023-05-17T16:46:48.009" v="1170" actId="1076"/>
          <ac:picMkLst>
            <pc:docMk/>
            <pc:sldMk cId="0" sldId="272"/>
            <ac:picMk id="17" creationId="{4B647983-22DF-25E3-BB95-76A848A8FD5D}"/>
          </ac:picMkLst>
        </pc:picChg>
      </pc:sldChg>
      <pc:sldChg chg="addSp delSp modSp add mod modAnim">
        <pc:chgData name="Isla Foffa" userId="237bb2e1-a752-4b88-b59e-e8cd0f246259" providerId="ADAL" clId="{CAE136B4-ED1B-4E5B-AD91-F14895DED284}" dt="2023-05-17T20:12:55.143" v="3819" actId="20577"/>
        <pc:sldMkLst>
          <pc:docMk/>
          <pc:sldMk cId="1012623533" sldId="273"/>
        </pc:sldMkLst>
        <pc:spChg chg="del mod ord">
          <ac:chgData name="Isla Foffa" userId="237bb2e1-a752-4b88-b59e-e8cd0f246259" providerId="ADAL" clId="{CAE136B4-ED1B-4E5B-AD91-F14895DED284}" dt="2023-05-17T19:15:14.747" v="2518" actId="478"/>
          <ac:spMkLst>
            <pc:docMk/>
            <pc:sldMk cId="1012623533" sldId="273"/>
            <ac:spMk id="15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19:16:58.660" v="2583" actId="1076"/>
          <ac:spMkLst>
            <pc:docMk/>
            <pc:sldMk cId="1012623533" sldId="273"/>
            <ac:spMk id="16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19:19:51.618" v="2613" actId="1076"/>
          <ac:spMkLst>
            <pc:docMk/>
            <pc:sldMk cId="1012623533" sldId="273"/>
            <ac:spMk id="17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20:12:55.143" v="3819" actId="20577"/>
          <ac:spMkLst>
            <pc:docMk/>
            <pc:sldMk cId="1012623533" sldId="273"/>
            <ac:spMk id="18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16:13:44.153" v="482"/>
          <ac:spMkLst>
            <pc:docMk/>
            <pc:sldMk cId="1012623533" sldId="273"/>
            <ac:spMk id="20" creationId="{79B925F3-1C15-B075-3B96-8624BE4FA6CE}"/>
          </ac:spMkLst>
        </pc:spChg>
        <pc:spChg chg="add del mod">
          <ac:chgData name="Isla Foffa" userId="237bb2e1-a752-4b88-b59e-e8cd0f246259" providerId="ADAL" clId="{CAE136B4-ED1B-4E5B-AD91-F14895DED284}" dt="2023-05-17T19:15:18.902" v="2520" actId="478"/>
          <ac:spMkLst>
            <pc:docMk/>
            <pc:sldMk cId="1012623533" sldId="273"/>
            <ac:spMk id="21" creationId="{9568F1DD-BFD1-3E80-DEA7-0A749B59F094}"/>
          </ac:spMkLst>
        </pc:spChg>
        <pc:spChg chg="mod">
          <ac:chgData name="Isla Foffa" userId="237bb2e1-a752-4b88-b59e-e8cd0f246259" providerId="ADAL" clId="{CAE136B4-ED1B-4E5B-AD91-F14895DED284}" dt="2023-05-17T19:15:25.043" v="2521"/>
          <ac:spMkLst>
            <pc:docMk/>
            <pc:sldMk cId="1012623533" sldId="273"/>
            <ac:spMk id="23" creationId="{2995A14F-FB0B-AE2D-9C79-26161E7F2A57}"/>
          </ac:spMkLst>
        </pc:spChg>
        <pc:spChg chg="add mod">
          <ac:chgData name="Isla Foffa" userId="237bb2e1-a752-4b88-b59e-e8cd0f246259" providerId="ADAL" clId="{CAE136B4-ED1B-4E5B-AD91-F14895DED284}" dt="2023-05-17T19:19:39.951" v="2610" actId="1037"/>
          <ac:spMkLst>
            <pc:docMk/>
            <pc:sldMk cId="1012623533" sldId="273"/>
            <ac:spMk id="24" creationId="{E81AC657-10E2-4E1B-F383-C45C865A5F51}"/>
          </ac:spMkLst>
        </pc:spChg>
        <pc:spChg chg="mod">
          <ac:chgData name="Isla Foffa" userId="237bb2e1-a752-4b88-b59e-e8cd0f246259" providerId="ADAL" clId="{CAE136B4-ED1B-4E5B-AD91-F14895DED284}" dt="2023-05-17T19:16:28.420" v="2579" actId="165"/>
          <ac:spMkLst>
            <pc:docMk/>
            <pc:sldMk cId="1012623533" sldId="273"/>
            <ac:spMk id="26" creationId="{AAD07528-FD51-A1C7-7D2F-611F4860549E}"/>
          </ac:spMkLst>
        </pc:spChg>
        <pc:spChg chg="mod">
          <ac:chgData name="Isla Foffa" userId="237bb2e1-a752-4b88-b59e-e8cd0f246259" providerId="ADAL" clId="{CAE136B4-ED1B-4E5B-AD91-F14895DED284}" dt="2023-05-17T19:16:28.420" v="2579" actId="165"/>
          <ac:spMkLst>
            <pc:docMk/>
            <pc:sldMk cId="1012623533" sldId="273"/>
            <ac:spMk id="28" creationId="{360FCCB6-DFD5-1E25-141A-E973F8B6B963}"/>
          </ac:spMkLst>
        </pc:spChg>
        <pc:spChg chg="mod">
          <ac:chgData name="Isla Foffa" userId="237bb2e1-a752-4b88-b59e-e8cd0f246259" providerId="ADAL" clId="{CAE136B4-ED1B-4E5B-AD91-F14895DED284}" dt="2023-05-17T19:16:28.420" v="2579" actId="165"/>
          <ac:spMkLst>
            <pc:docMk/>
            <pc:sldMk cId="1012623533" sldId="273"/>
            <ac:spMk id="30" creationId="{DFA33ED1-7692-07B7-FCA2-55D42136B049}"/>
          </ac:spMkLst>
        </pc:spChg>
        <pc:spChg chg="mod">
          <ac:chgData name="Isla Foffa" userId="237bb2e1-a752-4b88-b59e-e8cd0f246259" providerId="ADAL" clId="{CAE136B4-ED1B-4E5B-AD91-F14895DED284}" dt="2023-05-17T19:16:41.803" v="2581" actId="165"/>
          <ac:spMkLst>
            <pc:docMk/>
            <pc:sldMk cId="1012623533" sldId="273"/>
            <ac:spMk id="32" creationId="{52088969-65F8-1FD5-4250-597E834C0046}"/>
          </ac:spMkLst>
        </pc:spChg>
        <pc:spChg chg="mod">
          <ac:chgData name="Isla Foffa" userId="237bb2e1-a752-4b88-b59e-e8cd0f246259" providerId="ADAL" clId="{CAE136B4-ED1B-4E5B-AD91-F14895DED284}" dt="2023-05-17T19:16:41.803" v="2581" actId="165"/>
          <ac:spMkLst>
            <pc:docMk/>
            <pc:sldMk cId="1012623533" sldId="273"/>
            <ac:spMk id="34" creationId="{5DCC473A-BC8A-3EA6-C1CC-F5F8CAACD764}"/>
          </ac:spMkLst>
        </pc:spChg>
        <pc:spChg chg="mod">
          <ac:chgData name="Isla Foffa" userId="237bb2e1-a752-4b88-b59e-e8cd0f246259" providerId="ADAL" clId="{CAE136B4-ED1B-4E5B-AD91-F14895DED284}" dt="2023-05-17T19:16:41.803" v="2581" actId="165"/>
          <ac:spMkLst>
            <pc:docMk/>
            <pc:sldMk cId="1012623533" sldId="273"/>
            <ac:spMk id="36" creationId="{7C0639B5-3B6F-37B1-C32B-CFEC10FEDEAD}"/>
          </ac:spMkLst>
        </pc:spChg>
        <pc:spChg chg="mod">
          <ac:chgData name="Isla Foffa" userId="237bb2e1-a752-4b88-b59e-e8cd0f246259" providerId="ADAL" clId="{CAE136B4-ED1B-4E5B-AD91-F14895DED284}" dt="2023-05-17T19:15:25.625" v="2522"/>
          <ac:spMkLst>
            <pc:docMk/>
            <pc:sldMk cId="1012623533" sldId="273"/>
            <ac:spMk id="41" creationId="{5CC28061-C9A8-0EBB-7557-7EE6A0D55BAE}"/>
          </ac:spMkLst>
        </pc:spChg>
        <pc:spChg chg="add mod">
          <ac:chgData name="Isla Foffa" userId="237bb2e1-a752-4b88-b59e-e8cd0f246259" providerId="ADAL" clId="{CAE136B4-ED1B-4E5B-AD91-F14895DED284}" dt="2023-05-17T19:16:24.707" v="2578" actId="1036"/>
          <ac:spMkLst>
            <pc:docMk/>
            <pc:sldMk cId="1012623533" sldId="273"/>
            <ac:spMk id="42" creationId="{295568EC-1AF4-6F0D-99B3-1B82D6A450B1}"/>
          </ac:spMkLst>
        </pc:spChg>
        <pc:grpChg chg="del mod ord">
          <ac:chgData name="Isla Foffa" userId="237bb2e1-a752-4b88-b59e-e8cd0f246259" providerId="ADAL" clId="{CAE136B4-ED1B-4E5B-AD91-F14895DED284}" dt="2023-05-17T19:15:12.025" v="2517" actId="478"/>
          <ac:grpSpMkLst>
            <pc:docMk/>
            <pc:sldMk cId="1012623533" sldId="273"/>
            <ac:grpSpMk id="10" creationId="{00000000-0000-0000-0000-000000000000}"/>
          </ac:grpSpMkLst>
        </pc:grpChg>
        <pc:grpChg chg="add del mod">
          <ac:chgData name="Isla Foffa" userId="237bb2e1-a752-4b88-b59e-e8cd0f246259" providerId="ADAL" clId="{CAE136B4-ED1B-4E5B-AD91-F14895DED284}" dt="2023-05-17T19:15:16.566" v="2519" actId="478"/>
          <ac:grpSpMkLst>
            <pc:docMk/>
            <pc:sldMk cId="1012623533" sldId="273"/>
            <ac:grpSpMk id="19" creationId="{E0FD1DF1-E896-9032-63B0-AFC87D7E1D4C}"/>
          </ac:grpSpMkLst>
        </pc:grpChg>
        <pc:grpChg chg="add mod">
          <ac:chgData name="Isla Foffa" userId="237bb2e1-a752-4b88-b59e-e8cd0f246259" providerId="ADAL" clId="{CAE136B4-ED1B-4E5B-AD91-F14895DED284}" dt="2023-05-17T19:19:39.951" v="2610" actId="1037"/>
          <ac:grpSpMkLst>
            <pc:docMk/>
            <pc:sldMk cId="1012623533" sldId="273"/>
            <ac:grpSpMk id="22" creationId="{A07195C3-1C71-5831-1FAF-A9A747CEF9C2}"/>
          </ac:grpSpMkLst>
        </pc:grpChg>
        <pc:grpChg chg="mod ord topLvl">
          <ac:chgData name="Isla Foffa" userId="237bb2e1-a752-4b88-b59e-e8cd0f246259" providerId="ADAL" clId="{CAE136B4-ED1B-4E5B-AD91-F14895DED284}" dt="2023-05-17T19:19:39.951" v="2610" actId="1037"/>
          <ac:grpSpMkLst>
            <pc:docMk/>
            <pc:sldMk cId="1012623533" sldId="273"/>
            <ac:grpSpMk id="25" creationId="{155B616A-1540-7F7A-6506-EA42F3846EAA}"/>
          </ac:grpSpMkLst>
        </pc:grpChg>
        <pc:grpChg chg="mod topLvl">
          <ac:chgData name="Isla Foffa" userId="237bb2e1-a752-4b88-b59e-e8cd0f246259" providerId="ADAL" clId="{CAE136B4-ED1B-4E5B-AD91-F14895DED284}" dt="2023-05-17T19:19:39.951" v="2610" actId="1037"/>
          <ac:grpSpMkLst>
            <pc:docMk/>
            <pc:sldMk cId="1012623533" sldId="273"/>
            <ac:grpSpMk id="27" creationId="{8EF653A0-7370-8101-E960-288AD0D84D2E}"/>
          </ac:grpSpMkLst>
        </pc:grpChg>
        <pc:grpChg chg="mod topLvl">
          <ac:chgData name="Isla Foffa" userId="237bb2e1-a752-4b88-b59e-e8cd0f246259" providerId="ADAL" clId="{CAE136B4-ED1B-4E5B-AD91-F14895DED284}" dt="2023-05-17T19:19:39.951" v="2610" actId="1037"/>
          <ac:grpSpMkLst>
            <pc:docMk/>
            <pc:sldMk cId="1012623533" sldId="273"/>
            <ac:grpSpMk id="29" creationId="{D8DBB267-89FF-C6C9-9197-A55B06F77B68}"/>
          </ac:grpSpMkLst>
        </pc:grpChg>
        <pc:grpChg chg="mod ord topLvl">
          <ac:chgData name="Isla Foffa" userId="237bb2e1-a752-4b88-b59e-e8cd0f246259" providerId="ADAL" clId="{CAE136B4-ED1B-4E5B-AD91-F14895DED284}" dt="2023-05-17T19:16:48.141" v="2582" actId="167"/>
          <ac:grpSpMkLst>
            <pc:docMk/>
            <pc:sldMk cId="1012623533" sldId="273"/>
            <ac:grpSpMk id="31" creationId="{F3BC68B2-F2B5-12AE-9323-1AF08B96D4E8}"/>
          </ac:grpSpMkLst>
        </pc:grpChg>
        <pc:grpChg chg="mod topLvl">
          <ac:chgData name="Isla Foffa" userId="237bb2e1-a752-4b88-b59e-e8cd0f246259" providerId="ADAL" clId="{CAE136B4-ED1B-4E5B-AD91-F14895DED284}" dt="2023-05-17T19:16:41.803" v="2581" actId="165"/>
          <ac:grpSpMkLst>
            <pc:docMk/>
            <pc:sldMk cId="1012623533" sldId="273"/>
            <ac:grpSpMk id="33" creationId="{1AFD7AE7-66C5-CF94-F88D-532C1F59D0FC}"/>
          </ac:grpSpMkLst>
        </pc:grpChg>
        <pc:grpChg chg="mod topLvl">
          <ac:chgData name="Isla Foffa" userId="237bb2e1-a752-4b88-b59e-e8cd0f246259" providerId="ADAL" clId="{CAE136B4-ED1B-4E5B-AD91-F14895DED284}" dt="2023-05-17T19:16:41.803" v="2581" actId="165"/>
          <ac:grpSpMkLst>
            <pc:docMk/>
            <pc:sldMk cId="1012623533" sldId="273"/>
            <ac:grpSpMk id="35" creationId="{90F1ACE6-6D90-7D76-C0DF-D9711635EAF9}"/>
          </ac:grpSpMkLst>
        </pc:grpChg>
        <pc:grpChg chg="del mod ord">
          <ac:chgData name="Isla Foffa" userId="237bb2e1-a752-4b88-b59e-e8cd0f246259" providerId="ADAL" clId="{CAE136B4-ED1B-4E5B-AD91-F14895DED284}" dt="2023-05-17T19:16:41.803" v="2581" actId="165"/>
          <ac:grpSpMkLst>
            <pc:docMk/>
            <pc:sldMk cId="1012623533" sldId="273"/>
            <ac:grpSpMk id="37" creationId="{AF55A118-F939-95AB-4F79-A16D57CADC42}"/>
          </ac:grpSpMkLst>
        </pc:grpChg>
        <pc:grpChg chg="del mod">
          <ac:chgData name="Isla Foffa" userId="237bb2e1-a752-4b88-b59e-e8cd0f246259" providerId="ADAL" clId="{CAE136B4-ED1B-4E5B-AD91-F14895DED284}" dt="2023-05-17T19:16:28.420" v="2579" actId="165"/>
          <ac:grpSpMkLst>
            <pc:docMk/>
            <pc:sldMk cId="1012623533" sldId="273"/>
            <ac:grpSpMk id="38" creationId="{A5F30170-3B2B-47C3-A7D9-8178E4F38EEA}"/>
          </ac:grpSpMkLst>
        </pc:grpChg>
        <pc:grpChg chg="del">
          <ac:chgData name="Isla Foffa" userId="237bb2e1-a752-4b88-b59e-e8cd0f246259" providerId="ADAL" clId="{CAE136B4-ED1B-4E5B-AD91-F14895DED284}" dt="2023-05-17T16:12:41.461" v="445" actId="478"/>
          <ac:grpSpMkLst>
            <pc:docMk/>
            <pc:sldMk cId="1012623533" sldId="273"/>
            <ac:grpSpMk id="39" creationId="{46188D67-D6F0-B98E-6E12-80946A123287}"/>
          </ac:grpSpMkLst>
        </pc:grpChg>
        <pc:grpChg chg="add mod">
          <ac:chgData name="Isla Foffa" userId="237bb2e1-a752-4b88-b59e-e8cd0f246259" providerId="ADAL" clId="{CAE136B4-ED1B-4E5B-AD91-F14895DED284}" dt="2023-05-17T19:16:24.707" v="2578" actId="1036"/>
          <ac:grpSpMkLst>
            <pc:docMk/>
            <pc:sldMk cId="1012623533" sldId="273"/>
            <ac:grpSpMk id="40" creationId="{1A4B44AF-87DE-CADB-46AA-3CEC7F045F45}"/>
          </ac:grpSpMkLst>
        </pc:grpChg>
        <pc:picChg chg="del">
          <ac:chgData name="Isla Foffa" userId="237bb2e1-a752-4b88-b59e-e8cd0f246259" providerId="ADAL" clId="{CAE136B4-ED1B-4E5B-AD91-F14895DED284}" dt="2023-05-17T16:12:52.845" v="449" actId="478"/>
          <ac:picMkLst>
            <pc:docMk/>
            <pc:sldMk cId="1012623533" sldId="273"/>
            <ac:picMk id="14" creationId="{00000000-0000-0000-0000-000000000000}"/>
          </ac:picMkLst>
        </pc:picChg>
      </pc:sldChg>
      <pc:sldChg chg="delSp modSp add del mod ord">
        <pc:chgData name="Isla Foffa" userId="237bb2e1-a752-4b88-b59e-e8cd0f246259" providerId="ADAL" clId="{CAE136B4-ED1B-4E5B-AD91-F14895DED284}" dt="2023-05-17T18:44:09.176" v="2097" actId="47"/>
        <pc:sldMkLst>
          <pc:docMk/>
          <pc:sldMk cId="1590877128" sldId="274"/>
        </pc:sldMkLst>
        <pc:spChg chg="mod">
          <ac:chgData name="Isla Foffa" userId="237bb2e1-a752-4b88-b59e-e8cd0f246259" providerId="ADAL" clId="{CAE136B4-ED1B-4E5B-AD91-F14895DED284}" dt="2023-05-17T18:40:45.625" v="2072" actId="21"/>
          <ac:spMkLst>
            <pc:docMk/>
            <pc:sldMk cId="1590877128" sldId="274"/>
            <ac:spMk id="4" creationId="{57B24FBF-B9D3-7555-8675-A96532BA159F}"/>
          </ac:spMkLst>
        </pc:spChg>
        <pc:spChg chg="del mod">
          <ac:chgData name="Isla Foffa" userId="237bb2e1-a752-4b88-b59e-e8cd0f246259" providerId="ADAL" clId="{CAE136B4-ED1B-4E5B-AD91-F14895DED284}" dt="2023-05-17T18:40:21.037" v="2069" actId="21"/>
          <ac:spMkLst>
            <pc:docMk/>
            <pc:sldMk cId="1590877128" sldId="274"/>
            <ac:spMk id="13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16:31:31.196" v="1000" actId="207"/>
          <ac:spMkLst>
            <pc:docMk/>
            <pc:sldMk cId="1590877128" sldId="274"/>
            <ac:spMk id="30" creationId="{F44B277B-499F-7CA9-FA76-89BA89EE4738}"/>
          </ac:spMkLst>
        </pc:spChg>
        <pc:grpChg chg="mod">
          <ac:chgData name="Isla Foffa" userId="237bb2e1-a752-4b88-b59e-e8cd0f246259" providerId="ADAL" clId="{CAE136B4-ED1B-4E5B-AD91-F14895DED284}" dt="2023-05-17T16:31:31.196" v="1000" actId="207"/>
          <ac:grpSpMkLst>
            <pc:docMk/>
            <pc:sldMk cId="1590877128" sldId="274"/>
            <ac:grpSpMk id="29" creationId="{3C80F70F-F753-727F-6E00-7EBA67FDF81B}"/>
          </ac:grpSpMkLst>
        </pc:grpChg>
      </pc:sldChg>
      <pc:sldChg chg="addSp delSp modSp add mod modAnim">
        <pc:chgData name="Isla Foffa" userId="237bb2e1-a752-4b88-b59e-e8cd0f246259" providerId="ADAL" clId="{CAE136B4-ED1B-4E5B-AD91-F14895DED284}" dt="2023-05-18T14:01:31.626" v="6004" actId="478"/>
        <pc:sldMkLst>
          <pc:docMk/>
          <pc:sldMk cId="2028048861" sldId="275"/>
        </pc:sldMkLst>
        <pc:spChg chg="add del mod">
          <ac:chgData name="Isla Foffa" userId="237bb2e1-a752-4b88-b59e-e8cd0f246259" providerId="ADAL" clId="{CAE136B4-ED1B-4E5B-AD91-F14895DED284}" dt="2023-05-18T14:00:29.444" v="5988" actId="478"/>
          <ac:spMkLst>
            <pc:docMk/>
            <pc:sldMk cId="2028048861" sldId="275"/>
            <ac:spMk id="2" creationId="{6CCB3332-9F7C-D6C8-609A-29BCB65EA5C8}"/>
          </ac:spMkLst>
        </pc:spChg>
        <pc:spChg chg="add del mod">
          <ac:chgData name="Isla Foffa" userId="237bb2e1-a752-4b88-b59e-e8cd0f246259" providerId="ADAL" clId="{CAE136B4-ED1B-4E5B-AD91-F14895DED284}" dt="2023-05-18T14:01:31.626" v="6004" actId="478"/>
          <ac:spMkLst>
            <pc:docMk/>
            <pc:sldMk cId="2028048861" sldId="275"/>
            <ac:spMk id="3" creationId="{A93714E4-0E6F-B493-1218-B3CE2DE47CB7}"/>
          </ac:spMkLst>
        </pc:spChg>
        <pc:spChg chg="mod">
          <ac:chgData name="Isla Foffa" userId="237bb2e1-a752-4b88-b59e-e8cd0f246259" providerId="ADAL" clId="{CAE136B4-ED1B-4E5B-AD91-F14895DED284}" dt="2023-05-17T21:08:55.627" v="5889" actId="20577"/>
          <ac:spMkLst>
            <pc:docMk/>
            <pc:sldMk cId="2028048861" sldId="275"/>
            <ac:spMk id="4" creationId="{57B24FBF-B9D3-7555-8675-A96532BA159F}"/>
          </ac:spMkLst>
        </pc:spChg>
        <pc:spChg chg="add del mod">
          <ac:chgData name="Isla Foffa" userId="237bb2e1-a752-4b88-b59e-e8cd0f246259" providerId="ADAL" clId="{CAE136B4-ED1B-4E5B-AD91-F14895DED284}" dt="2023-05-18T14:01:31.079" v="6003" actId="478"/>
          <ac:spMkLst>
            <pc:docMk/>
            <pc:sldMk cId="2028048861" sldId="275"/>
            <ac:spMk id="6" creationId="{7BD137DE-08A5-1E6D-FB0A-EFAF271C20B7}"/>
          </ac:spMkLst>
        </pc:spChg>
        <pc:spChg chg="add mod">
          <ac:chgData name="Isla Foffa" userId="237bb2e1-a752-4b88-b59e-e8cd0f246259" providerId="ADAL" clId="{CAE136B4-ED1B-4E5B-AD91-F14895DED284}" dt="2023-05-17T20:31:16.080" v="4278" actId="14100"/>
          <ac:spMkLst>
            <pc:docMk/>
            <pc:sldMk cId="2028048861" sldId="275"/>
            <ac:spMk id="7" creationId="{24A8C13B-729A-2719-B656-0C79A1753D59}"/>
          </ac:spMkLst>
        </pc:spChg>
        <pc:spChg chg="add mod">
          <ac:chgData name="Isla Foffa" userId="237bb2e1-a752-4b88-b59e-e8cd0f246259" providerId="ADAL" clId="{CAE136B4-ED1B-4E5B-AD91-F14895DED284}" dt="2023-05-18T13:58:52.067" v="5981" actId="207"/>
          <ac:spMkLst>
            <pc:docMk/>
            <pc:sldMk cId="2028048861" sldId="275"/>
            <ac:spMk id="8" creationId="{58258CA0-EF26-0230-44B7-C2041F835044}"/>
          </ac:spMkLst>
        </pc:spChg>
        <pc:spChg chg="mod">
          <ac:chgData name="Isla Foffa" userId="237bb2e1-a752-4b88-b59e-e8cd0f246259" providerId="ADAL" clId="{CAE136B4-ED1B-4E5B-AD91-F14895DED284}" dt="2023-05-17T18:35:39.192" v="1986" actId="1076"/>
          <ac:spMkLst>
            <pc:docMk/>
            <pc:sldMk cId="2028048861" sldId="275"/>
            <ac:spMk id="13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20:17:13.824" v="3899" actId="6549"/>
          <ac:spMkLst>
            <pc:docMk/>
            <pc:sldMk cId="2028048861" sldId="275"/>
            <ac:spMk id="14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8T14:01:28.566" v="6002" actId="207"/>
          <ac:spMkLst>
            <pc:docMk/>
            <pc:sldMk cId="2028048861" sldId="275"/>
            <ac:spMk id="30" creationId="{F44B277B-499F-7CA9-FA76-89BA89EE4738}"/>
          </ac:spMkLst>
        </pc:spChg>
        <pc:grpChg chg="mod">
          <ac:chgData name="Isla Foffa" userId="237bb2e1-a752-4b88-b59e-e8cd0f246259" providerId="ADAL" clId="{CAE136B4-ED1B-4E5B-AD91-F14895DED284}" dt="2023-05-18T14:01:28.566" v="6002" actId="207"/>
          <ac:grpSpMkLst>
            <pc:docMk/>
            <pc:sldMk cId="2028048861" sldId="275"/>
            <ac:grpSpMk id="29" creationId="{3C80F70F-F753-727F-6E00-7EBA67FDF81B}"/>
          </ac:grpSpMkLst>
        </pc:grpChg>
        <pc:picChg chg="add del mod">
          <ac:chgData name="Isla Foffa" userId="237bb2e1-a752-4b88-b59e-e8cd0f246259" providerId="ADAL" clId="{CAE136B4-ED1B-4E5B-AD91-F14895DED284}" dt="2023-05-17T16:47:04.771" v="1171" actId="478"/>
          <ac:picMkLst>
            <pc:docMk/>
            <pc:sldMk cId="2028048861" sldId="275"/>
            <ac:picMk id="2" creationId="{6709E38B-27A7-1E23-54A3-DFDFD6019ED4}"/>
          </ac:picMkLst>
        </pc:picChg>
        <pc:picChg chg="add mod ord modCrop">
          <ac:chgData name="Isla Foffa" userId="237bb2e1-a752-4b88-b59e-e8cd0f246259" providerId="ADAL" clId="{CAE136B4-ED1B-4E5B-AD91-F14895DED284}" dt="2023-05-17T18:28:00.069" v="1845" actId="732"/>
          <ac:picMkLst>
            <pc:docMk/>
            <pc:sldMk cId="2028048861" sldId="275"/>
            <ac:picMk id="5" creationId="{993A6B95-7B31-86D9-821E-91AF72A293DE}"/>
          </ac:picMkLst>
        </pc:picChg>
      </pc:sldChg>
      <pc:sldChg chg="addSp delSp modSp add mod modAnim">
        <pc:chgData name="Isla Foffa" userId="237bb2e1-a752-4b88-b59e-e8cd0f246259" providerId="ADAL" clId="{CAE136B4-ED1B-4E5B-AD91-F14895DED284}" dt="2023-05-18T14:01:44.853" v="6006" actId="207"/>
        <pc:sldMkLst>
          <pc:docMk/>
          <pc:sldMk cId="138488305" sldId="276"/>
        </pc:sldMkLst>
        <pc:spChg chg="add mod">
          <ac:chgData name="Isla Foffa" userId="237bb2e1-a752-4b88-b59e-e8cd0f246259" providerId="ADAL" clId="{CAE136B4-ED1B-4E5B-AD91-F14895DED284}" dt="2023-05-17T20:17:30.134" v="3904" actId="20577"/>
          <ac:spMkLst>
            <pc:docMk/>
            <pc:sldMk cId="138488305" sldId="276"/>
            <ac:spMk id="2" creationId="{04E1EA4F-2A00-A705-6B58-7C42D07D871D}"/>
          </ac:spMkLst>
        </pc:spChg>
        <pc:spChg chg="add mod">
          <ac:chgData name="Isla Foffa" userId="237bb2e1-a752-4b88-b59e-e8cd0f246259" providerId="ADAL" clId="{CAE136B4-ED1B-4E5B-AD91-F14895DED284}" dt="2023-05-17T20:26:56.259" v="4150"/>
          <ac:spMkLst>
            <pc:docMk/>
            <pc:sldMk cId="138488305" sldId="276"/>
            <ac:spMk id="3" creationId="{6E5DD7F2-4F01-16A2-0270-1DA48EFFCC7C}"/>
          </ac:spMkLst>
        </pc:spChg>
        <pc:spChg chg="mod">
          <ac:chgData name="Isla Foffa" userId="237bb2e1-a752-4b88-b59e-e8cd0f246259" providerId="ADAL" clId="{CAE136B4-ED1B-4E5B-AD91-F14895DED284}" dt="2023-05-18T14:01:44.853" v="6006" actId="207"/>
          <ac:spMkLst>
            <pc:docMk/>
            <pc:sldMk cId="138488305" sldId="276"/>
            <ac:spMk id="9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18:19:01.192" v="1803" actId="1076"/>
          <ac:spMkLst>
            <pc:docMk/>
            <pc:sldMk cId="138488305" sldId="276"/>
            <ac:spMk id="15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18:19:38.754" v="1815" actId="1076"/>
          <ac:spMkLst>
            <pc:docMk/>
            <pc:sldMk cId="138488305" sldId="276"/>
            <ac:spMk id="16" creationId="{00000000-0000-0000-0000-000000000000}"/>
          </ac:spMkLst>
        </pc:spChg>
        <pc:spChg chg="del mod">
          <ac:chgData name="Isla Foffa" userId="237bb2e1-a752-4b88-b59e-e8cd0f246259" providerId="ADAL" clId="{CAE136B4-ED1B-4E5B-AD91-F14895DED284}" dt="2023-05-17T18:19:07.473" v="1804" actId="478"/>
          <ac:spMkLst>
            <pc:docMk/>
            <pc:sldMk cId="138488305" sldId="276"/>
            <ac:spMk id="17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16:39:27.525" v="1063" actId="207"/>
          <ac:spMkLst>
            <pc:docMk/>
            <pc:sldMk cId="138488305" sldId="276"/>
            <ac:spMk id="19" creationId="{CBD85815-18F0-E111-5EA5-EA7009EAE40A}"/>
          </ac:spMkLst>
        </pc:spChg>
        <pc:grpChg chg="mod">
          <ac:chgData name="Isla Foffa" userId="237bb2e1-a752-4b88-b59e-e8cd0f246259" providerId="ADAL" clId="{CAE136B4-ED1B-4E5B-AD91-F14895DED284}" dt="2023-05-18T14:01:44.853" v="6006" actId="207"/>
          <ac:grpSpMkLst>
            <pc:docMk/>
            <pc:sldMk cId="138488305" sldId="276"/>
            <ac:grpSpMk id="8" creationId="{00000000-0000-0000-0000-000000000000}"/>
          </ac:grpSpMkLst>
        </pc:grpChg>
        <pc:picChg chg="mod">
          <ac:chgData name="Isla Foffa" userId="237bb2e1-a752-4b88-b59e-e8cd0f246259" providerId="ADAL" clId="{CAE136B4-ED1B-4E5B-AD91-F14895DED284}" dt="2023-05-17T18:19:01.192" v="1803" actId="1076"/>
          <ac:picMkLst>
            <pc:docMk/>
            <pc:sldMk cId="138488305" sldId="276"/>
            <ac:picMk id="13" creationId="{00000000-0000-0000-0000-000000000000}"/>
          </ac:picMkLst>
        </pc:picChg>
        <pc:picChg chg="mod">
          <ac:chgData name="Isla Foffa" userId="237bb2e1-a752-4b88-b59e-e8cd0f246259" providerId="ADAL" clId="{CAE136B4-ED1B-4E5B-AD91-F14895DED284}" dt="2023-05-17T18:19:34.679" v="1814" actId="1076"/>
          <ac:picMkLst>
            <pc:docMk/>
            <pc:sldMk cId="138488305" sldId="276"/>
            <ac:picMk id="14" creationId="{00000000-0000-0000-0000-000000000000}"/>
          </ac:picMkLst>
        </pc:picChg>
      </pc:sldChg>
      <pc:sldChg chg="addSp modSp add mod modAnim">
        <pc:chgData name="Isla Foffa" userId="237bb2e1-a752-4b88-b59e-e8cd0f246259" providerId="ADAL" clId="{CAE136B4-ED1B-4E5B-AD91-F14895DED284}" dt="2023-05-18T14:01:48.113" v="6007" actId="207"/>
        <pc:sldMkLst>
          <pc:docMk/>
          <pc:sldMk cId="3060483209" sldId="277"/>
        </pc:sldMkLst>
        <pc:spChg chg="add mod">
          <ac:chgData name="Isla Foffa" userId="237bb2e1-a752-4b88-b59e-e8cd0f246259" providerId="ADAL" clId="{CAE136B4-ED1B-4E5B-AD91-F14895DED284}" dt="2023-05-17T20:26:58.770" v="4151"/>
          <ac:spMkLst>
            <pc:docMk/>
            <pc:sldMk cId="3060483209" sldId="277"/>
            <ac:spMk id="2" creationId="{CCF7DE6F-B9AA-B7BD-CFC0-3DEA874E1666}"/>
          </ac:spMkLst>
        </pc:spChg>
        <pc:spChg chg="mod">
          <ac:chgData name="Isla Foffa" userId="237bb2e1-a752-4b88-b59e-e8cd0f246259" providerId="ADAL" clId="{CAE136B4-ED1B-4E5B-AD91-F14895DED284}" dt="2023-05-18T14:01:48.113" v="6007" actId="207"/>
          <ac:spMkLst>
            <pc:docMk/>
            <pc:sldMk cId="3060483209" sldId="277"/>
            <ac:spMk id="9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18:19:27.729" v="1813" actId="1035"/>
          <ac:spMkLst>
            <pc:docMk/>
            <pc:sldMk cId="3060483209" sldId="277"/>
            <ac:spMk id="15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18:19:50.035" v="1817" actId="1076"/>
          <ac:spMkLst>
            <pc:docMk/>
            <pc:sldMk cId="3060483209" sldId="277"/>
            <ac:spMk id="16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20:17:33.388" v="3906" actId="20577"/>
          <ac:spMkLst>
            <pc:docMk/>
            <pc:sldMk cId="3060483209" sldId="277"/>
            <ac:spMk id="17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16:40:14.170" v="1070" actId="207"/>
          <ac:spMkLst>
            <pc:docMk/>
            <pc:sldMk cId="3060483209" sldId="277"/>
            <ac:spMk id="19" creationId="{CBD85815-18F0-E111-5EA5-EA7009EAE40A}"/>
          </ac:spMkLst>
        </pc:spChg>
        <pc:grpChg chg="mod">
          <ac:chgData name="Isla Foffa" userId="237bb2e1-a752-4b88-b59e-e8cd0f246259" providerId="ADAL" clId="{CAE136B4-ED1B-4E5B-AD91-F14895DED284}" dt="2023-05-18T14:01:48.113" v="6007" actId="207"/>
          <ac:grpSpMkLst>
            <pc:docMk/>
            <pc:sldMk cId="3060483209" sldId="277"/>
            <ac:grpSpMk id="8" creationId="{00000000-0000-0000-0000-000000000000}"/>
          </ac:grpSpMkLst>
        </pc:grpChg>
        <pc:picChg chg="mod">
          <ac:chgData name="Isla Foffa" userId="237bb2e1-a752-4b88-b59e-e8cd0f246259" providerId="ADAL" clId="{CAE136B4-ED1B-4E5B-AD91-F14895DED284}" dt="2023-05-17T18:19:27.729" v="1813" actId="1035"/>
          <ac:picMkLst>
            <pc:docMk/>
            <pc:sldMk cId="3060483209" sldId="277"/>
            <ac:picMk id="13" creationId="{00000000-0000-0000-0000-000000000000}"/>
          </ac:picMkLst>
        </pc:picChg>
        <pc:picChg chg="mod">
          <ac:chgData name="Isla Foffa" userId="237bb2e1-a752-4b88-b59e-e8cd0f246259" providerId="ADAL" clId="{CAE136B4-ED1B-4E5B-AD91-F14895DED284}" dt="2023-05-17T18:19:27.729" v="1813" actId="1035"/>
          <ac:picMkLst>
            <pc:docMk/>
            <pc:sldMk cId="3060483209" sldId="277"/>
            <ac:picMk id="14" creationId="{00000000-0000-0000-0000-000000000000}"/>
          </ac:picMkLst>
        </pc:picChg>
      </pc:sldChg>
      <pc:sldChg chg="addSp modSp add del mod">
        <pc:chgData name="Isla Foffa" userId="237bb2e1-a752-4b88-b59e-e8cd0f246259" providerId="ADAL" clId="{CAE136B4-ED1B-4E5B-AD91-F14895DED284}" dt="2023-05-17T21:03:59.536" v="5855" actId="47"/>
        <pc:sldMkLst>
          <pc:docMk/>
          <pc:sldMk cId="4245520349" sldId="278"/>
        </pc:sldMkLst>
        <pc:spChg chg="add mod">
          <ac:chgData name="Isla Foffa" userId="237bb2e1-a752-4b88-b59e-e8cd0f246259" providerId="ADAL" clId="{CAE136B4-ED1B-4E5B-AD91-F14895DED284}" dt="2023-05-17T20:27:08.412" v="4152"/>
          <ac:spMkLst>
            <pc:docMk/>
            <pc:sldMk cId="4245520349" sldId="278"/>
            <ac:spMk id="2" creationId="{154B9306-9D62-507E-1B3F-9EC29D8E5347}"/>
          </ac:spMkLst>
        </pc:spChg>
        <pc:spChg chg="mod">
          <ac:chgData name="Isla Foffa" userId="237bb2e1-a752-4b88-b59e-e8cd0f246259" providerId="ADAL" clId="{CAE136B4-ED1B-4E5B-AD91-F14895DED284}" dt="2023-05-17T20:17:37.964" v="3908" actId="20577"/>
          <ac:spMkLst>
            <pc:docMk/>
            <pc:sldMk cId="4245520349" sldId="278"/>
            <ac:spMk id="20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18:45:01.005" v="2261" actId="20577"/>
          <ac:spMkLst>
            <pc:docMk/>
            <pc:sldMk cId="4245520349" sldId="278"/>
            <ac:spMk id="21" creationId="{00000000-0000-0000-0000-000000000000}"/>
          </ac:spMkLst>
        </pc:spChg>
      </pc:sldChg>
      <pc:sldChg chg="add del">
        <pc:chgData name="Isla Foffa" userId="237bb2e1-a752-4b88-b59e-e8cd0f246259" providerId="ADAL" clId="{CAE136B4-ED1B-4E5B-AD91-F14895DED284}" dt="2023-05-17T18:43:54.522" v="2096" actId="47"/>
        <pc:sldMkLst>
          <pc:docMk/>
          <pc:sldMk cId="474875824" sldId="279"/>
        </pc:sldMkLst>
      </pc:sldChg>
      <pc:sldChg chg="addSp delSp modSp add del mod">
        <pc:chgData name="Isla Foffa" userId="237bb2e1-a752-4b88-b59e-e8cd0f246259" providerId="ADAL" clId="{CAE136B4-ED1B-4E5B-AD91-F14895DED284}" dt="2023-05-17T18:03:00.726" v="1515" actId="47"/>
        <pc:sldMkLst>
          <pc:docMk/>
          <pc:sldMk cId="906228810" sldId="280"/>
        </pc:sldMkLst>
        <pc:spChg chg="mod">
          <ac:chgData name="Isla Foffa" userId="237bb2e1-a752-4b88-b59e-e8cd0f246259" providerId="ADAL" clId="{CAE136B4-ED1B-4E5B-AD91-F14895DED284}" dt="2023-05-17T18:00:37.060" v="1480" actId="20577"/>
          <ac:spMkLst>
            <pc:docMk/>
            <pc:sldMk cId="906228810" sldId="280"/>
            <ac:spMk id="11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16:48:43.442" v="1225" actId="20577"/>
          <ac:spMkLst>
            <pc:docMk/>
            <pc:sldMk cId="906228810" sldId="280"/>
            <ac:spMk id="15" creationId="{00000000-0000-0000-0000-000000000000}"/>
          </ac:spMkLst>
        </pc:spChg>
        <pc:picChg chg="add mod ord modCrop">
          <ac:chgData name="Isla Foffa" userId="237bb2e1-a752-4b88-b59e-e8cd0f246259" providerId="ADAL" clId="{CAE136B4-ED1B-4E5B-AD91-F14895DED284}" dt="2023-05-17T16:49:34.849" v="1234" actId="732"/>
          <ac:picMkLst>
            <pc:docMk/>
            <pc:sldMk cId="906228810" sldId="280"/>
            <ac:picMk id="3" creationId="{1FFDAE11-CA46-2A4F-B103-DB243F34D9A8}"/>
          </ac:picMkLst>
        </pc:picChg>
        <pc:picChg chg="del">
          <ac:chgData name="Isla Foffa" userId="237bb2e1-a752-4b88-b59e-e8cd0f246259" providerId="ADAL" clId="{CAE136B4-ED1B-4E5B-AD91-F14895DED284}" dt="2023-05-17T16:48:46.594" v="1226" actId="478"/>
          <ac:picMkLst>
            <pc:docMk/>
            <pc:sldMk cId="906228810" sldId="280"/>
            <ac:picMk id="17" creationId="{87B9AAB6-6393-BC2B-3A7B-CD522E714255}"/>
          </ac:picMkLst>
        </pc:picChg>
      </pc:sldChg>
      <pc:sldChg chg="addSp delSp modSp add del mod">
        <pc:chgData name="Isla Foffa" userId="237bb2e1-a752-4b88-b59e-e8cd0f246259" providerId="ADAL" clId="{CAE136B4-ED1B-4E5B-AD91-F14895DED284}" dt="2023-05-17T18:47:11.396" v="2279" actId="47"/>
        <pc:sldMkLst>
          <pc:docMk/>
          <pc:sldMk cId="1737304658" sldId="281"/>
        </pc:sldMkLst>
        <pc:spChg chg="mod">
          <ac:chgData name="Isla Foffa" userId="237bb2e1-a752-4b88-b59e-e8cd0f246259" providerId="ADAL" clId="{CAE136B4-ED1B-4E5B-AD91-F14895DED284}" dt="2023-05-17T18:03:49.779" v="1541" actId="21"/>
          <ac:spMkLst>
            <pc:docMk/>
            <pc:sldMk cId="1737304658" sldId="281"/>
            <ac:spMk id="11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16:49:51.461" v="1243" actId="20577"/>
          <ac:spMkLst>
            <pc:docMk/>
            <pc:sldMk cId="1737304658" sldId="281"/>
            <ac:spMk id="15" creationId="{00000000-0000-0000-0000-000000000000}"/>
          </ac:spMkLst>
        </pc:spChg>
        <pc:picChg chg="del">
          <ac:chgData name="Isla Foffa" userId="237bb2e1-a752-4b88-b59e-e8cd0f246259" providerId="ADAL" clId="{CAE136B4-ED1B-4E5B-AD91-F14895DED284}" dt="2023-05-17T16:49:53.055" v="1244" actId="478"/>
          <ac:picMkLst>
            <pc:docMk/>
            <pc:sldMk cId="1737304658" sldId="281"/>
            <ac:picMk id="3" creationId="{1FFDAE11-CA46-2A4F-B103-DB243F34D9A8}"/>
          </ac:picMkLst>
        </pc:picChg>
        <pc:picChg chg="add del mod">
          <ac:chgData name="Isla Foffa" userId="237bb2e1-a752-4b88-b59e-e8cd0f246259" providerId="ADAL" clId="{CAE136B4-ED1B-4E5B-AD91-F14895DED284}" dt="2023-05-17T16:50:05.526" v="1249" actId="478"/>
          <ac:picMkLst>
            <pc:docMk/>
            <pc:sldMk cId="1737304658" sldId="281"/>
            <ac:picMk id="16" creationId="{97A46C4F-29BC-9A6D-FC55-E443FDF545F6}"/>
          </ac:picMkLst>
        </pc:picChg>
        <pc:picChg chg="add mod ord modCrop">
          <ac:chgData name="Isla Foffa" userId="237bb2e1-a752-4b88-b59e-e8cd0f246259" providerId="ADAL" clId="{CAE136B4-ED1B-4E5B-AD91-F14895DED284}" dt="2023-05-17T16:50:45.347" v="1258" actId="732"/>
          <ac:picMkLst>
            <pc:docMk/>
            <pc:sldMk cId="1737304658" sldId="281"/>
            <ac:picMk id="18" creationId="{A1AB302F-AE8E-F2F3-9886-B338603B0403}"/>
          </ac:picMkLst>
        </pc:picChg>
      </pc:sldChg>
      <pc:sldChg chg="addSp delSp modSp add mod modAnim">
        <pc:chgData name="Isla Foffa" userId="237bb2e1-a752-4b88-b59e-e8cd0f246259" providerId="ADAL" clId="{CAE136B4-ED1B-4E5B-AD91-F14895DED284}" dt="2023-05-18T14:05:30.281" v="6015" actId="113"/>
        <pc:sldMkLst>
          <pc:docMk/>
          <pc:sldMk cId="1613849430" sldId="282"/>
        </pc:sldMkLst>
        <pc:spChg chg="add del mod">
          <ac:chgData name="Isla Foffa" userId="237bb2e1-a752-4b88-b59e-e8cd0f246259" providerId="ADAL" clId="{CAE136B4-ED1B-4E5B-AD91-F14895DED284}" dt="2023-05-17T17:55:22.376" v="1412" actId="21"/>
          <ac:spMkLst>
            <pc:docMk/>
            <pc:sldMk cId="1613849430" sldId="282"/>
            <ac:spMk id="6" creationId="{957442CD-FEC9-B31C-14EB-A024303C9953}"/>
          </ac:spMkLst>
        </pc:spChg>
        <pc:spChg chg="mod">
          <ac:chgData name="Isla Foffa" userId="237bb2e1-a752-4b88-b59e-e8cd0f246259" providerId="ADAL" clId="{CAE136B4-ED1B-4E5B-AD91-F14895DED284}" dt="2023-05-18T14:01:58.454" v="6009" actId="207"/>
          <ac:spMkLst>
            <pc:docMk/>
            <pc:sldMk cId="1613849430" sldId="282"/>
            <ac:spMk id="10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20:16:09.682" v="3886" actId="1076"/>
          <ac:spMkLst>
            <pc:docMk/>
            <pc:sldMk cId="1613849430" sldId="282"/>
            <ac:spMk id="11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20:14:29.493" v="3871" actId="14100"/>
          <ac:spMkLst>
            <pc:docMk/>
            <pc:sldMk cId="1613849430" sldId="282"/>
            <ac:spMk id="12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8T14:05:30.281" v="6015" actId="113"/>
          <ac:spMkLst>
            <pc:docMk/>
            <pc:sldMk cId="1613849430" sldId="282"/>
            <ac:spMk id="13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20:16:12.620" v="3887" actId="1076"/>
          <ac:spMkLst>
            <pc:docMk/>
            <pc:sldMk cId="1613849430" sldId="282"/>
            <ac:spMk id="14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20:15:58.053" v="3885" actId="1076"/>
          <ac:spMkLst>
            <pc:docMk/>
            <pc:sldMk cId="1613849430" sldId="282"/>
            <ac:spMk id="15" creationId="{00000000-0000-0000-0000-000000000000}"/>
          </ac:spMkLst>
        </pc:spChg>
        <pc:spChg chg="add mod">
          <ac:chgData name="Isla Foffa" userId="237bb2e1-a752-4b88-b59e-e8cd0f246259" providerId="ADAL" clId="{CAE136B4-ED1B-4E5B-AD91-F14895DED284}" dt="2023-05-17T20:14:42.276" v="3873" actId="1076"/>
          <ac:spMkLst>
            <pc:docMk/>
            <pc:sldMk cId="1613849430" sldId="282"/>
            <ac:spMk id="16" creationId="{C7050DD2-98BA-149F-CBA2-57AE3190EA92}"/>
          </ac:spMkLst>
        </pc:spChg>
        <pc:spChg chg="mod">
          <ac:chgData name="Isla Foffa" userId="237bb2e1-a752-4b88-b59e-e8cd0f246259" providerId="ADAL" clId="{CAE136B4-ED1B-4E5B-AD91-F14895DED284}" dt="2023-05-17T20:25:45.853" v="4134" actId="1076"/>
          <ac:spMkLst>
            <pc:docMk/>
            <pc:sldMk cId="1613849430" sldId="282"/>
            <ac:spMk id="18" creationId="{D007C562-1596-80AD-63AF-16FF3E2FD786}"/>
          </ac:spMkLst>
        </pc:spChg>
        <pc:grpChg chg="mod">
          <ac:chgData name="Isla Foffa" userId="237bb2e1-a752-4b88-b59e-e8cd0f246259" providerId="ADAL" clId="{CAE136B4-ED1B-4E5B-AD91-F14895DED284}" dt="2023-05-18T14:01:58.454" v="6009" actId="207"/>
          <ac:grpSpMkLst>
            <pc:docMk/>
            <pc:sldMk cId="1613849430" sldId="282"/>
            <ac:grpSpMk id="9" creationId="{00000000-0000-0000-0000-000000000000}"/>
          </ac:grpSpMkLst>
        </pc:grpChg>
        <pc:picChg chg="add mod ord">
          <ac:chgData name="Isla Foffa" userId="237bb2e1-a752-4b88-b59e-e8cd0f246259" providerId="ADAL" clId="{CAE136B4-ED1B-4E5B-AD91-F14895DED284}" dt="2023-05-17T17:54:36.697" v="1385" actId="167"/>
          <ac:picMkLst>
            <pc:docMk/>
            <pc:sldMk cId="1613849430" sldId="282"/>
            <ac:picMk id="2" creationId="{493527C6-DFCD-961E-B54E-12806319B2A0}"/>
          </ac:picMkLst>
        </pc:picChg>
        <pc:picChg chg="del">
          <ac:chgData name="Isla Foffa" userId="237bb2e1-a752-4b88-b59e-e8cd0f246259" providerId="ADAL" clId="{CAE136B4-ED1B-4E5B-AD91-F14895DED284}" dt="2023-05-17T17:54:27.369" v="1383" actId="478"/>
          <ac:picMkLst>
            <pc:docMk/>
            <pc:sldMk cId="1613849430" sldId="282"/>
            <ac:picMk id="17" creationId="{87B9AAB6-6393-BC2B-3A7B-CD522E714255}"/>
          </ac:picMkLst>
        </pc:picChg>
      </pc:sldChg>
      <pc:sldChg chg="addSp delSp modSp add mod ord delAnim modAnim">
        <pc:chgData name="Isla Foffa" userId="237bb2e1-a752-4b88-b59e-e8cd0f246259" providerId="ADAL" clId="{CAE136B4-ED1B-4E5B-AD91-F14895DED284}" dt="2023-05-18T14:06:04.880" v="6020" actId="113"/>
        <pc:sldMkLst>
          <pc:docMk/>
          <pc:sldMk cId="3653653714" sldId="283"/>
        </pc:sldMkLst>
        <pc:spChg chg="add mod">
          <ac:chgData name="Isla Foffa" userId="237bb2e1-a752-4b88-b59e-e8cd0f246259" providerId="ADAL" clId="{CAE136B4-ED1B-4E5B-AD91-F14895DED284}" dt="2023-05-17T20:14:13.777" v="3864"/>
          <ac:spMkLst>
            <pc:docMk/>
            <pc:sldMk cId="3653653714" sldId="283"/>
            <ac:spMk id="3" creationId="{3F06D421-8256-78CF-7EEE-07AA69C619CD}"/>
          </ac:spMkLst>
        </pc:spChg>
        <pc:spChg chg="mod">
          <ac:chgData name="Isla Foffa" userId="237bb2e1-a752-4b88-b59e-e8cd0f246259" providerId="ADAL" clId="{CAE136B4-ED1B-4E5B-AD91-F14895DED284}" dt="2023-05-18T14:01:54.291" v="6008" actId="207"/>
          <ac:spMkLst>
            <pc:docMk/>
            <pc:sldMk cId="3653653714" sldId="283"/>
            <ac:spMk id="10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20:16:27.279" v="3889" actId="1076"/>
          <ac:spMkLst>
            <pc:docMk/>
            <pc:sldMk cId="3653653714" sldId="283"/>
            <ac:spMk id="11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20:14:52.178" v="3878" actId="14100"/>
          <ac:spMkLst>
            <pc:docMk/>
            <pc:sldMk cId="3653653714" sldId="283"/>
            <ac:spMk id="12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8T14:06:04.880" v="6020" actId="113"/>
          <ac:spMkLst>
            <pc:docMk/>
            <pc:sldMk cId="3653653714" sldId="283"/>
            <ac:spMk id="13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20:16:29.462" v="3890" actId="1076"/>
          <ac:spMkLst>
            <pc:docMk/>
            <pc:sldMk cId="3653653714" sldId="283"/>
            <ac:spMk id="14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18:03:28.542" v="1531" actId="20577"/>
          <ac:spMkLst>
            <pc:docMk/>
            <pc:sldMk cId="3653653714" sldId="283"/>
            <ac:spMk id="15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20:26:01.998" v="4141" actId="1076"/>
          <ac:spMkLst>
            <pc:docMk/>
            <pc:sldMk cId="3653653714" sldId="283"/>
            <ac:spMk id="18" creationId="{D007C562-1596-80AD-63AF-16FF3E2FD786}"/>
          </ac:spMkLst>
        </pc:spChg>
        <pc:spChg chg="del">
          <ac:chgData name="Isla Foffa" userId="237bb2e1-a752-4b88-b59e-e8cd0f246259" providerId="ADAL" clId="{CAE136B4-ED1B-4E5B-AD91-F14895DED284}" dt="2023-05-17T20:14:12.695" v="3863" actId="478"/>
          <ac:spMkLst>
            <pc:docMk/>
            <pc:sldMk cId="3653653714" sldId="283"/>
            <ac:spMk id="19" creationId="{947EFB99-4FE2-ED64-D404-D821C4C414BF}"/>
          </ac:spMkLst>
        </pc:spChg>
        <pc:grpChg chg="mod">
          <ac:chgData name="Isla Foffa" userId="237bb2e1-a752-4b88-b59e-e8cd0f246259" providerId="ADAL" clId="{CAE136B4-ED1B-4E5B-AD91-F14895DED284}" dt="2023-05-18T14:01:54.291" v="6008" actId="207"/>
          <ac:grpSpMkLst>
            <pc:docMk/>
            <pc:sldMk cId="3653653714" sldId="283"/>
            <ac:grpSpMk id="9" creationId="{00000000-0000-0000-0000-000000000000}"/>
          </ac:grpSpMkLst>
        </pc:grpChg>
        <pc:picChg chg="add mod ord">
          <ac:chgData name="Isla Foffa" userId="237bb2e1-a752-4b88-b59e-e8cd0f246259" providerId="ADAL" clId="{CAE136B4-ED1B-4E5B-AD91-F14895DED284}" dt="2023-05-17T18:03:17.991" v="1521" actId="167"/>
          <ac:picMkLst>
            <pc:docMk/>
            <pc:sldMk cId="3653653714" sldId="283"/>
            <ac:picMk id="2" creationId="{CEB7875C-20E9-E124-1D69-13B444F899C8}"/>
          </ac:picMkLst>
        </pc:picChg>
        <pc:picChg chg="del">
          <ac:chgData name="Isla Foffa" userId="237bb2e1-a752-4b88-b59e-e8cd0f246259" providerId="ADAL" clId="{CAE136B4-ED1B-4E5B-AD91-F14895DED284}" dt="2023-05-17T18:03:08.972" v="1519" actId="478"/>
          <ac:picMkLst>
            <pc:docMk/>
            <pc:sldMk cId="3653653714" sldId="283"/>
            <ac:picMk id="17" creationId="{87B9AAB6-6393-BC2B-3A7B-CD522E714255}"/>
          </ac:picMkLst>
        </pc:picChg>
      </pc:sldChg>
      <pc:sldChg chg="delSp modSp add del mod">
        <pc:chgData name="Isla Foffa" userId="237bb2e1-a752-4b88-b59e-e8cd0f246259" providerId="ADAL" clId="{CAE136B4-ED1B-4E5B-AD91-F14895DED284}" dt="2023-05-17T18:46:53.262" v="2278" actId="47"/>
        <pc:sldMkLst>
          <pc:docMk/>
          <pc:sldMk cId="1249296215" sldId="284"/>
        </pc:sldMkLst>
        <pc:spChg chg="mod">
          <ac:chgData name="Isla Foffa" userId="237bb2e1-a752-4b88-b59e-e8cd0f246259" providerId="ADAL" clId="{CAE136B4-ED1B-4E5B-AD91-F14895DED284}" dt="2023-05-17T18:46:39.673" v="2275" actId="1076"/>
          <ac:spMkLst>
            <pc:docMk/>
            <pc:sldMk cId="1249296215" sldId="284"/>
            <ac:spMk id="4" creationId="{57B24FBF-B9D3-7555-8675-A96532BA159F}"/>
          </ac:spMkLst>
        </pc:spChg>
        <pc:spChg chg="del mod">
          <ac:chgData name="Isla Foffa" userId="237bb2e1-a752-4b88-b59e-e8cd0f246259" providerId="ADAL" clId="{CAE136B4-ED1B-4E5B-AD91-F14895DED284}" dt="2023-05-17T18:46:51.364" v="2277" actId="478"/>
          <ac:spMkLst>
            <pc:docMk/>
            <pc:sldMk cId="1249296215" sldId="284"/>
            <ac:spMk id="13" creationId="{00000000-0000-0000-0000-000000000000}"/>
          </ac:spMkLst>
        </pc:spChg>
        <pc:grpChg chg="mod">
          <ac:chgData name="Isla Foffa" userId="237bb2e1-a752-4b88-b59e-e8cd0f246259" providerId="ADAL" clId="{CAE136B4-ED1B-4E5B-AD91-F14895DED284}" dt="2023-05-17T18:46:25.753" v="2274" actId="14100"/>
          <ac:grpSpMkLst>
            <pc:docMk/>
            <pc:sldMk cId="1249296215" sldId="284"/>
            <ac:grpSpMk id="25" creationId="{7B7669EA-41B0-5162-521D-F001CD669BB5}"/>
          </ac:grpSpMkLst>
        </pc:grpChg>
        <pc:grpChg chg="mod">
          <ac:chgData name="Isla Foffa" userId="237bb2e1-a752-4b88-b59e-e8cd0f246259" providerId="ADAL" clId="{CAE136B4-ED1B-4E5B-AD91-F14895DED284}" dt="2023-05-17T18:45:48.849" v="2266" actId="1076"/>
          <ac:grpSpMkLst>
            <pc:docMk/>
            <pc:sldMk cId="1249296215" sldId="284"/>
            <ac:grpSpMk id="29" creationId="{3C80F70F-F753-727F-6E00-7EBA67FDF81B}"/>
          </ac:grpSpMkLst>
        </pc:grpChg>
        <pc:picChg chg="mod">
          <ac:chgData name="Isla Foffa" userId="237bb2e1-a752-4b88-b59e-e8cd0f246259" providerId="ADAL" clId="{CAE136B4-ED1B-4E5B-AD91-F14895DED284}" dt="2023-05-17T18:46:16.819" v="2273" actId="1076"/>
          <ac:picMkLst>
            <pc:docMk/>
            <pc:sldMk cId="1249296215" sldId="284"/>
            <ac:picMk id="5" creationId="{993A6B95-7B31-86D9-821E-91AF72A293DE}"/>
          </ac:picMkLst>
        </pc:picChg>
      </pc:sldChg>
      <pc:sldChg chg="addSp delSp modSp add mod ord modAnim">
        <pc:chgData name="Isla Foffa" userId="237bb2e1-a752-4b88-b59e-e8cd0f246259" providerId="ADAL" clId="{CAE136B4-ED1B-4E5B-AD91-F14895DED284}" dt="2023-05-23T18:53:43.336" v="6058" actId="20577"/>
        <pc:sldMkLst>
          <pc:docMk/>
          <pc:sldMk cId="1671581095" sldId="284"/>
        </pc:sldMkLst>
        <pc:spChg chg="del">
          <ac:chgData name="Isla Foffa" userId="237bb2e1-a752-4b88-b59e-e8cd0f246259" providerId="ADAL" clId="{CAE136B4-ED1B-4E5B-AD91-F14895DED284}" dt="2023-05-17T19:37:29.788" v="2859" actId="478"/>
          <ac:spMkLst>
            <pc:docMk/>
            <pc:sldMk cId="1671581095" sldId="284"/>
            <ac:spMk id="8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20:38:05.593" v="4567" actId="20577"/>
          <ac:spMkLst>
            <pc:docMk/>
            <pc:sldMk cId="1671581095" sldId="284"/>
            <ac:spMk id="9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20:13:07.361" v="3823" actId="6549"/>
          <ac:spMkLst>
            <pc:docMk/>
            <pc:sldMk cId="1671581095" sldId="284"/>
            <ac:spMk id="10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19:44:19.181" v="3160" actId="207"/>
          <ac:spMkLst>
            <pc:docMk/>
            <pc:sldMk cId="1671581095" sldId="284"/>
            <ac:spMk id="11" creationId="{5F7B96D3-D66D-F3C5-5CBB-68A6DDDDFB47}"/>
          </ac:spMkLst>
        </pc:spChg>
        <pc:spChg chg="add mod">
          <ac:chgData name="Isla Foffa" userId="237bb2e1-a752-4b88-b59e-e8cd0f246259" providerId="ADAL" clId="{CAE136B4-ED1B-4E5B-AD91-F14895DED284}" dt="2023-05-17T19:49:29.418" v="3285" actId="20577"/>
          <ac:spMkLst>
            <pc:docMk/>
            <pc:sldMk cId="1671581095" sldId="284"/>
            <ac:spMk id="12" creationId="{CB4645B7-0F74-F157-BFE7-42D6E0E4C3AE}"/>
          </ac:spMkLst>
        </pc:spChg>
        <pc:spChg chg="del mod">
          <ac:chgData name="Isla Foffa" userId="237bb2e1-a752-4b88-b59e-e8cd0f246259" providerId="ADAL" clId="{CAE136B4-ED1B-4E5B-AD91-F14895DED284}" dt="2023-05-17T19:49:36.742" v="3287" actId="478"/>
          <ac:spMkLst>
            <pc:docMk/>
            <pc:sldMk cId="1671581095" sldId="284"/>
            <ac:spMk id="14" creationId="{CD71744C-FFD1-0AC4-71EE-8098652BAE7F}"/>
          </ac:spMkLst>
        </pc:spChg>
        <pc:spChg chg="del">
          <ac:chgData name="Isla Foffa" userId="237bb2e1-a752-4b88-b59e-e8cd0f246259" providerId="ADAL" clId="{CAE136B4-ED1B-4E5B-AD91-F14895DED284}" dt="2023-05-17T19:40:17.723" v="2898" actId="478"/>
          <ac:spMkLst>
            <pc:docMk/>
            <pc:sldMk cId="1671581095" sldId="284"/>
            <ac:spMk id="15" creationId="{48C1E653-3AA3-BB0D-F023-739A32AEFFFC}"/>
          </ac:spMkLst>
        </pc:spChg>
        <pc:spChg chg="mod">
          <ac:chgData name="Isla Foffa" userId="237bb2e1-a752-4b88-b59e-e8cd0f246259" providerId="ADAL" clId="{CAE136B4-ED1B-4E5B-AD91-F14895DED284}" dt="2023-05-17T20:23:05.667" v="4045"/>
          <ac:spMkLst>
            <pc:docMk/>
            <pc:sldMk cId="1671581095" sldId="284"/>
            <ac:spMk id="16" creationId="{F581E48F-355A-665C-7FCE-A5A2BB313EAF}"/>
          </ac:spMkLst>
        </pc:spChg>
        <pc:spChg chg="add mod">
          <ac:chgData name="Isla Foffa" userId="237bb2e1-a752-4b88-b59e-e8cd0f246259" providerId="ADAL" clId="{CAE136B4-ED1B-4E5B-AD91-F14895DED284}" dt="2023-05-23T18:53:43.336" v="6058" actId="20577"/>
          <ac:spMkLst>
            <pc:docMk/>
            <pc:sldMk cId="1671581095" sldId="284"/>
            <ac:spMk id="17" creationId="{78EE2E41-229F-7C4B-B0AB-AC3E5FE59715}"/>
          </ac:spMkLst>
        </pc:spChg>
        <pc:grpChg chg="add mod">
          <ac:chgData name="Isla Foffa" userId="237bb2e1-a752-4b88-b59e-e8cd0f246259" providerId="ADAL" clId="{CAE136B4-ED1B-4E5B-AD91-F14895DED284}" dt="2023-05-17T20:23:05.667" v="4045"/>
          <ac:grpSpMkLst>
            <pc:docMk/>
            <pc:sldMk cId="1671581095" sldId="284"/>
            <ac:grpSpMk id="13" creationId="{003D6707-4AD8-ABA8-3DEC-CF4DDE66F005}"/>
          </ac:grpSpMkLst>
        </pc:grpChg>
      </pc:sldChg>
      <pc:sldChg chg="addSp modSp add mod modAnim">
        <pc:chgData name="Isla Foffa" userId="237bb2e1-a752-4b88-b59e-e8cd0f246259" providerId="ADAL" clId="{CAE136B4-ED1B-4E5B-AD91-F14895DED284}" dt="2023-05-18T13:55:34.866" v="5946" actId="207"/>
        <pc:sldMkLst>
          <pc:docMk/>
          <pc:sldMk cId="4275576299" sldId="285"/>
        </pc:sldMkLst>
        <pc:spChg chg="add mod">
          <ac:chgData name="Isla Foffa" userId="237bb2e1-a752-4b88-b59e-e8cd0f246259" providerId="ADAL" clId="{CAE136B4-ED1B-4E5B-AD91-F14895DED284}" dt="2023-05-17T19:50:55.954" v="3326" actId="14100"/>
          <ac:spMkLst>
            <pc:docMk/>
            <pc:sldMk cId="4275576299" sldId="285"/>
            <ac:spMk id="8" creationId="{37442391-5B6A-E035-FE02-B5FD695798CC}"/>
          </ac:spMkLst>
        </pc:spChg>
        <pc:spChg chg="mod">
          <ac:chgData name="Isla Foffa" userId="237bb2e1-a752-4b88-b59e-e8cd0f246259" providerId="ADAL" clId="{CAE136B4-ED1B-4E5B-AD91-F14895DED284}" dt="2023-05-18T13:55:34.866" v="5946" actId="207"/>
          <ac:spMkLst>
            <pc:docMk/>
            <pc:sldMk cId="4275576299" sldId="285"/>
            <ac:spMk id="9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20:13:12.415" v="3825" actId="6549"/>
          <ac:spMkLst>
            <pc:docMk/>
            <pc:sldMk cId="4275576299" sldId="285"/>
            <ac:spMk id="10" creationId="{00000000-0000-0000-0000-000000000000}"/>
          </ac:spMkLst>
        </pc:spChg>
        <pc:spChg chg="mod">
          <ac:chgData name="Isla Foffa" userId="237bb2e1-a752-4b88-b59e-e8cd0f246259" providerId="ADAL" clId="{CAE136B4-ED1B-4E5B-AD91-F14895DED284}" dt="2023-05-17T19:51:58.318" v="3327" actId="207"/>
          <ac:spMkLst>
            <pc:docMk/>
            <pc:sldMk cId="4275576299" sldId="285"/>
            <ac:spMk id="11" creationId="{5F7B96D3-D66D-F3C5-5CBB-68A6DDDDFB47}"/>
          </ac:spMkLst>
        </pc:spChg>
        <pc:spChg chg="mod">
          <ac:chgData name="Isla Foffa" userId="237bb2e1-a752-4b88-b59e-e8cd0f246259" providerId="ADAL" clId="{CAE136B4-ED1B-4E5B-AD91-F14895DED284}" dt="2023-05-17T20:23:48.069" v="4094"/>
          <ac:spMkLst>
            <pc:docMk/>
            <pc:sldMk cId="4275576299" sldId="285"/>
            <ac:spMk id="13" creationId="{21C23EBB-0504-E87E-2E2C-71C98FF821CD}"/>
          </ac:spMkLst>
        </pc:spChg>
        <pc:spChg chg="mod">
          <ac:chgData name="Isla Foffa" userId="237bb2e1-a752-4b88-b59e-e8cd0f246259" providerId="ADAL" clId="{CAE136B4-ED1B-4E5B-AD91-F14895DED284}" dt="2023-05-17T19:52:51.429" v="3349" actId="1076"/>
          <ac:spMkLst>
            <pc:docMk/>
            <pc:sldMk cId="4275576299" sldId="285"/>
            <ac:spMk id="14" creationId="{CD71744C-FFD1-0AC4-71EE-8098652BAE7F}"/>
          </ac:spMkLst>
        </pc:spChg>
        <pc:spChg chg="add mod">
          <ac:chgData name="Isla Foffa" userId="237bb2e1-a752-4b88-b59e-e8cd0f246259" providerId="ADAL" clId="{CAE136B4-ED1B-4E5B-AD91-F14895DED284}" dt="2023-05-17T20:24:04.789" v="4114" actId="1076"/>
          <ac:spMkLst>
            <pc:docMk/>
            <pc:sldMk cId="4275576299" sldId="285"/>
            <ac:spMk id="15" creationId="{B747A4AA-71DF-FE94-F242-E5CB368EBB7E}"/>
          </ac:spMkLst>
        </pc:spChg>
        <pc:grpChg chg="add mod">
          <ac:chgData name="Isla Foffa" userId="237bb2e1-a752-4b88-b59e-e8cd0f246259" providerId="ADAL" clId="{CAE136B4-ED1B-4E5B-AD91-F14895DED284}" dt="2023-05-17T20:24:13.411" v="4116" actId="1076"/>
          <ac:grpSpMkLst>
            <pc:docMk/>
            <pc:sldMk cId="4275576299" sldId="285"/>
            <ac:grpSpMk id="12" creationId="{5998D422-B71E-FE9E-0368-15DFB9C0CC6A}"/>
          </ac:grpSpMkLst>
        </pc:grpChg>
      </pc:sldChg>
      <pc:sldChg chg="modSp add mod ord modAnim">
        <pc:chgData name="Isla Foffa" userId="237bb2e1-a752-4b88-b59e-e8cd0f246259" providerId="ADAL" clId="{CAE136B4-ED1B-4E5B-AD91-F14895DED284}" dt="2023-05-17T21:03:45.047" v="5854"/>
        <pc:sldMkLst>
          <pc:docMk/>
          <pc:sldMk cId="369635381" sldId="286"/>
        </pc:sldMkLst>
        <pc:spChg chg="mod">
          <ac:chgData name="Isla Foffa" userId="237bb2e1-a752-4b88-b59e-e8cd0f246259" providerId="ADAL" clId="{CAE136B4-ED1B-4E5B-AD91-F14895DED284}" dt="2023-05-17T21:03:20.747" v="5853" actId="20577"/>
          <ac:spMkLst>
            <pc:docMk/>
            <pc:sldMk cId="369635381" sldId="286"/>
            <ac:spMk id="21" creationId="{00000000-0000-0000-0000-000000000000}"/>
          </ac:spMkLst>
        </pc:spChg>
        <pc:grpChg chg="mod">
          <ac:chgData name="Isla Foffa" userId="237bb2e1-a752-4b88-b59e-e8cd0f246259" providerId="ADAL" clId="{CAE136B4-ED1B-4E5B-AD91-F14895DED284}" dt="2023-05-17T21:02:59.264" v="5836" actId="14100"/>
          <ac:grpSpMkLst>
            <pc:docMk/>
            <pc:sldMk cId="369635381" sldId="286"/>
            <ac:grpSpMk id="6" creationId="{00000000-0000-0000-0000-000000000000}"/>
          </ac:grpSpMkLst>
        </pc:grpChg>
        <pc:grpChg chg="mod">
          <ac:chgData name="Isla Foffa" userId="237bb2e1-a752-4b88-b59e-e8cd0f246259" providerId="ADAL" clId="{CAE136B4-ED1B-4E5B-AD91-F14895DED284}" dt="2023-05-17T21:02:56.514" v="5835" actId="14100"/>
          <ac:grpSpMkLst>
            <pc:docMk/>
            <pc:sldMk cId="369635381" sldId="286"/>
            <ac:grpSpMk id="12" creationId="{00000000-0000-0000-0000-000000000000}"/>
          </ac:grpSpMkLst>
        </pc:grpChg>
        <pc:grpChg chg="mod">
          <ac:chgData name="Isla Foffa" userId="237bb2e1-a752-4b88-b59e-e8cd0f246259" providerId="ADAL" clId="{CAE136B4-ED1B-4E5B-AD91-F14895DED284}" dt="2023-05-17T21:02:54.426" v="5834" actId="14100"/>
          <ac:grpSpMkLst>
            <pc:docMk/>
            <pc:sldMk cId="369635381" sldId="286"/>
            <ac:grpSpMk id="17" creationId="{00000000-0000-0000-0000-000000000000}"/>
          </ac:grpSpMkLst>
        </pc:grpChg>
      </pc:sldChg>
      <pc:sldMasterChg chg="setBg modSldLayout">
        <pc:chgData name="Isla Foffa" userId="237bb2e1-a752-4b88-b59e-e8cd0f246259" providerId="ADAL" clId="{CAE136B4-ED1B-4E5B-AD91-F14895DED284}" dt="2023-05-18T13:52:32.431" v="5933"/>
        <pc:sldMasterMkLst>
          <pc:docMk/>
          <pc:sldMasterMk cId="0" sldId="2147483648"/>
        </pc:sldMasterMkLst>
        <pc:sldLayoutChg chg="setBg">
          <pc:chgData name="Isla Foffa" userId="237bb2e1-a752-4b88-b59e-e8cd0f246259" providerId="ADAL" clId="{CAE136B4-ED1B-4E5B-AD91-F14895DED284}" dt="2023-05-18T13:52:32.431" v="5933"/>
          <pc:sldLayoutMkLst>
            <pc:docMk/>
            <pc:sldMasterMk cId="0" sldId="2147483648"/>
            <pc:sldLayoutMk cId="0" sldId="2147483649"/>
          </pc:sldLayoutMkLst>
        </pc:sldLayoutChg>
        <pc:sldLayoutChg chg="setBg">
          <pc:chgData name="Isla Foffa" userId="237bb2e1-a752-4b88-b59e-e8cd0f246259" providerId="ADAL" clId="{CAE136B4-ED1B-4E5B-AD91-F14895DED284}" dt="2023-05-18T13:52:32.431" v="5933"/>
          <pc:sldLayoutMkLst>
            <pc:docMk/>
            <pc:sldMasterMk cId="0" sldId="2147483648"/>
            <pc:sldLayoutMk cId="0" sldId="2147483650"/>
          </pc:sldLayoutMkLst>
        </pc:sldLayoutChg>
        <pc:sldLayoutChg chg="setBg">
          <pc:chgData name="Isla Foffa" userId="237bb2e1-a752-4b88-b59e-e8cd0f246259" providerId="ADAL" clId="{CAE136B4-ED1B-4E5B-AD91-F14895DED284}" dt="2023-05-18T13:52:32.431" v="5933"/>
          <pc:sldLayoutMkLst>
            <pc:docMk/>
            <pc:sldMasterMk cId="0" sldId="2147483648"/>
            <pc:sldLayoutMk cId="0" sldId="2147483651"/>
          </pc:sldLayoutMkLst>
        </pc:sldLayoutChg>
        <pc:sldLayoutChg chg="setBg">
          <pc:chgData name="Isla Foffa" userId="237bb2e1-a752-4b88-b59e-e8cd0f246259" providerId="ADAL" clId="{CAE136B4-ED1B-4E5B-AD91-F14895DED284}" dt="2023-05-18T13:52:32.431" v="5933"/>
          <pc:sldLayoutMkLst>
            <pc:docMk/>
            <pc:sldMasterMk cId="0" sldId="2147483648"/>
            <pc:sldLayoutMk cId="0" sldId="2147483652"/>
          </pc:sldLayoutMkLst>
        </pc:sldLayoutChg>
        <pc:sldLayoutChg chg="setBg">
          <pc:chgData name="Isla Foffa" userId="237bb2e1-a752-4b88-b59e-e8cd0f246259" providerId="ADAL" clId="{CAE136B4-ED1B-4E5B-AD91-F14895DED284}" dt="2023-05-18T13:52:32.431" v="5933"/>
          <pc:sldLayoutMkLst>
            <pc:docMk/>
            <pc:sldMasterMk cId="0" sldId="2147483648"/>
            <pc:sldLayoutMk cId="0" sldId="2147483653"/>
          </pc:sldLayoutMkLst>
        </pc:sldLayoutChg>
        <pc:sldLayoutChg chg="setBg">
          <pc:chgData name="Isla Foffa" userId="237bb2e1-a752-4b88-b59e-e8cd0f246259" providerId="ADAL" clId="{CAE136B4-ED1B-4E5B-AD91-F14895DED284}" dt="2023-05-18T13:52:32.431" v="5933"/>
          <pc:sldLayoutMkLst>
            <pc:docMk/>
            <pc:sldMasterMk cId="0" sldId="2147483648"/>
            <pc:sldLayoutMk cId="0" sldId="2147483654"/>
          </pc:sldLayoutMkLst>
        </pc:sldLayoutChg>
        <pc:sldLayoutChg chg="setBg">
          <pc:chgData name="Isla Foffa" userId="237bb2e1-a752-4b88-b59e-e8cd0f246259" providerId="ADAL" clId="{CAE136B4-ED1B-4E5B-AD91-F14895DED284}" dt="2023-05-18T13:52:32.431" v="5933"/>
          <pc:sldLayoutMkLst>
            <pc:docMk/>
            <pc:sldMasterMk cId="0" sldId="2147483648"/>
            <pc:sldLayoutMk cId="0" sldId="2147483655"/>
          </pc:sldLayoutMkLst>
        </pc:sldLayoutChg>
        <pc:sldLayoutChg chg="setBg">
          <pc:chgData name="Isla Foffa" userId="237bb2e1-a752-4b88-b59e-e8cd0f246259" providerId="ADAL" clId="{CAE136B4-ED1B-4E5B-AD91-F14895DED284}" dt="2023-05-18T13:52:32.431" v="5933"/>
          <pc:sldLayoutMkLst>
            <pc:docMk/>
            <pc:sldMasterMk cId="0" sldId="2147483648"/>
            <pc:sldLayoutMk cId="0" sldId="2147483656"/>
          </pc:sldLayoutMkLst>
        </pc:sldLayoutChg>
        <pc:sldLayoutChg chg="setBg">
          <pc:chgData name="Isla Foffa" userId="237bb2e1-a752-4b88-b59e-e8cd0f246259" providerId="ADAL" clId="{CAE136B4-ED1B-4E5B-AD91-F14895DED284}" dt="2023-05-18T13:52:32.431" v="5933"/>
          <pc:sldLayoutMkLst>
            <pc:docMk/>
            <pc:sldMasterMk cId="0" sldId="2147483648"/>
            <pc:sldLayoutMk cId="0" sldId="2147483657"/>
          </pc:sldLayoutMkLst>
        </pc:sldLayoutChg>
        <pc:sldLayoutChg chg="setBg">
          <pc:chgData name="Isla Foffa" userId="237bb2e1-a752-4b88-b59e-e8cd0f246259" providerId="ADAL" clId="{CAE136B4-ED1B-4E5B-AD91-F14895DED284}" dt="2023-05-18T13:52:32.431" v="5933"/>
          <pc:sldLayoutMkLst>
            <pc:docMk/>
            <pc:sldMasterMk cId="0" sldId="2147483648"/>
            <pc:sldLayoutMk cId="0" sldId="2147483658"/>
          </pc:sldLayoutMkLst>
        </pc:sldLayoutChg>
        <pc:sldLayoutChg chg="setBg">
          <pc:chgData name="Isla Foffa" userId="237bb2e1-a752-4b88-b59e-e8cd0f246259" providerId="ADAL" clId="{CAE136B4-ED1B-4E5B-AD91-F14895DED284}" dt="2023-05-18T13:52:32.431" v="5933"/>
          <pc:sldLayoutMkLst>
            <pc:docMk/>
            <pc:sldMasterMk cId="0" sldId="2147483648"/>
            <pc:sldLayoutMk cId="0" sldId="2147483659"/>
          </pc:sldLayoutMkLst>
        </pc:sldLayoutChg>
      </pc:sldMasterChg>
    </pc:docChg>
  </pc:docChgLst>
  <pc:docChgLst>
    <pc:chgData name="Erica Morgan" userId="39ed17eb-1fe1-4e30-9f9d-69b034d5bc77" providerId="ADAL" clId="{65E56C3D-1F95-40D8-B65A-07B3DA01A72F}"/>
    <pc:docChg chg="custSel modSld">
      <pc:chgData name="Erica Morgan" userId="39ed17eb-1fe1-4e30-9f9d-69b034d5bc77" providerId="ADAL" clId="{65E56C3D-1F95-40D8-B65A-07B3DA01A72F}" dt="2023-05-18T10:34:18.108" v="401" actId="13926"/>
      <pc:docMkLst>
        <pc:docMk/>
      </pc:docMkLst>
      <pc:sldChg chg="addSp modSp mod">
        <pc:chgData name="Erica Morgan" userId="39ed17eb-1fe1-4e30-9f9d-69b034d5bc77" providerId="ADAL" clId="{65E56C3D-1F95-40D8-B65A-07B3DA01A72F}" dt="2023-05-18T10:03:54.478" v="15" actId="255"/>
        <pc:sldMkLst>
          <pc:docMk/>
          <pc:sldMk cId="0" sldId="256"/>
        </pc:sldMkLst>
        <pc:spChg chg="add mod">
          <ac:chgData name="Erica Morgan" userId="39ed17eb-1fe1-4e30-9f9d-69b034d5bc77" providerId="ADAL" clId="{65E56C3D-1F95-40D8-B65A-07B3DA01A72F}" dt="2023-05-18T10:03:54.478" v="15" actId="255"/>
          <ac:spMkLst>
            <pc:docMk/>
            <pc:sldMk cId="0" sldId="256"/>
            <ac:spMk id="2" creationId="{D4C5A8F2-2DD8-95D9-CA2C-BD1D40B39046}"/>
          </ac:spMkLst>
        </pc:spChg>
      </pc:sldChg>
      <pc:sldChg chg="modSp mod">
        <pc:chgData name="Erica Morgan" userId="39ed17eb-1fe1-4e30-9f9d-69b034d5bc77" providerId="ADAL" clId="{65E56C3D-1F95-40D8-B65A-07B3DA01A72F}" dt="2023-05-18T10:07:39.403" v="239" actId="5793"/>
        <pc:sldMkLst>
          <pc:docMk/>
          <pc:sldMk cId="0" sldId="257"/>
        </pc:sldMkLst>
        <pc:spChg chg="mod">
          <ac:chgData name="Erica Morgan" userId="39ed17eb-1fe1-4e30-9f9d-69b034d5bc77" providerId="ADAL" clId="{65E56C3D-1F95-40D8-B65A-07B3DA01A72F}" dt="2023-05-18T10:07:39.403" v="239" actId="5793"/>
          <ac:spMkLst>
            <pc:docMk/>
            <pc:sldMk cId="0" sldId="257"/>
            <ac:spMk id="14" creationId="{37817CEC-380D-A597-D224-EE1051716F61}"/>
          </ac:spMkLst>
        </pc:spChg>
      </pc:sldChg>
      <pc:sldChg chg="addSp modSp mod setBg">
        <pc:chgData name="Erica Morgan" userId="39ed17eb-1fe1-4e30-9f9d-69b034d5bc77" providerId="ADAL" clId="{65E56C3D-1F95-40D8-B65A-07B3DA01A72F}" dt="2023-05-18T10:09:04.339" v="374" actId="20577"/>
        <pc:sldMkLst>
          <pc:docMk/>
          <pc:sldMk cId="0" sldId="258"/>
        </pc:sldMkLst>
        <pc:spChg chg="mod">
          <ac:chgData name="Erica Morgan" userId="39ed17eb-1fe1-4e30-9f9d-69b034d5bc77" providerId="ADAL" clId="{65E56C3D-1F95-40D8-B65A-07B3DA01A72F}" dt="2023-05-18T10:09:04.339" v="374" actId="20577"/>
          <ac:spMkLst>
            <pc:docMk/>
            <pc:sldMk cId="0" sldId="258"/>
            <ac:spMk id="17" creationId="{00000000-0000-0000-0000-000000000000}"/>
          </ac:spMkLst>
        </pc:spChg>
        <pc:spChg chg="add mod">
          <ac:chgData name="Erica Morgan" userId="39ed17eb-1fe1-4e30-9f9d-69b034d5bc77" providerId="ADAL" clId="{65E56C3D-1F95-40D8-B65A-07B3DA01A72F}" dt="2023-05-18T10:08:42.336" v="326" actId="255"/>
          <ac:spMkLst>
            <pc:docMk/>
            <pc:sldMk cId="0" sldId="258"/>
            <ac:spMk id="19" creationId="{79B379F5-75C5-F4F9-19F4-916C12CA48C4}"/>
          </ac:spMkLst>
        </pc:spChg>
      </pc:sldChg>
      <pc:sldChg chg="modSp">
        <pc:chgData name="Erica Morgan" userId="39ed17eb-1fe1-4e30-9f9d-69b034d5bc77" providerId="ADAL" clId="{65E56C3D-1F95-40D8-B65A-07B3DA01A72F}" dt="2023-05-18T10:34:18.108" v="401" actId="13926"/>
        <pc:sldMkLst>
          <pc:docMk/>
          <pc:sldMk cId="0" sldId="269"/>
        </pc:sldMkLst>
        <pc:spChg chg="mod">
          <ac:chgData name="Erica Morgan" userId="39ed17eb-1fe1-4e30-9f9d-69b034d5bc77" providerId="ADAL" clId="{65E56C3D-1F95-40D8-B65A-07B3DA01A72F}" dt="2023-05-18T10:33:44.037" v="399" actId="20577"/>
          <ac:spMkLst>
            <pc:docMk/>
            <pc:sldMk cId="0" sldId="269"/>
            <ac:spMk id="4" creationId="{57B24FBF-B9D3-7555-8675-A96532BA159F}"/>
          </ac:spMkLst>
        </pc:spChg>
        <pc:spChg chg="mod">
          <ac:chgData name="Erica Morgan" userId="39ed17eb-1fe1-4e30-9f9d-69b034d5bc77" providerId="ADAL" clId="{65E56C3D-1F95-40D8-B65A-07B3DA01A72F}" dt="2023-05-18T10:34:06.764" v="400" actId="13926"/>
          <ac:spMkLst>
            <pc:docMk/>
            <pc:sldMk cId="0" sldId="269"/>
            <ac:spMk id="18" creationId="{7F5B767E-15A8-9D7C-FB2F-91CCA57F7A63}"/>
          </ac:spMkLst>
        </pc:spChg>
        <pc:spChg chg="mod">
          <ac:chgData name="Erica Morgan" userId="39ed17eb-1fe1-4e30-9f9d-69b034d5bc77" providerId="ADAL" clId="{65E56C3D-1F95-40D8-B65A-07B3DA01A72F}" dt="2023-05-18T10:34:18.108" v="401" actId="13926"/>
          <ac:spMkLst>
            <pc:docMk/>
            <pc:sldMk cId="0" sldId="269"/>
            <ac:spMk id="19" creationId="{0CCC2E6F-2C8C-6162-EF8F-4220A3565B9D}"/>
          </ac:spMkLst>
        </pc:spChg>
      </pc:sldChg>
      <pc:sldChg chg="modSp">
        <pc:chgData name="Erica Morgan" userId="39ed17eb-1fe1-4e30-9f9d-69b034d5bc77" providerId="ADAL" clId="{65E56C3D-1F95-40D8-B65A-07B3DA01A72F}" dt="2023-05-18T10:32:38.866" v="376" actId="13926"/>
        <pc:sldMkLst>
          <pc:docMk/>
          <pc:sldMk cId="0" sldId="270"/>
        </pc:sldMkLst>
        <pc:spChg chg="mod">
          <ac:chgData name="Erica Morgan" userId="39ed17eb-1fe1-4e30-9f9d-69b034d5bc77" providerId="ADAL" clId="{65E56C3D-1F95-40D8-B65A-07B3DA01A72F}" dt="2023-05-18T10:32:38.866" v="376" actId="13926"/>
          <ac:spMkLst>
            <pc:docMk/>
            <pc:sldMk cId="0" sldId="270"/>
            <ac:spMk id="21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hyperlink" Target="https://www.sheffield.ac.uk/music/undergraduate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heffield.ac.uk/music/school-resources" TargetMode="External"/><Relationship Id="rId5" Type="http://schemas.openxmlformats.org/officeDocument/2006/relationships/hyperlink" Target="https://www.sheffield.ac.uk/music" TargetMode="External"/><Relationship Id="rId4" Type="http://schemas.openxmlformats.org/officeDocument/2006/relationships/image" Target="../media/image3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musictechmag.co.uk/What-is-Music-Technology.html" TargetMode="External"/><Relationship Id="rId5" Type="http://schemas.openxmlformats.org/officeDocument/2006/relationships/hyperlink" Target="https://www.careersinmusic.com/" TargetMode="External"/><Relationship Id="rId4" Type="http://schemas.openxmlformats.org/officeDocument/2006/relationships/image" Target="../media/image3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8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uturumcareers.com/Dr-Jenni-MacRitchie-article.pdf" TargetMode="External"/><Relationship Id="rId2" Type="http://schemas.openxmlformats.org/officeDocument/2006/relationships/hyperlink" Target="http://www.futurumcareers.com/Dr-Jenni-MacRitchie-activity-sheet.pd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sheffield.ac.uk/" TargetMode="External"/><Relationship Id="rId4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person, indoor, clothing, nail&#10;&#10;Description automatically generated">
            <a:extLst>
              <a:ext uri="{FF2B5EF4-FFF2-40B4-BE49-F238E27FC236}">
                <a16:creationId xmlns:a16="http://schemas.microsoft.com/office/drawing/2014/main" id="{1CABD5D9-6F4F-0476-EC51-2331D5E6D8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2"/>
          <a:stretch/>
        </p:blipFill>
        <p:spPr>
          <a:xfrm>
            <a:off x="4064437" y="0"/>
            <a:ext cx="14223563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5400000">
            <a:off x="1270009" y="-241309"/>
            <a:ext cx="9258300" cy="11798318"/>
            <a:chOff x="0" y="0"/>
            <a:chExt cx="3130550" cy="39894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3989417"/>
            </a:xfrm>
            <a:custGeom>
              <a:avLst/>
              <a:gdLst/>
              <a:ahLst/>
              <a:cxnLst/>
              <a:rect l="l" t="t" r="r" b="b"/>
              <a:pathLst>
                <a:path w="3130550" h="3989417">
                  <a:moveTo>
                    <a:pt x="0" y="1123950"/>
                  </a:moveTo>
                  <a:lnTo>
                    <a:pt x="0" y="3989417"/>
                  </a:lnTo>
                  <a:lnTo>
                    <a:pt x="3130550" y="3989417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145D8D"/>
            </a:solidFill>
          </p:spPr>
        </p:sp>
      </p:grpSp>
      <p:grpSp>
        <p:nvGrpSpPr>
          <p:cNvPr id="6" name="Group 6"/>
          <p:cNvGrpSpPr/>
          <p:nvPr/>
        </p:nvGrpSpPr>
        <p:grpSpPr>
          <a:xfrm rot="5400000">
            <a:off x="599234" y="-625705"/>
            <a:ext cx="10287000" cy="11538409"/>
            <a:chOff x="0" y="0"/>
            <a:chExt cx="3130550" cy="35113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30550" cy="3511380"/>
            </a:xfrm>
            <a:custGeom>
              <a:avLst/>
              <a:gdLst/>
              <a:ahLst/>
              <a:cxnLst/>
              <a:rect l="l" t="t" r="r" b="b"/>
              <a:pathLst>
                <a:path w="3130550" h="3511380">
                  <a:moveTo>
                    <a:pt x="0" y="1123950"/>
                  </a:moveTo>
                  <a:lnTo>
                    <a:pt x="0" y="3511380"/>
                  </a:lnTo>
                  <a:lnTo>
                    <a:pt x="3130550" y="3511380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E7328A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37395" y="9303445"/>
            <a:ext cx="418659" cy="4186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34712" y="9303445"/>
            <a:ext cx="418659" cy="41865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85386" y="9303445"/>
            <a:ext cx="418659" cy="41865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389404" y="9303445"/>
            <a:ext cx="418659" cy="4186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908211" y="7587641"/>
            <a:ext cx="250816" cy="25081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29843" y="700551"/>
            <a:ext cx="3899290" cy="1174661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3182569" y="9365883"/>
            <a:ext cx="4126302" cy="35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dirty="0" err="1">
                <a:solidFill>
                  <a:srgbClr val="FFFFFF"/>
                </a:solidFill>
                <a:latin typeface="Montserrat Semi-Bold"/>
              </a:rPr>
              <a:t>www.futurumcareers.com</a:t>
            </a:r>
            <a:endParaRPr lang="en-US" sz="2100" dirty="0">
              <a:solidFill>
                <a:srgbClr val="FFFFFF"/>
              </a:solidFill>
              <a:latin typeface="Montserrat Semi-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29843" y="5298260"/>
            <a:ext cx="8882543" cy="1631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solidFill>
                  <a:srgbClr val="FFFFFF"/>
                </a:solidFill>
                <a:latin typeface="Montserrat"/>
              </a:rPr>
              <a:t>Dr Jennifer MacRitchie, </a:t>
            </a:r>
          </a:p>
          <a:p>
            <a:pPr>
              <a:spcAft>
                <a:spcPts val="600"/>
              </a:spcAft>
            </a:pPr>
            <a:r>
              <a:rPr lang="en-US" sz="3200" dirty="0">
                <a:solidFill>
                  <a:srgbClr val="FFFFFF"/>
                </a:solidFill>
                <a:latin typeface="Montserrat"/>
              </a:rPr>
              <a:t>Dr Justin Christensen and </a:t>
            </a:r>
          </a:p>
          <a:p>
            <a:pPr>
              <a:spcAft>
                <a:spcPts val="600"/>
              </a:spcAft>
            </a:pPr>
            <a:r>
              <a:rPr lang="en-US" sz="3200" dirty="0">
                <a:solidFill>
                  <a:srgbClr val="FFFFFF"/>
                </a:solidFill>
                <a:latin typeface="Montserrat"/>
              </a:rPr>
              <a:t>Jon </a:t>
            </a:r>
            <a:r>
              <a:rPr lang="en-US" sz="3200" dirty="0" err="1">
                <a:solidFill>
                  <a:srgbClr val="FFFFFF"/>
                </a:solidFill>
                <a:latin typeface="Montserrat"/>
              </a:rPr>
              <a:t>Pigrem</a:t>
            </a:r>
            <a:endParaRPr lang="en-US" sz="3200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99575" y="3786755"/>
            <a:ext cx="8659291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dirty="0">
                <a:solidFill>
                  <a:srgbClr val="FFFFFF"/>
                </a:solidFill>
                <a:latin typeface="Montserrat Extra-Bold"/>
              </a:rPr>
              <a:t>Music Technology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63435" y="7546940"/>
            <a:ext cx="1988874" cy="322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3"/>
              </a:lnSpc>
            </a:pPr>
            <a:r>
              <a:rPr lang="en-US" sz="2099" dirty="0">
                <a:solidFill>
                  <a:srgbClr val="FFFFFF"/>
                </a:solidFill>
                <a:latin typeface="Montserrat Classic Bold Italics"/>
              </a:rPr>
              <a:t>GET STARTED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475CFE-64D9-F9D0-44F4-A010B1C5B73D}"/>
              </a:ext>
            </a:extLst>
          </p:cNvPr>
          <p:cNvSpPr txBox="1"/>
          <p:nvPr/>
        </p:nvSpPr>
        <p:spPr>
          <a:xfrm>
            <a:off x="13580493" y="9889530"/>
            <a:ext cx="4564524" cy="398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dirty="0">
                <a:solidFill>
                  <a:srgbClr val="FFFFFF"/>
                </a:solidFill>
                <a:latin typeface="Montserrat" pitchFamily="2" charset="0"/>
              </a:rPr>
              <a:t>© Jennifer MacRitchie (CC BY-NC-ND)</a:t>
            </a:r>
            <a:endParaRPr lang="en-GB" dirty="0">
              <a:latin typeface="Montserrat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person's hands&#10;&#10;Description automatically generated with low confidence">
            <a:extLst>
              <a:ext uri="{FF2B5EF4-FFF2-40B4-BE49-F238E27FC236}">
                <a16:creationId xmlns:a16="http://schemas.microsoft.com/office/drawing/2014/main" id="{493527C6-DFCD-961E-B54E-12806319B2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54"/>
          <a:stretch/>
        </p:blipFill>
        <p:spPr>
          <a:xfrm>
            <a:off x="4988341" y="7619"/>
            <a:ext cx="13299659" cy="1028700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5400000">
            <a:off x="12807603" y="5364891"/>
            <a:ext cx="1096150" cy="7504107"/>
            <a:chOff x="0" y="0"/>
            <a:chExt cx="3130550" cy="2143136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1431365"/>
            </a:xfrm>
            <a:custGeom>
              <a:avLst/>
              <a:gdLst/>
              <a:ahLst/>
              <a:cxnLst/>
              <a:rect l="l" t="t" r="r" b="b"/>
              <a:pathLst>
                <a:path w="3130550" h="21431365">
                  <a:moveTo>
                    <a:pt x="0" y="1123950"/>
                  </a:moveTo>
                  <a:lnTo>
                    <a:pt x="0" y="21431365"/>
                  </a:lnTo>
                  <a:lnTo>
                    <a:pt x="3130550" y="21431365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B76CA9"/>
            </a:solidFill>
          </p:spPr>
        </p:sp>
      </p:grpSp>
      <p:grpSp>
        <p:nvGrpSpPr>
          <p:cNvPr id="7" name="Group 7"/>
          <p:cNvGrpSpPr/>
          <p:nvPr/>
        </p:nvGrpSpPr>
        <p:grpSpPr>
          <a:xfrm rot="5400000">
            <a:off x="1270009" y="-241309"/>
            <a:ext cx="9258300" cy="11798318"/>
            <a:chOff x="0" y="0"/>
            <a:chExt cx="3130550" cy="398941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30550" cy="3989417"/>
            </a:xfrm>
            <a:custGeom>
              <a:avLst/>
              <a:gdLst/>
              <a:ahLst/>
              <a:cxnLst/>
              <a:rect l="l" t="t" r="r" b="b"/>
              <a:pathLst>
                <a:path w="3130550" h="3989417">
                  <a:moveTo>
                    <a:pt x="0" y="1123950"/>
                  </a:moveTo>
                  <a:lnTo>
                    <a:pt x="0" y="3989417"/>
                  </a:lnTo>
                  <a:lnTo>
                    <a:pt x="3130550" y="3989417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145D8D"/>
            </a:solidFill>
          </p:spPr>
        </p:sp>
      </p:grpSp>
      <p:grpSp>
        <p:nvGrpSpPr>
          <p:cNvPr id="9" name="Group 9"/>
          <p:cNvGrpSpPr/>
          <p:nvPr/>
        </p:nvGrpSpPr>
        <p:grpSpPr>
          <a:xfrm rot="5400000">
            <a:off x="625705" y="-625705"/>
            <a:ext cx="10287000" cy="11538409"/>
            <a:chOff x="0" y="0"/>
            <a:chExt cx="3130550" cy="3511380"/>
          </a:xfrm>
          <a:solidFill>
            <a:srgbClr val="FFC2E0"/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30550" cy="3511380"/>
            </a:xfrm>
            <a:custGeom>
              <a:avLst/>
              <a:gdLst/>
              <a:ahLst/>
              <a:cxnLst/>
              <a:rect l="l" t="t" r="r" b="b"/>
              <a:pathLst>
                <a:path w="3130550" h="3511380">
                  <a:moveTo>
                    <a:pt x="0" y="1123950"/>
                  </a:moveTo>
                  <a:lnTo>
                    <a:pt x="0" y="3511380"/>
                  </a:lnTo>
                  <a:lnTo>
                    <a:pt x="3130550" y="351138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11" name="TextBox 11"/>
          <p:cNvSpPr txBox="1"/>
          <p:nvPr/>
        </p:nvSpPr>
        <p:spPr>
          <a:xfrm>
            <a:off x="704850" y="3693640"/>
            <a:ext cx="7734300" cy="2181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The Music Memory Makers* duet system is an electronic version of the </a:t>
            </a:r>
            <a:r>
              <a:rPr lang="en-US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mechanical music box </a:t>
            </a: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that was popular in the 19</a:t>
            </a:r>
            <a:r>
              <a:rPr lang="en-US" sz="2400" b="0" i="0" u="none" strike="noStrike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th</a:t>
            </a: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 century. It allows two people to create music together by spinning the handles on the box.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9315775"/>
            <a:ext cx="800100" cy="284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10</a:t>
            </a:r>
            <a:endParaRPr lang="en-US" sz="1700" dirty="0">
              <a:solidFill>
                <a:srgbClr val="FFFFFF"/>
              </a:solidFill>
              <a:latin typeface="Montserrat Semi-Bold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07308" y="6746265"/>
            <a:ext cx="9280175" cy="181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7030A0"/>
                </a:solidFill>
                <a:latin typeface="Montserrat" pitchFamily="2" charset="0"/>
              </a:rPr>
              <a:t>“The aim of the duet system is to provide a meaningful way for couples to continue </a:t>
            </a:r>
            <a:r>
              <a:rPr lang="en-US" sz="2400" b="1" dirty="0">
                <a:solidFill>
                  <a:srgbClr val="7030A0"/>
                </a:solidFill>
                <a:latin typeface="Montserrat" pitchFamily="2" charset="0"/>
              </a:rPr>
              <a:t>interacting together </a:t>
            </a:r>
            <a:r>
              <a:rPr lang="en-US" sz="2400" dirty="0">
                <a:solidFill>
                  <a:srgbClr val="7030A0"/>
                </a:solidFill>
                <a:latin typeface="Montserrat" pitchFamily="2" charset="0"/>
              </a:rPr>
              <a:t>as one of them experiences dementia, through the power of music.”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     – Justin</a:t>
            </a:r>
          </a:p>
        </p:txBody>
      </p:sp>
      <p:sp>
        <p:nvSpPr>
          <p:cNvPr id="14" name="AutoShape 14"/>
          <p:cNvSpPr/>
          <p:nvPr/>
        </p:nvSpPr>
        <p:spPr>
          <a:xfrm>
            <a:off x="-26889" y="6362700"/>
            <a:ext cx="9144000" cy="0"/>
          </a:xfrm>
          <a:prstGeom prst="line">
            <a:avLst/>
          </a:prstGeom>
          <a:ln w="1238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694252" y="488191"/>
            <a:ext cx="8422859" cy="2923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89"/>
              </a:lnSpc>
            </a:pPr>
            <a:r>
              <a:rPr lang="en-US" sz="6899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-Bold"/>
              </a:rPr>
              <a:t>The Music Memory Makers duet system</a:t>
            </a: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D007C562-1596-80AD-63AF-16FF3E2FD786}"/>
              </a:ext>
            </a:extLst>
          </p:cNvPr>
          <p:cNvSpPr txBox="1"/>
          <p:nvPr/>
        </p:nvSpPr>
        <p:spPr>
          <a:xfrm>
            <a:off x="12189557" y="8711669"/>
            <a:ext cx="4502355" cy="826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latin typeface="Montserrat" pitchFamily="2" charset="0"/>
              </a:rPr>
              <a:t>The Music Memory Maker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dirty="0">
                <a:solidFill>
                  <a:srgbClr val="FFFFFF"/>
                </a:solidFill>
                <a:latin typeface="Montserrat" pitchFamily="2" charset="0"/>
              </a:rPr>
              <a:t>© Jennifer MacRitchie (CC BY-NC-ND)</a:t>
            </a:r>
            <a:endParaRPr lang="en-GB" dirty="0">
              <a:latin typeface="Montserra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050DD2-98BA-149F-CBA2-57AE3190EA92}"/>
              </a:ext>
            </a:extLst>
          </p:cNvPr>
          <p:cNvSpPr txBox="1"/>
          <p:nvPr/>
        </p:nvSpPr>
        <p:spPr>
          <a:xfrm>
            <a:off x="3091529" y="9442641"/>
            <a:ext cx="854664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Aft>
                <a:spcPts val="600"/>
              </a:spcAft>
              <a:buFont typeface="Montserrat" pitchFamily="2" charset="0"/>
              <a:buChar char="*"/>
            </a:pPr>
            <a:r>
              <a:rPr lang="en-GB" sz="1400" b="0" u="none" strike="noStrike" baseline="0" dirty="0">
                <a:latin typeface="Montserrat" pitchFamily="2" charset="0"/>
              </a:rPr>
              <a:t>Christensen J, </a:t>
            </a:r>
            <a:r>
              <a:rPr lang="en-GB" sz="1400" b="0" u="none" strike="noStrike" baseline="0" dirty="0" err="1">
                <a:latin typeface="Montserrat" pitchFamily="2" charset="0"/>
              </a:rPr>
              <a:t>Kauenhofen</a:t>
            </a:r>
            <a:r>
              <a:rPr lang="en-GB" sz="1400" b="0" u="none" strike="noStrike" baseline="0" dirty="0">
                <a:latin typeface="Montserrat" pitchFamily="2" charset="0"/>
              </a:rPr>
              <a:t> S, Loehr J, Lang J, Peacock S, &amp; Nicol J (2023). MMM Duet System: New accessible musical technology for people living with dementia. In: </a:t>
            </a:r>
            <a:r>
              <a:rPr lang="en-GB" sz="1400" b="0" i="1" u="none" strike="noStrike" baseline="0" dirty="0">
                <a:latin typeface="Montserrat" pitchFamily="2" charset="0"/>
              </a:rPr>
              <a:t>Proceedings of the 18th International Audio Mostly Conference (AM ‘23), </a:t>
            </a:r>
            <a:r>
              <a:rPr lang="en-GB" sz="1400" b="0" u="none" strike="noStrike" baseline="0" dirty="0">
                <a:latin typeface="Montserrat" pitchFamily="2" charset="0"/>
              </a:rPr>
              <a:t>Edinburgh, UK</a:t>
            </a:r>
            <a:endParaRPr lang="en-GB" sz="4000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84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erson, clothing, cutting, cake&#10;&#10;Description automatically generated">
            <a:extLst>
              <a:ext uri="{FF2B5EF4-FFF2-40B4-BE49-F238E27FC236}">
                <a16:creationId xmlns:a16="http://schemas.microsoft.com/office/drawing/2014/main" id="{CEB7875C-20E9-E124-1D69-13B444F899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79"/>
          <a:stretch/>
        </p:blipFill>
        <p:spPr>
          <a:xfrm>
            <a:off x="7527671" y="0"/>
            <a:ext cx="10760329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5400000">
            <a:off x="12807603" y="5364891"/>
            <a:ext cx="1096150" cy="7504107"/>
            <a:chOff x="0" y="0"/>
            <a:chExt cx="3130550" cy="2143136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1431365"/>
            </a:xfrm>
            <a:custGeom>
              <a:avLst/>
              <a:gdLst/>
              <a:ahLst/>
              <a:cxnLst/>
              <a:rect l="l" t="t" r="r" b="b"/>
              <a:pathLst>
                <a:path w="3130550" h="21431365">
                  <a:moveTo>
                    <a:pt x="0" y="1123950"/>
                  </a:moveTo>
                  <a:lnTo>
                    <a:pt x="0" y="21431365"/>
                  </a:lnTo>
                  <a:lnTo>
                    <a:pt x="3130550" y="21431365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B76CA9"/>
            </a:solidFill>
          </p:spPr>
        </p:sp>
      </p:grpSp>
      <p:grpSp>
        <p:nvGrpSpPr>
          <p:cNvPr id="7" name="Group 7"/>
          <p:cNvGrpSpPr/>
          <p:nvPr/>
        </p:nvGrpSpPr>
        <p:grpSpPr>
          <a:xfrm rot="5400000">
            <a:off x="1270009" y="-241309"/>
            <a:ext cx="9258300" cy="11798318"/>
            <a:chOff x="0" y="0"/>
            <a:chExt cx="3130550" cy="398941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30550" cy="3989417"/>
            </a:xfrm>
            <a:custGeom>
              <a:avLst/>
              <a:gdLst/>
              <a:ahLst/>
              <a:cxnLst/>
              <a:rect l="l" t="t" r="r" b="b"/>
              <a:pathLst>
                <a:path w="3130550" h="3989417">
                  <a:moveTo>
                    <a:pt x="0" y="1123950"/>
                  </a:moveTo>
                  <a:lnTo>
                    <a:pt x="0" y="3989417"/>
                  </a:lnTo>
                  <a:lnTo>
                    <a:pt x="3130550" y="3989417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145D8D"/>
            </a:solidFill>
          </p:spPr>
        </p:sp>
      </p:grpSp>
      <p:grpSp>
        <p:nvGrpSpPr>
          <p:cNvPr id="9" name="Group 9"/>
          <p:cNvGrpSpPr/>
          <p:nvPr/>
        </p:nvGrpSpPr>
        <p:grpSpPr>
          <a:xfrm rot="5400000">
            <a:off x="625705" y="-625705"/>
            <a:ext cx="10287000" cy="11538409"/>
            <a:chOff x="0" y="0"/>
            <a:chExt cx="3130550" cy="3511380"/>
          </a:xfrm>
          <a:solidFill>
            <a:srgbClr val="FFC2E0"/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30550" cy="3511380"/>
            </a:xfrm>
            <a:custGeom>
              <a:avLst/>
              <a:gdLst/>
              <a:ahLst/>
              <a:cxnLst/>
              <a:rect l="l" t="t" r="r" b="b"/>
              <a:pathLst>
                <a:path w="3130550" h="3511380">
                  <a:moveTo>
                    <a:pt x="0" y="1123950"/>
                  </a:moveTo>
                  <a:lnTo>
                    <a:pt x="0" y="3511380"/>
                  </a:lnTo>
                  <a:lnTo>
                    <a:pt x="3130550" y="351138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11" name="TextBox 11"/>
          <p:cNvSpPr txBox="1"/>
          <p:nvPr/>
        </p:nvSpPr>
        <p:spPr>
          <a:xfrm>
            <a:off x="993307" y="2629846"/>
            <a:ext cx="7388693" cy="1738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The In C Box* is like an </a:t>
            </a:r>
            <a:r>
              <a:rPr lang="en-US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arcade machine</a:t>
            </a: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. It is covered with </a:t>
            </a:r>
            <a:r>
              <a:rPr lang="en-US" sz="2400" b="0" i="0" u="none" strike="noStrik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coloured</a:t>
            </a: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 buttons, each of which produces a different sound and lights up when pressed. 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28700" y="9315775"/>
            <a:ext cx="1333500" cy="284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11</a:t>
            </a:r>
            <a:endParaRPr lang="en-US" sz="1700" dirty="0">
              <a:solidFill>
                <a:srgbClr val="FFFFFF"/>
              </a:solidFill>
              <a:latin typeface="Montserrat Semi-Bold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93307" y="5344698"/>
            <a:ext cx="7637738" cy="22581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7030A0"/>
                </a:solidFill>
                <a:latin typeface="Montserrat" pitchFamily="2" charset="0"/>
              </a:rPr>
              <a:t>“The In C Box explores </a:t>
            </a:r>
            <a:r>
              <a:rPr lang="en-US" sz="2400" b="1" dirty="0">
                <a:solidFill>
                  <a:srgbClr val="7030A0"/>
                </a:solidFill>
                <a:latin typeface="Montserrat" pitchFamily="2" charset="0"/>
              </a:rPr>
              <a:t>notions of agency </a:t>
            </a:r>
            <a:r>
              <a:rPr lang="en-US" sz="2400" dirty="0">
                <a:solidFill>
                  <a:srgbClr val="7030A0"/>
                </a:solidFill>
                <a:latin typeface="Montserrat" pitchFamily="2" charset="0"/>
              </a:rPr>
              <a:t>in the composition process for those with no musical training, or with cognitive or physical barriers to musical performance.”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     – Jon</a:t>
            </a:r>
          </a:p>
        </p:txBody>
      </p:sp>
      <p:sp>
        <p:nvSpPr>
          <p:cNvPr id="14" name="AutoShape 14"/>
          <p:cNvSpPr/>
          <p:nvPr/>
        </p:nvSpPr>
        <p:spPr>
          <a:xfrm>
            <a:off x="0" y="4762500"/>
            <a:ext cx="9144000" cy="0"/>
          </a:xfrm>
          <a:prstGeom prst="line">
            <a:avLst/>
          </a:prstGeom>
          <a:ln w="1238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993307" y="1095375"/>
            <a:ext cx="10805010" cy="982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89"/>
              </a:lnSpc>
            </a:pPr>
            <a:r>
              <a:rPr lang="en-US" sz="6899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-Bold"/>
              </a:rPr>
              <a:t>The In C Box</a:t>
            </a: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D007C562-1596-80AD-63AF-16FF3E2FD786}"/>
              </a:ext>
            </a:extLst>
          </p:cNvPr>
          <p:cNvSpPr txBox="1"/>
          <p:nvPr/>
        </p:nvSpPr>
        <p:spPr>
          <a:xfrm>
            <a:off x="12428247" y="8715369"/>
            <a:ext cx="4679485" cy="826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latin typeface="Montserrat" pitchFamily="2" charset="0"/>
              </a:rPr>
              <a:t>The In C Box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dirty="0">
                <a:solidFill>
                  <a:srgbClr val="FFFFFF"/>
                </a:solidFill>
                <a:latin typeface="Montserrat" pitchFamily="2" charset="0"/>
              </a:rPr>
              <a:t>© Jennifer MacRitchie (CC BY-NC-ND)</a:t>
            </a:r>
            <a:endParaRPr lang="en-GB" dirty="0">
              <a:latin typeface="Montserra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06D421-8256-78CF-7EEE-07AA69C619CD}"/>
              </a:ext>
            </a:extLst>
          </p:cNvPr>
          <p:cNvSpPr txBox="1"/>
          <p:nvPr/>
        </p:nvSpPr>
        <p:spPr>
          <a:xfrm>
            <a:off x="3376258" y="9506577"/>
            <a:ext cx="794717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Aft>
                <a:spcPts val="600"/>
              </a:spcAft>
              <a:buFont typeface="Montserrat" pitchFamily="2" charset="0"/>
              <a:buChar char="*"/>
            </a:pPr>
            <a:r>
              <a:rPr lang="en-GB" sz="1400" b="0" u="none" strike="noStrike" baseline="0" dirty="0" err="1">
                <a:latin typeface="Montserrat" pitchFamily="2" charset="0"/>
              </a:rPr>
              <a:t>Pigrem</a:t>
            </a:r>
            <a:r>
              <a:rPr lang="en-GB" sz="1400" b="0" u="none" strike="noStrike" baseline="0" dirty="0">
                <a:latin typeface="Montserrat" pitchFamily="2" charset="0"/>
              </a:rPr>
              <a:t> J, MacRitchie J, &amp; McPherson AP (2023). Instructions </a:t>
            </a:r>
            <a:r>
              <a:rPr lang="en-US" sz="1400" b="0" u="none" strike="noStrike" baseline="0" dirty="0">
                <a:latin typeface="Montserrat" pitchFamily="2" charset="0"/>
              </a:rPr>
              <a:t>Not Included: Dementia-Friendly approaches to DMI Design. In: </a:t>
            </a:r>
            <a:r>
              <a:rPr lang="en-US" sz="1400" b="0" i="1" u="none" strike="noStrike" baseline="0" dirty="0">
                <a:latin typeface="Montserrat" pitchFamily="2" charset="0"/>
              </a:rPr>
              <a:t>Proceedings of the International Conference on New Interfaces </a:t>
            </a:r>
            <a:r>
              <a:rPr lang="en-GB" sz="1400" b="0" i="1" u="none" strike="noStrike" baseline="0" dirty="0">
                <a:latin typeface="Montserrat" pitchFamily="2" charset="0"/>
              </a:rPr>
              <a:t>for Musical Expression (NIME), </a:t>
            </a:r>
            <a:r>
              <a:rPr lang="en-GB" sz="1400" b="0" u="none" strike="noStrike" baseline="0" dirty="0">
                <a:latin typeface="Montserrat" pitchFamily="2" charset="0"/>
              </a:rPr>
              <a:t>Mexico City, Mexico</a:t>
            </a:r>
            <a:endParaRPr lang="en-GB" sz="4000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65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person, indoor, clothing, nail&#10;&#10;Description automatically generated">
            <a:extLst>
              <a:ext uri="{FF2B5EF4-FFF2-40B4-BE49-F238E27FC236}">
                <a16:creationId xmlns:a16="http://schemas.microsoft.com/office/drawing/2014/main" id="{F513A68F-C1F0-8CDC-DACB-DB99F9E4A7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98"/>
          <a:stretch/>
        </p:blipFill>
        <p:spPr>
          <a:xfrm>
            <a:off x="4271789" y="0"/>
            <a:ext cx="13323227" cy="1028700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-5400000">
            <a:off x="10763946" y="2743896"/>
            <a:ext cx="10287000" cy="4799209"/>
            <a:chOff x="0" y="0"/>
            <a:chExt cx="3130550" cy="1460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B76CA9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86948" y="2513870"/>
            <a:ext cx="11494787" cy="6592848"/>
            <a:chOff x="0" y="0"/>
            <a:chExt cx="10362550" cy="425371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362550" cy="4253714"/>
            </a:xfrm>
            <a:custGeom>
              <a:avLst/>
              <a:gdLst/>
              <a:ahLst/>
              <a:cxnLst/>
              <a:rect l="l" t="t" r="r" b="b"/>
              <a:pathLst>
                <a:path w="10362550" h="4253714">
                  <a:moveTo>
                    <a:pt x="10238090" y="4253714"/>
                  </a:moveTo>
                  <a:lnTo>
                    <a:pt x="124460" y="4253714"/>
                  </a:lnTo>
                  <a:cubicBezTo>
                    <a:pt x="55880" y="4253714"/>
                    <a:pt x="0" y="4197834"/>
                    <a:pt x="0" y="412925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238090" y="0"/>
                  </a:lnTo>
                  <a:cubicBezTo>
                    <a:pt x="10306669" y="0"/>
                    <a:pt x="10362550" y="55880"/>
                    <a:pt x="10362550" y="124460"/>
                  </a:cubicBezTo>
                  <a:lnTo>
                    <a:pt x="10362550" y="4129255"/>
                  </a:lnTo>
                  <a:cubicBezTo>
                    <a:pt x="10362550" y="4197834"/>
                    <a:pt x="10306669" y="4253714"/>
                    <a:pt x="10238090" y="4253714"/>
                  </a:cubicBezTo>
                  <a:close/>
                </a:path>
              </a:pathLst>
            </a:custGeom>
            <a:solidFill>
              <a:srgbClr val="145D8D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7182559" y="1126388"/>
            <a:ext cx="1105441" cy="1105441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145D8D"/>
            </a:solidFill>
          </p:spPr>
        </p:sp>
      </p:grpSp>
      <p:grpSp>
        <p:nvGrpSpPr>
          <p:cNvPr id="10" name="Group 10"/>
          <p:cNvGrpSpPr/>
          <p:nvPr/>
        </p:nvGrpSpPr>
        <p:grpSpPr>
          <a:xfrm rot="5400000">
            <a:off x="-937583" y="937583"/>
            <a:ext cx="10287000" cy="8411834"/>
            <a:chOff x="0" y="0"/>
            <a:chExt cx="3130550" cy="255989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30550" cy="2559898"/>
            </a:xfrm>
            <a:custGeom>
              <a:avLst/>
              <a:gdLst/>
              <a:ahLst/>
              <a:cxnLst/>
              <a:rect l="l" t="t" r="r" b="b"/>
              <a:pathLst>
                <a:path w="3130550" h="2559898">
                  <a:moveTo>
                    <a:pt x="0" y="1123950"/>
                  </a:moveTo>
                  <a:lnTo>
                    <a:pt x="0" y="2559898"/>
                  </a:lnTo>
                  <a:lnTo>
                    <a:pt x="3130550" y="2559898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E7328A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286203" y="2830049"/>
            <a:ext cx="12009330" cy="5971470"/>
            <a:chOff x="0" y="0"/>
            <a:chExt cx="10211389" cy="385431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211389" cy="3854312"/>
            </a:xfrm>
            <a:custGeom>
              <a:avLst/>
              <a:gdLst/>
              <a:ahLst/>
              <a:cxnLst/>
              <a:rect l="l" t="t" r="r" b="b"/>
              <a:pathLst>
                <a:path w="10211389" h="3854312">
                  <a:moveTo>
                    <a:pt x="10086928" y="3854312"/>
                  </a:moveTo>
                  <a:lnTo>
                    <a:pt x="124460" y="3854312"/>
                  </a:lnTo>
                  <a:cubicBezTo>
                    <a:pt x="55880" y="3854312"/>
                    <a:pt x="0" y="3798432"/>
                    <a:pt x="0" y="372985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086928" y="0"/>
                  </a:lnTo>
                  <a:cubicBezTo>
                    <a:pt x="10155509" y="0"/>
                    <a:pt x="10211389" y="55880"/>
                    <a:pt x="10211389" y="124460"/>
                  </a:cubicBezTo>
                  <a:lnTo>
                    <a:pt x="10211389" y="3729852"/>
                  </a:lnTo>
                  <a:cubicBezTo>
                    <a:pt x="10211389" y="3798432"/>
                    <a:pt x="10155509" y="3854312"/>
                    <a:pt x="10086928" y="385431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3953747" y="621291"/>
            <a:ext cx="699726" cy="814819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 rot="5400000">
            <a:off x="3597358" y="-2845860"/>
            <a:ext cx="1480331" cy="8675048"/>
            <a:chOff x="0" y="0"/>
            <a:chExt cx="3130550" cy="1824869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130550" cy="18248691"/>
            </a:xfrm>
            <a:custGeom>
              <a:avLst/>
              <a:gdLst/>
              <a:ahLst/>
              <a:cxnLst/>
              <a:rect l="l" t="t" r="r" b="b"/>
              <a:pathLst>
                <a:path w="3130550" h="18248691">
                  <a:moveTo>
                    <a:pt x="0" y="1123950"/>
                  </a:moveTo>
                  <a:lnTo>
                    <a:pt x="0" y="18248691"/>
                  </a:lnTo>
                  <a:lnTo>
                    <a:pt x="3130550" y="18248691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B76CA9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533400" y="3103248"/>
            <a:ext cx="11475930" cy="5525995"/>
            <a:chOff x="0" y="0"/>
            <a:chExt cx="9783472" cy="344230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783472" cy="3442308"/>
            </a:xfrm>
            <a:custGeom>
              <a:avLst/>
              <a:gdLst/>
              <a:ahLst/>
              <a:cxnLst/>
              <a:rect l="l" t="t" r="r" b="b"/>
              <a:pathLst>
                <a:path w="9783472" h="3442308">
                  <a:moveTo>
                    <a:pt x="9659011" y="3442308"/>
                  </a:moveTo>
                  <a:lnTo>
                    <a:pt x="124460" y="3442308"/>
                  </a:lnTo>
                  <a:cubicBezTo>
                    <a:pt x="55880" y="3442308"/>
                    <a:pt x="0" y="3386428"/>
                    <a:pt x="0" y="331784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659012" y="0"/>
                  </a:lnTo>
                  <a:cubicBezTo>
                    <a:pt x="9727592" y="0"/>
                    <a:pt x="9783472" y="55880"/>
                    <a:pt x="9783472" y="124460"/>
                  </a:cubicBezTo>
                  <a:lnTo>
                    <a:pt x="9783472" y="3317848"/>
                  </a:lnTo>
                  <a:cubicBezTo>
                    <a:pt x="9783472" y="3386428"/>
                    <a:pt x="9727592" y="3442308"/>
                    <a:pt x="9659012" y="3442308"/>
                  </a:cubicBezTo>
                  <a:close/>
                </a:path>
              </a:pathLst>
            </a:custGeom>
            <a:solidFill>
              <a:srgbClr val="F1F1F1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1028700" y="1033538"/>
            <a:ext cx="6844089" cy="98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89"/>
              </a:lnSpc>
            </a:pPr>
            <a:r>
              <a:rPr lang="en-US" sz="6899">
                <a:solidFill>
                  <a:srgbClr val="FFFFFF"/>
                </a:solidFill>
                <a:latin typeface="Montserrat Extra-Bold Bold"/>
              </a:rPr>
              <a:t>Talking </a:t>
            </a:r>
            <a:r>
              <a:rPr lang="en-US" sz="6899">
                <a:solidFill>
                  <a:srgbClr val="FFFFFF"/>
                </a:solidFill>
                <a:latin typeface="Montserrat Extra-Bold"/>
              </a:rPr>
              <a:t>points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9315775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12       </a:t>
            </a:r>
            <a:r>
              <a:rPr lang="en-U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92984" y="3307435"/>
            <a:ext cx="11041816" cy="5148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Why are musical experiences beneficial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for people living with dementia, and why might they struggle to interact with them?</a:t>
            </a:r>
          </a:p>
          <a:p>
            <a:pPr marL="457200" indent="-457200" algn="l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How are people living with dementia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contributing to the creation of the team’s digital musical instruments (DMIs), and why is their input important?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What challenges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do you think the team has faced when designing and creating dementia-friendly DMIs?</a:t>
            </a:r>
          </a:p>
          <a:p>
            <a:pPr marL="457200" indent="-457200" algn="l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How are the Slider Box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, Music Memory Makers duet system and In C Box used by people living with dementia?</a:t>
            </a:r>
          </a:p>
          <a:p>
            <a:pPr marL="457200" indent="-457200" algn="l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If you were to design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a new DMI for the team’s project, what would it be? How would it be used, and what features would it have?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651E25-CD3A-D471-3F15-2EE2A0F03B9A}"/>
              </a:ext>
            </a:extLst>
          </p:cNvPr>
          <p:cNvSpPr txBox="1"/>
          <p:nvPr/>
        </p:nvSpPr>
        <p:spPr>
          <a:xfrm>
            <a:off x="12428076" y="9865767"/>
            <a:ext cx="4781522" cy="398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dirty="0">
                <a:solidFill>
                  <a:srgbClr val="FFFFFF"/>
                </a:solidFill>
                <a:latin typeface="Montserrat" pitchFamily="2" charset="0"/>
              </a:rPr>
              <a:t>© Jennifer MacRitchie (CC BY-NC-ND)</a:t>
            </a:r>
            <a:endParaRPr lang="en-GB" dirty="0">
              <a:latin typeface="Montserra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961048" y="1791552"/>
            <a:ext cx="6076795" cy="6280192"/>
            <a:chOff x="0" y="0"/>
            <a:chExt cx="6362700" cy="6575666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145D8D"/>
            </a:solidFill>
            <a:ln w="12700">
              <a:noFill/>
            </a:ln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-1746485" y="1746485"/>
            <a:ext cx="10287000" cy="6794030"/>
            <a:chOff x="0" y="0"/>
            <a:chExt cx="3130550" cy="20675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067566"/>
            </a:xfrm>
            <a:custGeom>
              <a:avLst/>
              <a:gdLst/>
              <a:ahLst/>
              <a:cxnLst/>
              <a:rect l="l" t="t" r="r" b="b"/>
              <a:pathLst>
                <a:path w="3130550" h="2067566">
                  <a:moveTo>
                    <a:pt x="0" y="1123950"/>
                  </a:moveTo>
                  <a:lnTo>
                    <a:pt x="0" y="2067566"/>
                  </a:lnTo>
                  <a:lnTo>
                    <a:pt x="3130550" y="2067566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B76CA9"/>
            </a:solidFill>
          </p:spPr>
        </p:sp>
      </p:grpSp>
      <p:grpSp>
        <p:nvGrpSpPr>
          <p:cNvPr id="6" name="Group 6"/>
          <p:cNvGrpSpPr>
            <a:grpSpLocks/>
          </p:cNvGrpSpPr>
          <p:nvPr/>
        </p:nvGrpSpPr>
        <p:grpSpPr>
          <a:xfrm>
            <a:off x="2013599" y="2041243"/>
            <a:ext cx="5781600" cy="5780821"/>
            <a:chOff x="0" y="0"/>
            <a:chExt cx="6362700" cy="6575666"/>
          </a:xfrm>
        </p:grpSpPr>
        <p:sp>
          <p:nvSpPr>
            <p:cNvPr id="7" name="Freeform 7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FFFFFF"/>
            </a:solidFill>
            <a:ln w="12700">
              <a:noFill/>
            </a:ln>
          </p:spPr>
        </p:sp>
      </p:grpSp>
      <p:grpSp>
        <p:nvGrpSpPr>
          <p:cNvPr id="8" name="Group 8"/>
          <p:cNvGrpSpPr/>
          <p:nvPr/>
        </p:nvGrpSpPr>
        <p:grpSpPr>
          <a:xfrm rot="-5400000">
            <a:off x="14645819" y="1565786"/>
            <a:ext cx="5870210" cy="2738638"/>
            <a:chOff x="0" y="0"/>
            <a:chExt cx="3130550" cy="1460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E7328A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8651958" y="2606143"/>
            <a:ext cx="7890817" cy="262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Music technology involves applying </a:t>
            </a:r>
            <a:r>
              <a:rPr lang="en-GB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technology, such as </a:t>
            </a:r>
            <a:r>
              <a:rPr lang="en-GB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computers</a:t>
            </a:r>
            <a:r>
              <a:rPr lang="en-GB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 </a:t>
            </a: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and </a:t>
            </a:r>
            <a:r>
              <a:rPr lang="en-US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software</a:t>
            </a: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, to the musical arts. It covers </a:t>
            </a:r>
            <a:r>
              <a:rPr lang="en-GB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everything from designing </a:t>
            </a:r>
            <a:r>
              <a:rPr lang="en-GB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accessible </a:t>
            </a:r>
            <a:r>
              <a:rPr lang="en-US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instruments </a:t>
            </a: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for people with physical or cognitive disabilities, to being a </a:t>
            </a:r>
            <a:r>
              <a:rPr lang="en-US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music producer</a:t>
            </a: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 at a record label.</a:t>
            </a:r>
            <a:endParaRPr lang="en-US" sz="2400" dirty="0">
              <a:solidFill>
                <a:srgbClr val="474B4F"/>
              </a:solidFill>
              <a:latin typeface="Montserra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627377" y="6362700"/>
            <a:ext cx="7915398" cy="181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i="0" u="none" strike="noStrike" baseline="0" dirty="0">
                <a:solidFill>
                  <a:srgbClr val="7030A0"/>
                </a:solidFill>
                <a:latin typeface="Montserrat" pitchFamily="2" charset="0"/>
              </a:rPr>
              <a:t>“From gramophones and player pianos to Spotify and Guitar Hero, </a:t>
            </a:r>
            <a:r>
              <a:rPr lang="en-US" sz="2400" b="1" i="0" u="none" strike="noStrike" baseline="0" dirty="0">
                <a:solidFill>
                  <a:srgbClr val="7030A0"/>
                </a:solidFill>
                <a:latin typeface="Montserrat" pitchFamily="2" charset="0"/>
              </a:rPr>
              <a:t>technology has long supported the </a:t>
            </a:r>
            <a:r>
              <a:rPr lang="en-GB" sz="2400" b="1" i="0" u="none" strike="noStrike" baseline="0" dirty="0">
                <a:solidFill>
                  <a:srgbClr val="7030A0"/>
                </a:solidFill>
                <a:latin typeface="Montserrat" pitchFamily="2" charset="0"/>
              </a:rPr>
              <a:t>musical experience!</a:t>
            </a:r>
            <a:r>
              <a:rPr lang="en-GB" sz="2400" i="0" u="none" strike="noStrike" baseline="0" dirty="0">
                <a:solidFill>
                  <a:srgbClr val="7030A0"/>
                </a:solidFill>
                <a:latin typeface="Montserrat" pitchFamily="2" charset="0"/>
              </a:rPr>
              <a:t>”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     – </a:t>
            </a:r>
            <a:r>
              <a:rPr lang="en-GB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Jon</a:t>
            </a:r>
            <a:endParaRPr lang="en-US" sz="2400" b="1" dirty="0">
              <a:solidFill>
                <a:srgbClr val="474B4F"/>
              </a:solidFill>
              <a:latin typeface="Montserrat Extra-Bold"/>
            </a:endParaRPr>
          </a:p>
        </p:txBody>
      </p:sp>
      <p:sp>
        <p:nvSpPr>
          <p:cNvPr id="14" name="AutoShape 14"/>
          <p:cNvSpPr/>
          <p:nvPr/>
        </p:nvSpPr>
        <p:spPr>
          <a:xfrm>
            <a:off x="8651958" y="5870210"/>
            <a:ext cx="8552402" cy="0"/>
          </a:xfrm>
          <a:prstGeom prst="line">
            <a:avLst/>
          </a:prstGeom>
          <a:ln w="123825" cap="flat">
            <a:solidFill>
              <a:srgbClr val="E7328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743AB50-DB2B-BFC7-6931-8F200BD93D91}"/>
              </a:ext>
            </a:extLst>
          </p:cNvPr>
          <p:cNvSpPr/>
          <p:nvPr/>
        </p:nvSpPr>
        <p:spPr>
          <a:xfrm>
            <a:off x="2226004" y="2221308"/>
            <a:ext cx="5356800" cy="535581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16510F7B-0862-29A4-4AEF-0695E945D395}"/>
              </a:ext>
            </a:extLst>
          </p:cNvPr>
          <p:cNvSpPr txBox="1"/>
          <p:nvPr/>
        </p:nvSpPr>
        <p:spPr>
          <a:xfrm>
            <a:off x="8620003" y="1130606"/>
            <a:ext cx="8325811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94"/>
              </a:lnSpc>
            </a:pPr>
            <a:r>
              <a:rPr lang="en-US" sz="4499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"/>
              </a:rPr>
              <a:t>About music technology</a:t>
            </a:r>
            <a:endParaRPr lang="en-US" sz="2500" dirty="0">
              <a:solidFill>
                <a:schemeClr val="tx1">
                  <a:lumMod val="75000"/>
                  <a:lumOff val="25000"/>
                </a:schemeClr>
              </a:solidFill>
              <a:latin typeface="Montserrat Classic"/>
            </a:endParaRPr>
          </a:p>
        </p:txBody>
      </p:sp>
      <p:sp>
        <p:nvSpPr>
          <p:cNvPr id="17" name="TextBox 20">
            <a:extLst>
              <a:ext uri="{FF2B5EF4-FFF2-40B4-BE49-F238E27FC236}">
                <a16:creationId xmlns:a16="http://schemas.microsoft.com/office/drawing/2014/main" id="{810B5538-1835-97CD-5D6C-32859CA0B083}"/>
              </a:ext>
            </a:extLst>
          </p:cNvPr>
          <p:cNvSpPr txBox="1"/>
          <p:nvPr/>
        </p:nvSpPr>
        <p:spPr>
          <a:xfrm>
            <a:off x="1028700" y="9315775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13       </a:t>
            </a:r>
            <a:r>
              <a:rPr lang="en-U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id="{2268F9FF-9F15-5011-988C-C35D1286123C}"/>
              </a:ext>
            </a:extLst>
          </p:cNvPr>
          <p:cNvGrpSpPr/>
          <p:nvPr/>
        </p:nvGrpSpPr>
        <p:grpSpPr>
          <a:xfrm>
            <a:off x="1423782" y="7329805"/>
            <a:ext cx="5020388" cy="1212751"/>
            <a:chOff x="0" y="0"/>
            <a:chExt cx="3186708" cy="1012978"/>
          </a:xfrm>
          <a:solidFill>
            <a:srgbClr val="E7328A"/>
          </a:solidFill>
        </p:grpSpPr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2EAB07B2-C5EC-BE54-683A-96140EB72AE7}"/>
                </a:ext>
              </a:extLst>
            </p:cNvPr>
            <p:cNvSpPr/>
            <p:nvPr/>
          </p:nvSpPr>
          <p:spPr>
            <a:xfrm>
              <a:off x="0" y="0"/>
              <a:ext cx="3186708" cy="1012978"/>
            </a:xfrm>
            <a:custGeom>
              <a:avLst/>
              <a:gdLst/>
              <a:ahLst/>
              <a:cxnLst/>
              <a:rect l="l" t="t" r="r" b="b"/>
              <a:pathLst>
                <a:path w="3186708" h="1012978">
                  <a:moveTo>
                    <a:pt x="3062248" y="1012978"/>
                  </a:moveTo>
                  <a:lnTo>
                    <a:pt x="124460" y="1012978"/>
                  </a:lnTo>
                  <a:cubicBezTo>
                    <a:pt x="55880" y="1012978"/>
                    <a:pt x="0" y="957098"/>
                    <a:pt x="0" y="8885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62248" y="0"/>
                  </a:lnTo>
                  <a:cubicBezTo>
                    <a:pt x="3130828" y="0"/>
                    <a:pt x="3186708" y="55880"/>
                    <a:pt x="3186708" y="124460"/>
                  </a:cubicBezTo>
                  <a:lnTo>
                    <a:pt x="3186708" y="888518"/>
                  </a:lnTo>
                  <a:cubicBezTo>
                    <a:pt x="3186708" y="957098"/>
                    <a:pt x="3130828" y="1012978"/>
                    <a:pt x="3062248" y="1012978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54954FE-9F33-D766-C20B-7A3E4AAE9F34}"/>
              </a:ext>
            </a:extLst>
          </p:cNvPr>
          <p:cNvSpPr txBox="1"/>
          <p:nvPr/>
        </p:nvSpPr>
        <p:spPr>
          <a:xfrm>
            <a:off x="1691659" y="7423727"/>
            <a:ext cx="4737763" cy="1063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1800" b="0" u="none" strike="noStrike" baseline="0" dirty="0">
                <a:solidFill>
                  <a:srgbClr val="FFFFFF"/>
                </a:solidFill>
                <a:latin typeface="Montserrat" pitchFamily="2" charset="0"/>
              </a:rPr>
              <a:t>A person living with dementia interacts with the In C Box</a:t>
            </a:r>
          </a:p>
          <a:p>
            <a:pPr algn="l">
              <a:lnSpc>
                <a:spcPct val="120000"/>
              </a:lnSpc>
            </a:pPr>
            <a:r>
              <a:rPr lang="en-GB" sz="1800" b="0" u="none" strike="noStrike" baseline="0" dirty="0">
                <a:solidFill>
                  <a:srgbClr val="FFFFFF"/>
                </a:solidFill>
                <a:latin typeface="Montserrat" pitchFamily="2" charset="0"/>
              </a:rPr>
              <a:t>© Jennifer MacRitchie (CC BY-NC-ND)</a:t>
            </a:r>
            <a:endParaRPr lang="en-GB" dirty="0">
              <a:latin typeface="Montserra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music, disc jockey, deejay, person&#10;&#10;Description automatically generated">
            <a:extLst>
              <a:ext uri="{FF2B5EF4-FFF2-40B4-BE49-F238E27FC236}">
                <a16:creationId xmlns:a16="http://schemas.microsoft.com/office/drawing/2014/main" id="{009263F9-846B-57B3-8B2D-B02799C3E9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8" r="31203"/>
          <a:stretch/>
        </p:blipFill>
        <p:spPr>
          <a:xfrm>
            <a:off x="8627820" y="0"/>
            <a:ext cx="9660180" cy="102870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909437" y="8850891"/>
            <a:ext cx="699726" cy="814819"/>
          </a:xfrm>
          <a:prstGeom prst="rect">
            <a:avLst/>
          </a:prstGeom>
        </p:spPr>
      </p:pic>
      <p:grpSp>
        <p:nvGrpSpPr>
          <p:cNvPr id="25" name="Group 4">
            <a:extLst>
              <a:ext uri="{FF2B5EF4-FFF2-40B4-BE49-F238E27FC236}">
                <a16:creationId xmlns:a16="http://schemas.microsoft.com/office/drawing/2014/main" id="{7B7669EA-41B0-5162-521D-F001CD669BB5}"/>
              </a:ext>
            </a:extLst>
          </p:cNvPr>
          <p:cNvGrpSpPr/>
          <p:nvPr/>
        </p:nvGrpSpPr>
        <p:grpSpPr>
          <a:xfrm rot="5400000">
            <a:off x="1965597" y="-956362"/>
            <a:ext cx="9258300" cy="13228424"/>
            <a:chOff x="0" y="0"/>
            <a:chExt cx="3130550" cy="447298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5FD36964-4EDE-C472-66B4-F56C6B8DF5B7}"/>
                </a:ext>
              </a:extLst>
            </p:cNvPr>
            <p:cNvSpPr/>
            <p:nvPr/>
          </p:nvSpPr>
          <p:spPr>
            <a:xfrm>
              <a:off x="0" y="0"/>
              <a:ext cx="3130550" cy="4472986"/>
            </a:xfrm>
            <a:custGeom>
              <a:avLst/>
              <a:gdLst/>
              <a:ahLst/>
              <a:cxnLst/>
              <a:rect l="l" t="t" r="r" b="b"/>
              <a:pathLst>
                <a:path w="3130550" h="4472986">
                  <a:moveTo>
                    <a:pt x="0" y="1123950"/>
                  </a:moveTo>
                  <a:lnTo>
                    <a:pt x="0" y="4472986"/>
                  </a:lnTo>
                  <a:lnTo>
                    <a:pt x="3130550" y="4472986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145D8D"/>
            </a:solidFill>
          </p:spPr>
        </p:sp>
      </p:grpSp>
      <p:grpSp>
        <p:nvGrpSpPr>
          <p:cNvPr id="29" name="Group 8">
            <a:extLst>
              <a:ext uri="{FF2B5EF4-FFF2-40B4-BE49-F238E27FC236}">
                <a16:creationId xmlns:a16="http://schemas.microsoft.com/office/drawing/2014/main" id="{3C80F70F-F753-727F-6E00-7EBA67FDF81B}"/>
              </a:ext>
            </a:extLst>
          </p:cNvPr>
          <p:cNvGrpSpPr/>
          <p:nvPr/>
        </p:nvGrpSpPr>
        <p:grpSpPr>
          <a:xfrm rot="5400000">
            <a:off x="1292239" y="-1311703"/>
            <a:ext cx="10287000" cy="12910405"/>
            <a:chOff x="0" y="0"/>
            <a:chExt cx="3130550" cy="3928907"/>
          </a:xfrm>
          <a:solidFill>
            <a:srgbClr val="FF99CC"/>
          </a:solidFill>
        </p:grpSpPr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F44B277B-499F-7CA9-FA76-89BA89EE4738}"/>
                </a:ext>
              </a:extLst>
            </p:cNvPr>
            <p:cNvSpPr/>
            <p:nvPr/>
          </p:nvSpPr>
          <p:spPr>
            <a:xfrm>
              <a:off x="0" y="0"/>
              <a:ext cx="3130550" cy="3928907"/>
            </a:xfrm>
            <a:custGeom>
              <a:avLst/>
              <a:gdLst/>
              <a:ahLst/>
              <a:cxnLst/>
              <a:rect l="l" t="t" r="r" b="b"/>
              <a:pathLst>
                <a:path w="3130550" h="3928907">
                  <a:moveTo>
                    <a:pt x="0" y="1123950"/>
                  </a:moveTo>
                  <a:lnTo>
                    <a:pt x="0" y="3928907"/>
                  </a:lnTo>
                  <a:lnTo>
                    <a:pt x="3130550" y="3928907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13" name="TextBox 13"/>
          <p:cNvSpPr txBox="1"/>
          <p:nvPr/>
        </p:nvSpPr>
        <p:spPr>
          <a:xfrm>
            <a:off x="1028700" y="955260"/>
            <a:ext cx="8325811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94"/>
              </a:lnSpc>
            </a:pPr>
            <a:r>
              <a:rPr lang="en-US" sz="4499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"/>
              </a:rPr>
              <a:t>Pathway from school to music technology</a:t>
            </a:r>
            <a:endParaRPr lang="en-US" sz="2500" dirty="0">
              <a:solidFill>
                <a:schemeClr val="tx1">
                  <a:lumMod val="75000"/>
                  <a:lumOff val="25000"/>
                </a:schemeClr>
              </a:solidFill>
              <a:latin typeface="Montserrat Classic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28700" y="9315775"/>
            <a:ext cx="4979916" cy="2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>
                <a:solidFill>
                  <a:srgbClr val="FFFFFF"/>
                </a:solidFill>
                <a:latin typeface="Montserrat Semi-Bold"/>
              </a:rPr>
              <a:t>14       </a:t>
            </a:r>
            <a:r>
              <a:rPr lang="en-US" sz="170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B24FBF-B9D3-7555-8675-A96532BA159F}"/>
              </a:ext>
            </a:extLst>
          </p:cNvPr>
          <p:cNvSpPr txBox="1"/>
          <p:nvPr/>
        </p:nvSpPr>
        <p:spPr>
          <a:xfrm>
            <a:off x="749985" y="2595192"/>
            <a:ext cx="923221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If you play an instrument, join your </a:t>
            </a:r>
            <a:r>
              <a:rPr lang="en-US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school band </a:t>
            </a: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or a local </a:t>
            </a:r>
            <a:r>
              <a:rPr lang="en-US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youth orchestra</a:t>
            </a: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. Why not start your own band with </a:t>
            </a:r>
            <a:r>
              <a:rPr lang="en-GB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your friends?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At school, studying </a:t>
            </a:r>
            <a:r>
              <a:rPr lang="en-US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music</a:t>
            </a: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, </a:t>
            </a:r>
            <a:r>
              <a:rPr lang="en-US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design</a:t>
            </a: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, </a:t>
            </a:r>
            <a:r>
              <a:rPr lang="en-US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technology</a:t>
            </a: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 and </a:t>
            </a:r>
            <a:r>
              <a:rPr lang="en-US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physics</a:t>
            </a: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 will all be useful.</a:t>
            </a:r>
            <a:endParaRPr lang="en-US" sz="2400" b="0" i="0" u="none" strike="noStrike" baseline="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Montserra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41082D-458E-9D71-3BE9-9677F75995A0}"/>
              </a:ext>
            </a:extLst>
          </p:cNvPr>
          <p:cNvSpPr txBox="1"/>
          <p:nvPr/>
        </p:nvSpPr>
        <p:spPr>
          <a:xfrm>
            <a:off x="9354511" y="155314"/>
            <a:ext cx="22724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Montserrat" pitchFamily="2" charset="0"/>
              </a:rPr>
              <a:t>© </a:t>
            </a:r>
            <a:r>
              <a:rPr lang="en-GB" dirty="0" err="1">
                <a:solidFill>
                  <a:schemeClr val="bg1"/>
                </a:solidFill>
                <a:latin typeface="Montserrat" pitchFamily="2" charset="0"/>
              </a:rPr>
              <a:t>MCStock</a:t>
            </a:r>
            <a:endParaRPr lang="en-GB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5B767E-15A8-9D7C-FB2F-91CCA57F7A63}"/>
              </a:ext>
            </a:extLst>
          </p:cNvPr>
          <p:cNvSpPr txBox="1"/>
          <p:nvPr/>
        </p:nvSpPr>
        <p:spPr>
          <a:xfrm>
            <a:off x="749985" y="4772574"/>
            <a:ext cx="10876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Some universities offer degrees in </a:t>
            </a:r>
            <a:r>
              <a:rPr lang="en-US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music technology </a:t>
            </a: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or </a:t>
            </a:r>
            <a:r>
              <a:rPr lang="en-US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engineering with music</a:t>
            </a: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. You could also study </a:t>
            </a:r>
            <a:r>
              <a:rPr lang="en-US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electrical or electronic engineering</a:t>
            </a: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 and apply your skills to music-related challenges, or you could study </a:t>
            </a:r>
            <a:r>
              <a:rPr lang="en-US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music production </a:t>
            </a: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if you are interested in the technology of modern music production.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CC2E6F-2C8C-6162-EF8F-4220A3565B9D}"/>
              </a:ext>
            </a:extLst>
          </p:cNvPr>
          <p:cNvSpPr txBox="1"/>
          <p:nvPr/>
        </p:nvSpPr>
        <p:spPr>
          <a:xfrm>
            <a:off x="749985" y="6785006"/>
            <a:ext cx="10982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The </a:t>
            </a:r>
            <a:r>
              <a:rPr lang="en-US" sz="2400" i="0" u="none" strike="noStrike" baseline="0" dirty="0">
                <a:solidFill>
                  <a:srgbClr val="0070C0"/>
                </a:solidFill>
                <a:latin typeface="Montserrat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Department of Music</a:t>
            </a:r>
            <a:r>
              <a:rPr lang="en-US" sz="2400" i="0" u="none" strike="noStrike" baseline="0" dirty="0">
                <a:solidFill>
                  <a:srgbClr val="0070C0"/>
                </a:solidFill>
                <a:latin typeface="Montserrat" pitchFamily="2" charset="0"/>
              </a:rPr>
              <a:t> </a:t>
            </a: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at the University of Sheffield has an </a:t>
            </a:r>
            <a:r>
              <a:rPr lang="en-US" sz="2400" b="1" dirty="0">
                <a:solidFill>
                  <a:srgbClr val="0070C0"/>
                </a:solidFill>
                <a:latin typeface="Montserrat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outreach </a:t>
            </a:r>
            <a:r>
              <a:rPr lang="en-US" sz="2400" b="1" dirty="0" err="1">
                <a:solidFill>
                  <a:srgbClr val="0070C0"/>
                </a:solidFill>
                <a:latin typeface="Montserrat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programme</a:t>
            </a:r>
            <a:r>
              <a:rPr lang="en-US" sz="2400" b="0" i="0" u="none" strike="noStrike" baseline="0" dirty="0">
                <a:solidFill>
                  <a:srgbClr val="0070C0"/>
                </a:solidFill>
                <a:latin typeface="Montserrat" pitchFamily="2" charset="0"/>
              </a:rPr>
              <a:t> </a:t>
            </a: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for schools and offers several </a:t>
            </a:r>
            <a:r>
              <a:rPr lang="en-US" sz="2400" b="1" dirty="0">
                <a:solidFill>
                  <a:srgbClr val="0070C0"/>
                </a:solidFill>
                <a:latin typeface="Montserrat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music degrees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, </a:t>
            </a: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including courses that </a:t>
            </a:r>
            <a:r>
              <a:rPr lang="en-US" sz="2400" b="0" i="0" u="none" strike="noStrik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specialise</a:t>
            </a: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 in music technology. </a:t>
            </a:r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oncert, music, magenta, person&#10;&#10;Description automatically generated">
            <a:extLst>
              <a:ext uri="{FF2B5EF4-FFF2-40B4-BE49-F238E27FC236}">
                <a16:creationId xmlns:a16="http://schemas.microsoft.com/office/drawing/2014/main" id="{993A6B95-7B31-86D9-821E-91AF72A293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67"/>
          <a:stretch/>
        </p:blipFill>
        <p:spPr>
          <a:xfrm>
            <a:off x="8891180" y="-18469"/>
            <a:ext cx="9396820" cy="103054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909437" y="8850891"/>
            <a:ext cx="699726" cy="814819"/>
          </a:xfrm>
          <a:prstGeom prst="rect">
            <a:avLst/>
          </a:prstGeom>
        </p:spPr>
      </p:pic>
      <p:grpSp>
        <p:nvGrpSpPr>
          <p:cNvPr id="25" name="Group 4">
            <a:extLst>
              <a:ext uri="{FF2B5EF4-FFF2-40B4-BE49-F238E27FC236}">
                <a16:creationId xmlns:a16="http://schemas.microsoft.com/office/drawing/2014/main" id="{7B7669EA-41B0-5162-521D-F001CD669BB5}"/>
              </a:ext>
            </a:extLst>
          </p:cNvPr>
          <p:cNvGrpSpPr/>
          <p:nvPr/>
        </p:nvGrpSpPr>
        <p:grpSpPr>
          <a:xfrm rot="5400000">
            <a:off x="1965597" y="-956362"/>
            <a:ext cx="9258300" cy="13228424"/>
            <a:chOff x="0" y="0"/>
            <a:chExt cx="3130550" cy="447298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5FD36964-4EDE-C472-66B4-F56C6B8DF5B7}"/>
                </a:ext>
              </a:extLst>
            </p:cNvPr>
            <p:cNvSpPr/>
            <p:nvPr/>
          </p:nvSpPr>
          <p:spPr>
            <a:xfrm>
              <a:off x="0" y="0"/>
              <a:ext cx="3130550" cy="4472986"/>
            </a:xfrm>
            <a:custGeom>
              <a:avLst/>
              <a:gdLst/>
              <a:ahLst/>
              <a:cxnLst/>
              <a:rect l="l" t="t" r="r" b="b"/>
              <a:pathLst>
                <a:path w="3130550" h="4472986">
                  <a:moveTo>
                    <a:pt x="0" y="1123950"/>
                  </a:moveTo>
                  <a:lnTo>
                    <a:pt x="0" y="4472986"/>
                  </a:lnTo>
                  <a:lnTo>
                    <a:pt x="3130550" y="4472986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145D8D"/>
            </a:solidFill>
          </p:spPr>
        </p:sp>
      </p:grpSp>
      <p:grpSp>
        <p:nvGrpSpPr>
          <p:cNvPr id="29" name="Group 8">
            <a:extLst>
              <a:ext uri="{FF2B5EF4-FFF2-40B4-BE49-F238E27FC236}">
                <a16:creationId xmlns:a16="http://schemas.microsoft.com/office/drawing/2014/main" id="{3C80F70F-F753-727F-6E00-7EBA67FDF81B}"/>
              </a:ext>
            </a:extLst>
          </p:cNvPr>
          <p:cNvGrpSpPr/>
          <p:nvPr/>
        </p:nvGrpSpPr>
        <p:grpSpPr>
          <a:xfrm rot="5400000">
            <a:off x="1292238" y="-1311703"/>
            <a:ext cx="10287000" cy="12910405"/>
            <a:chOff x="0" y="0"/>
            <a:chExt cx="3130550" cy="3928907"/>
          </a:xfrm>
          <a:solidFill>
            <a:srgbClr val="FFC2E0"/>
          </a:solidFill>
        </p:grpSpPr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F44B277B-499F-7CA9-FA76-89BA89EE4738}"/>
                </a:ext>
              </a:extLst>
            </p:cNvPr>
            <p:cNvSpPr/>
            <p:nvPr/>
          </p:nvSpPr>
          <p:spPr>
            <a:xfrm>
              <a:off x="0" y="0"/>
              <a:ext cx="3130550" cy="3928907"/>
            </a:xfrm>
            <a:custGeom>
              <a:avLst/>
              <a:gdLst/>
              <a:ahLst/>
              <a:cxnLst/>
              <a:rect l="l" t="t" r="r" b="b"/>
              <a:pathLst>
                <a:path w="3130550" h="3928907">
                  <a:moveTo>
                    <a:pt x="0" y="1123950"/>
                  </a:moveTo>
                  <a:lnTo>
                    <a:pt x="0" y="3928907"/>
                  </a:lnTo>
                  <a:lnTo>
                    <a:pt x="3130550" y="3928907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13" name="TextBox 13"/>
          <p:cNvSpPr txBox="1"/>
          <p:nvPr/>
        </p:nvSpPr>
        <p:spPr>
          <a:xfrm>
            <a:off x="1143000" y="1028700"/>
            <a:ext cx="6934200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94"/>
              </a:lnSpc>
            </a:pPr>
            <a:r>
              <a:rPr lang="en-US" sz="4499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"/>
              </a:rPr>
              <a:t>Explore careers in music technology</a:t>
            </a:r>
            <a:endParaRPr lang="en-US" sz="2500" dirty="0">
              <a:solidFill>
                <a:srgbClr val="FFFFFF"/>
              </a:solidFill>
              <a:latin typeface="Montserrat Classic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28700" y="9315775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15       </a:t>
            </a:r>
            <a:r>
              <a:rPr lang="en-U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B24FBF-B9D3-7555-8675-A96532BA159F}"/>
              </a:ext>
            </a:extLst>
          </p:cNvPr>
          <p:cNvSpPr txBox="1"/>
          <p:nvPr/>
        </p:nvSpPr>
        <p:spPr>
          <a:xfrm>
            <a:off x="737419" y="2565858"/>
            <a:ext cx="9168581" cy="271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There are many career options in the field of music technology. Most aspects of modern music production require technology, so you could find yourself working as a </a:t>
            </a:r>
            <a:r>
              <a:rPr lang="en-US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music producer</a:t>
            </a: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, </a:t>
            </a:r>
            <a:r>
              <a:rPr lang="en-US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director</a:t>
            </a: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, </a:t>
            </a:r>
            <a:r>
              <a:rPr lang="en-US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sound engineer </a:t>
            </a: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or </a:t>
            </a:r>
            <a:r>
              <a:rPr lang="en-US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technician</a:t>
            </a: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. If you enjoy performing, you could work as an </a:t>
            </a:r>
            <a:r>
              <a:rPr lang="en-US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electronic musician </a:t>
            </a: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or </a:t>
            </a:r>
            <a:r>
              <a:rPr lang="en-US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DJ</a:t>
            </a: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A8C13B-729A-2719-B656-0C79A1753D59}"/>
              </a:ext>
            </a:extLst>
          </p:cNvPr>
          <p:cNvSpPr txBox="1"/>
          <p:nvPr/>
        </p:nvSpPr>
        <p:spPr>
          <a:xfrm>
            <a:off x="9601200" y="243355"/>
            <a:ext cx="175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u="none" strike="noStrike" baseline="0" dirty="0">
                <a:solidFill>
                  <a:schemeClr val="bg1"/>
                </a:solidFill>
                <a:latin typeface="Montserrat" pitchFamily="2" charset="0"/>
              </a:rPr>
              <a:t>© </a:t>
            </a:r>
            <a:r>
              <a:rPr lang="en-GB" sz="1800" b="0" u="none" strike="noStrike" baseline="0" dirty="0" err="1">
                <a:solidFill>
                  <a:schemeClr val="bg1"/>
                </a:solidFill>
                <a:latin typeface="Montserrat" pitchFamily="2" charset="0"/>
              </a:rPr>
              <a:t>romaset</a:t>
            </a:r>
            <a:endParaRPr lang="en-GB" sz="1800" b="0" u="none" strike="noStrike" baseline="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258CA0-EF26-0230-44B7-C2041F835044}"/>
              </a:ext>
            </a:extLst>
          </p:cNvPr>
          <p:cNvSpPr txBox="1"/>
          <p:nvPr/>
        </p:nvSpPr>
        <p:spPr>
          <a:xfrm>
            <a:off x="737419" y="5350715"/>
            <a:ext cx="10921181" cy="2870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solidFill>
                  <a:srgbClr val="7030A0"/>
                </a:solidFill>
                <a:latin typeface="Montserrat" pitchFamily="2" charset="0"/>
              </a:rPr>
              <a:t>“Today, everything has some role for music technology,” </a:t>
            </a: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says Jon. </a:t>
            </a:r>
            <a:r>
              <a:rPr lang="en-US" sz="2400" b="0" i="0" u="none" strike="noStrike" baseline="0" dirty="0">
                <a:solidFill>
                  <a:srgbClr val="7030A0"/>
                </a:solidFill>
                <a:latin typeface="Montserrat" pitchFamily="2" charset="0"/>
              </a:rPr>
              <a:t>“As an industry, it is at the forefront of </a:t>
            </a:r>
            <a:r>
              <a:rPr lang="en-US" sz="2400" b="1" i="0" u="none" strike="noStrike" baseline="0" dirty="0">
                <a:solidFill>
                  <a:srgbClr val="7030A0"/>
                </a:solidFill>
                <a:latin typeface="Montserrat" pitchFamily="2" charset="0"/>
              </a:rPr>
              <a:t>cultural and technical invention</a:t>
            </a:r>
            <a:r>
              <a:rPr lang="en-US" sz="2400" b="0" i="0" u="none" strike="noStrike" baseline="0" dirty="0">
                <a:solidFill>
                  <a:srgbClr val="7030A0"/>
                </a:solidFill>
                <a:latin typeface="Montserrat" pitchFamily="2" charset="0"/>
              </a:rPr>
              <a:t> and overlaps the worlds of science and the arts.”</a:t>
            </a:r>
          </a:p>
          <a:p>
            <a:pPr marL="342900" indent="-342900" algn="l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solidFill>
                  <a:schemeClr val="tx2">
                    <a:lumMod val="75000"/>
                  </a:schemeClr>
                </a:solidFill>
                <a:latin typeface="Montserrat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Careers in Music</a:t>
            </a:r>
            <a:r>
              <a:rPr lang="en-US" sz="2400" b="0" i="0" u="none" strike="noStrike" baseline="0" dirty="0">
                <a:solidFill>
                  <a:schemeClr val="tx2">
                    <a:lumMod val="75000"/>
                  </a:schemeClr>
                </a:solidFill>
                <a:latin typeface="Montserrat" pitchFamily="2" charset="0"/>
              </a:rPr>
              <a:t> </a:t>
            </a: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has a wealth of information about different </a:t>
            </a:r>
            <a:r>
              <a:rPr lang="en-US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careers in music </a:t>
            </a: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and what they involve.</a:t>
            </a:r>
          </a:p>
          <a:p>
            <a:pPr marL="342900" indent="-342900" algn="l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 err="1">
                <a:solidFill>
                  <a:schemeClr val="tx2">
                    <a:lumMod val="75000"/>
                  </a:schemeClr>
                </a:solidFill>
                <a:latin typeface="Montserrat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MusicTechMag</a:t>
            </a: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 has an article about the role of technology in music.</a:t>
            </a:r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04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text, wooden, outdoor, art&#10;&#10;Description automatically generated">
            <a:extLst>
              <a:ext uri="{FF2B5EF4-FFF2-40B4-BE49-F238E27FC236}">
                <a16:creationId xmlns:a16="http://schemas.microsoft.com/office/drawing/2014/main" id="{C3C6D13F-DB83-9850-00A3-080D1B766C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" t="28338" r="36864" b="1"/>
          <a:stretch/>
        </p:blipFill>
        <p:spPr>
          <a:xfrm rot="5400000">
            <a:off x="8572499" y="571500"/>
            <a:ext cx="10287002" cy="9144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5400000">
            <a:off x="1965597" y="-956362"/>
            <a:ext cx="9258300" cy="13228424"/>
            <a:chOff x="0" y="0"/>
            <a:chExt cx="3130550" cy="447298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4472986"/>
            </a:xfrm>
            <a:custGeom>
              <a:avLst/>
              <a:gdLst/>
              <a:ahLst/>
              <a:cxnLst/>
              <a:rect l="l" t="t" r="r" b="b"/>
              <a:pathLst>
                <a:path w="3130550" h="4472986">
                  <a:moveTo>
                    <a:pt x="0" y="1123950"/>
                  </a:moveTo>
                  <a:lnTo>
                    <a:pt x="0" y="4472986"/>
                  </a:lnTo>
                  <a:lnTo>
                    <a:pt x="3130550" y="4472986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145D8D"/>
            </a:solidFill>
          </p:spPr>
        </p:sp>
      </p:grpSp>
      <p:grpSp>
        <p:nvGrpSpPr>
          <p:cNvPr id="6" name="Group 6"/>
          <p:cNvGrpSpPr>
            <a:grpSpLocks/>
          </p:cNvGrpSpPr>
          <p:nvPr/>
        </p:nvGrpSpPr>
        <p:grpSpPr>
          <a:xfrm>
            <a:off x="9648825" y="1978936"/>
            <a:ext cx="6328800" cy="6329128"/>
            <a:chOff x="0" y="0"/>
            <a:chExt cx="6362700" cy="6575666"/>
          </a:xfrm>
        </p:grpSpPr>
        <p:sp>
          <p:nvSpPr>
            <p:cNvPr id="7" name="Freeform 7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145D8D"/>
            </a:solidFill>
            <a:ln w="12700">
              <a:noFill/>
            </a:ln>
          </p:spPr>
        </p:sp>
      </p:grpSp>
      <p:grpSp>
        <p:nvGrpSpPr>
          <p:cNvPr id="8" name="Group 8"/>
          <p:cNvGrpSpPr/>
          <p:nvPr/>
        </p:nvGrpSpPr>
        <p:grpSpPr>
          <a:xfrm rot="5400000">
            <a:off x="1292239" y="-1311703"/>
            <a:ext cx="10287000" cy="12910405"/>
            <a:chOff x="0" y="0"/>
            <a:chExt cx="3130550" cy="3928907"/>
          </a:xfrm>
          <a:solidFill>
            <a:srgbClr val="FFC2E0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3130550" cy="3928907"/>
            </a:xfrm>
            <a:custGeom>
              <a:avLst/>
              <a:gdLst/>
              <a:ahLst/>
              <a:cxnLst/>
              <a:rect l="l" t="t" r="r" b="b"/>
              <a:pathLst>
                <a:path w="3130550" h="3928907">
                  <a:moveTo>
                    <a:pt x="0" y="1123950"/>
                  </a:moveTo>
                  <a:lnTo>
                    <a:pt x="0" y="3928907"/>
                  </a:lnTo>
                  <a:lnTo>
                    <a:pt x="3130550" y="3928907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0" name="Group 10"/>
          <p:cNvGrpSpPr>
            <a:grpSpLocks/>
          </p:cNvGrpSpPr>
          <p:nvPr/>
        </p:nvGrpSpPr>
        <p:grpSpPr>
          <a:xfrm>
            <a:off x="9902380" y="2240978"/>
            <a:ext cx="5806800" cy="5805044"/>
            <a:chOff x="0" y="0"/>
            <a:chExt cx="6362700" cy="6575666"/>
          </a:xfrm>
        </p:grpSpPr>
        <p:sp>
          <p:nvSpPr>
            <p:cNvPr id="11" name="Freeform 11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FFFFFF"/>
            </a:solidFill>
            <a:ln w="12700">
              <a:noFill/>
            </a:ln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909437" y="8850891"/>
            <a:ext cx="699726" cy="81481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33400" y="1034069"/>
            <a:ext cx="2407542" cy="190195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6851814" y="6268167"/>
            <a:ext cx="2485309" cy="1963394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028409" y="2153780"/>
            <a:ext cx="8308714" cy="5880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20000"/>
              </a:lnSpc>
              <a:spcAft>
                <a:spcPts val="1200"/>
              </a:spcAft>
            </a:pPr>
            <a:r>
              <a:rPr lang="en-US" sz="240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I have been privileged to have had access to music lessons from a young age. Growing up, I played music for my own enjoyment and in local youth orchestras. For me, </a:t>
            </a:r>
            <a:r>
              <a:rPr lang="en-US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music has always been a way of connecting with other people</a:t>
            </a:r>
            <a:r>
              <a:rPr lang="en-US" sz="240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, making new friends, and having fun experiences playing and performing.</a:t>
            </a:r>
          </a:p>
          <a:p>
            <a:pPr algn="l">
              <a:lnSpc>
                <a:spcPct val="120000"/>
              </a:lnSpc>
              <a:spcAft>
                <a:spcPts val="1200"/>
              </a:spcAft>
            </a:pPr>
            <a:r>
              <a:rPr lang="en-US" sz="240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I could never choose between the </a:t>
            </a:r>
            <a:r>
              <a:rPr lang="en-US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sciences</a:t>
            </a:r>
            <a:r>
              <a:rPr lang="en-US" sz="240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 and </a:t>
            </a:r>
            <a:r>
              <a:rPr lang="en-US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arts</a:t>
            </a:r>
            <a:r>
              <a:rPr lang="en-US" sz="240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, which is why I studied a joint degree of </a:t>
            </a:r>
            <a:r>
              <a:rPr lang="en-US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electronics with music </a:t>
            </a:r>
            <a:r>
              <a:rPr lang="en-US" sz="240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at university. Music had always been my passion, but I also really loved doing experiments in physics and thinking about how things worked. I was delighted to discover a degree </a:t>
            </a:r>
            <a:r>
              <a:rPr lang="en-US" sz="2400" i="0" u="none" strike="noStrik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programme</a:t>
            </a:r>
            <a:r>
              <a:rPr lang="en-US" sz="240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 that combined my interests.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851814" y="8532237"/>
            <a:ext cx="3556335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80"/>
              </a:lnSpc>
            </a:pPr>
            <a:r>
              <a:rPr lang="en-US" sz="5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/>
              </a:rPr>
              <a:t>Jenni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9315775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16       </a:t>
            </a:r>
            <a:r>
              <a:rPr lang="en-U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BD85815-18F0-E111-5EA5-EA7009EAE40A}"/>
              </a:ext>
            </a:extLst>
          </p:cNvPr>
          <p:cNvSpPr/>
          <p:nvPr/>
        </p:nvSpPr>
        <p:spPr>
          <a:xfrm>
            <a:off x="10151082" y="2465594"/>
            <a:ext cx="5356800" cy="5355810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C8E54E-B8C3-1E25-9AA0-7E69F19ECBF7}"/>
              </a:ext>
            </a:extLst>
          </p:cNvPr>
          <p:cNvSpPr txBox="1"/>
          <p:nvPr/>
        </p:nvSpPr>
        <p:spPr>
          <a:xfrm>
            <a:off x="9364162" y="2015"/>
            <a:ext cx="2846575" cy="731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dirty="0">
                <a:solidFill>
                  <a:srgbClr val="FFFFFF"/>
                </a:solidFill>
                <a:latin typeface="Montserrat" pitchFamily="2" charset="0"/>
              </a:rPr>
              <a:t>© Jennifer MacRitchie (CC BY-NC-ND)</a:t>
            </a:r>
            <a:endParaRPr lang="en-GB" dirty="0">
              <a:latin typeface="Montserra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text, wooden, outdoor, art&#10;&#10;Description automatically generated">
            <a:extLst>
              <a:ext uri="{FF2B5EF4-FFF2-40B4-BE49-F238E27FC236}">
                <a16:creationId xmlns:a16="http://schemas.microsoft.com/office/drawing/2014/main" id="{C3C6D13F-DB83-9850-00A3-080D1B766C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" t="28338" r="36864" b="1"/>
          <a:stretch/>
        </p:blipFill>
        <p:spPr>
          <a:xfrm rot="5400000">
            <a:off x="8572499" y="571500"/>
            <a:ext cx="10287002" cy="9144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5400000">
            <a:off x="1965597" y="-956362"/>
            <a:ext cx="9258300" cy="13228424"/>
            <a:chOff x="0" y="0"/>
            <a:chExt cx="3130550" cy="447298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4472986"/>
            </a:xfrm>
            <a:custGeom>
              <a:avLst/>
              <a:gdLst/>
              <a:ahLst/>
              <a:cxnLst/>
              <a:rect l="l" t="t" r="r" b="b"/>
              <a:pathLst>
                <a:path w="3130550" h="4472986">
                  <a:moveTo>
                    <a:pt x="0" y="1123950"/>
                  </a:moveTo>
                  <a:lnTo>
                    <a:pt x="0" y="4472986"/>
                  </a:lnTo>
                  <a:lnTo>
                    <a:pt x="3130550" y="4472986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145D8D"/>
            </a:solidFill>
          </p:spPr>
        </p:sp>
      </p:grpSp>
      <p:grpSp>
        <p:nvGrpSpPr>
          <p:cNvPr id="6" name="Group 6"/>
          <p:cNvGrpSpPr>
            <a:grpSpLocks/>
          </p:cNvGrpSpPr>
          <p:nvPr/>
        </p:nvGrpSpPr>
        <p:grpSpPr>
          <a:xfrm>
            <a:off x="9648825" y="1978936"/>
            <a:ext cx="6328800" cy="6329128"/>
            <a:chOff x="0" y="0"/>
            <a:chExt cx="6362700" cy="6575666"/>
          </a:xfrm>
        </p:grpSpPr>
        <p:sp>
          <p:nvSpPr>
            <p:cNvPr id="7" name="Freeform 7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145D8D"/>
            </a:solidFill>
            <a:ln w="12700">
              <a:noFill/>
            </a:ln>
          </p:spPr>
        </p:sp>
      </p:grpSp>
      <p:grpSp>
        <p:nvGrpSpPr>
          <p:cNvPr id="8" name="Group 8"/>
          <p:cNvGrpSpPr/>
          <p:nvPr/>
        </p:nvGrpSpPr>
        <p:grpSpPr>
          <a:xfrm rot="5400000">
            <a:off x="1292238" y="-1311703"/>
            <a:ext cx="10287000" cy="12910405"/>
            <a:chOff x="0" y="0"/>
            <a:chExt cx="3130550" cy="3928907"/>
          </a:xfrm>
          <a:solidFill>
            <a:srgbClr val="FFC2E0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3130550" cy="3928907"/>
            </a:xfrm>
            <a:custGeom>
              <a:avLst/>
              <a:gdLst/>
              <a:ahLst/>
              <a:cxnLst/>
              <a:rect l="l" t="t" r="r" b="b"/>
              <a:pathLst>
                <a:path w="3130550" h="3928907">
                  <a:moveTo>
                    <a:pt x="0" y="1123950"/>
                  </a:moveTo>
                  <a:lnTo>
                    <a:pt x="0" y="3928907"/>
                  </a:lnTo>
                  <a:lnTo>
                    <a:pt x="3130550" y="3928907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0" name="Group 10"/>
          <p:cNvGrpSpPr>
            <a:grpSpLocks/>
          </p:cNvGrpSpPr>
          <p:nvPr/>
        </p:nvGrpSpPr>
        <p:grpSpPr>
          <a:xfrm>
            <a:off x="9902380" y="2240978"/>
            <a:ext cx="5806800" cy="5805044"/>
            <a:chOff x="0" y="0"/>
            <a:chExt cx="6362700" cy="6575666"/>
          </a:xfrm>
        </p:grpSpPr>
        <p:sp>
          <p:nvSpPr>
            <p:cNvPr id="11" name="Freeform 11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FFFFFF"/>
            </a:solidFill>
            <a:ln w="12700">
              <a:noFill/>
            </a:ln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909437" y="8850891"/>
            <a:ext cx="699726" cy="81481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36250" y="709688"/>
            <a:ext cx="2407542" cy="190195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6914261" y="6077034"/>
            <a:ext cx="2485309" cy="1963394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754268" y="1985035"/>
            <a:ext cx="8409921" cy="5437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20000"/>
              </a:lnSpc>
              <a:spcAft>
                <a:spcPts val="1200"/>
              </a:spcAft>
            </a:pPr>
            <a:r>
              <a:rPr lang="en-US" sz="240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I play the trumpet in a </a:t>
            </a:r>
            <a:r>
              <a:rPr lang="en-US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contemporary classical ensemble</a:t>
            </a:r>
            <a:r>
              <a:rPr lang="en-US" sz="240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, and I write my own </a:t>
            </a:r>
            <a:r>
              <a:rPr lang="en-US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musical compositions </a:t>
            </a:r>
            <a:r>
              <a:rPr lang="en-US" sz="240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to express myself in ways that I can’t quite seem to manage in words.</a:t>
            </a:r>
          </a:p>
          <a:p>
            <a:pPr algn="l">
              <a:lnSpc>
                <a:spcPct val="120000"/>
              </a:lnSpc>
              <a:spcAft>
                <a:spcPts val="1200"/>
              </a:spcAft>
            </a:pPr>
            <a:r>
              <a:rPr lang="en-US" sz="240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I’m interested in how music can affect our </a:t>
            </a:r>
            <a:r>
              <a:rPr lang="en-US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perception of time</a:t>
            </a:r>
            <a:r>
              <a:rPr lang="en-US" sz="240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. The passage of time is constant, but I think we all have feelings that time is passing faster at some moments and slower at others. For me, music, and how immersed I get into it, can really affect my sense of time. I’m also fascinated by how, when people play music together, they can feel they are </a:t>
            </a:r>
            <a:r>
              <a:rPr lang="en-US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joined together into something bigger than themselves</a:t>
            </a:r>
            <a:r>
              <a:rPr lang="en-US" sz="240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.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914261" y="8378884"/>
            <a:ext cx="2895600" cy="826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80"/>
              </a:lnSpc>
            </a:pPr>
            <a:r>
              <a:rPr lang="en-US" sz="5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/>
              </a:rPr>
              <a:t>Justin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BD85815-18F0-E111-5EA5-EA7009EAE40A}"/>
              </a:ext>
            </a:extLst>
          </p:cNvPr>
          <p:cNvSpPr/>
          <p:nvPr/>
        </p:nvSpPr>
        <p:spPr>
          <a:xfrm>
            <a:off x="10151082" y="2465594"/>
            <a:ext cx="5356800" cy="5355810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7">
            <a:extLst>
              <a:ext uri="{FF2B5EF4-FFF2-40B4-BE49-F238E27FC236}">
                <a16:creationId xmlns:a16="http://schemas.microsoft.com/office/drawing/2014/main" id="{04E1EA4F-2A00-A705-6B58-7C42D07D871D}"/>
              </a:ext>
            </a:extLst>
          </p:cNvPr>
          <p:cNvSpPr txBox="1"/>
          <p:nvPr/>
        </p:nvSpPr>
        <p:spPr>
          <a:xfrm>
            <a:off x="1028700" y="9315775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17       </a:t>
            </a:r>
            <a:r>
              <a:rPr lang="en-U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5DD7F2-4F01-16A2-0270-1DA48EFFCC7C}"/>
              </a:ext>
            </a:extLst>
          </p:cNvPr>
          <p:cNvSpPr txBox="1"/>
          <p:nvPr/>
        </p:nvSpPr>
        <p:spPr>
          <a:xfrm>
            <a:off x="9364162" y="2015"/>
            <a:ext cx="2846575" cy="731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dirty="0">
                <a:solidFill>
                  <a:srgbClr val="FFFFFF"/>
                </a:solidFill>
                <a:latin typeface="Montserrat" pitchFamily="2" charset="0"/>
              </a:rPr>
              <a:t>© Jennifer MacRitchie (CC BY-NC-ND)</a:t>
            </a:r>
            <a:endParaRPr lang="en-GB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8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text, wooden, outdoor, art&#10;&#10;Description automatically generated">
            <a:extLst>
              <a:ext uri="{FF2B5EF4-FFF2-40B4-BE49-F238E27FC236}">
                <a16:creationId xmlns:a16="http://schemas.microsoft.com/office/drawing/2014/main" id="{C3C6D13F-DB83-9850-00A3-080D1B766C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" t="28338" r="36864" b="1"/>
          <a:stretch/>
        </p:blipFill>
        <p:spPr>
          <a:xfrm rot="5400000">
            <a:off x="8572499" y="571500"/>
            <a:ext cx="10287002" cy="9144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5400000">
            <a:off x="1965597" y="-956362"/>
            <a:ext cx="9258300" cy="13228424"/>
            <a:chOff x="0" y="0"/>
            <a:chExt cx="3130550" cy="447298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4472986"/>
            </a:xfrm>
            <a:custGeom>
              <a:avLst/>
              <a:gdLst/>
              <a:ahLst/>
              <a:cxnLst/>
              <a:rect l="l" t="t" r="r" b="b"/>
              <a:pathLst>
                <a:path w="3130550" h="4472986">
                  <a:moveTo>
                    <a:pt x="0" y="1123950"/>
                  </a:moveTo>
                  <a:lnTo>
                    <a:pt x="0" y="4472986"/>
                  </a:lnTo>
                  <a:lnTo>
                    <a:pt x="3130550" y="4472986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145D8D"/>
            </a:solidFill>
          </p:spPr>
        </p:sp>
      </p:grpSp>
      <p:grpSp>
        <p:nvGrpSpPr>
          <p:cNvPr id="6" name="Group 6"/>
          <p:cNvGrpSpPr>
            <a:grpSpLocks/>
          </p:cNvGrpSpPr>
          <p:nvPr/>
        </p:nvGrpSpPr>
        <p:grpSpPr>
          <a:xfrm>
            <a:off x="9648825" y="1978936"/>
            <a:ext cx="6328800" cy="6329128"/>
            <a:chOff x="0" y="0"/>
            <a:chExt cx="6362700" cy="6575666"/>
          </a:xfrm>
        </p:grpSpPr>
        <p:sp>
          <p:nvSpPr>
            <p:cNvPr id="7" name="Freeform 7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145D8D"/>
            </a:solidFill>
            <a:ln w="12700">
              <a:noFill/>
            </a:ln>
          </p:spPr>
        </p:sp>
      </p:grpSp>
      <p:grpSp>
        <p:nvGrpSpPr>
          <p:cNvPr id="8" name="Group 8"/>
          <p:cNvGrpSpPr/>
          <p:nvPr/>
        </p:nvGrpSpPr>
        <p:grpSpPr>
          <a:xfrm rot="5400000">
            <a:off x="1292238" y="-1311703"/>
            <a:ext cx="10287000" cy="12910405"/>
            <a:chOff x="0" y="0"/>
            <a:chExt cx="3130550" cy="3928907"/>
          </a:xfrm>
          <a:solidFill>
            <a:srgbClr val="FFC2E0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3130550" cy="3928907"/>
            </a:xfrm>
            <a:custGeom>
              <a:avLst/>
              <a:gdLst/>
              <a:ahLst/>
              <a:cxnLst/>
              <a:rect l="l" t="t" r="r" b="b"/>
              <a:pathLst>
                <a:path w="3130550" h="3928907">
                  <a:moveTo>
                    <a:pt x="0" y="1123950"/>
                  </a:moveTo>
                  <a:lnTo>
                    <a:pt x="0" y="3928907"/>
                  </a:lnTo>
                  <a:lnTo>
                    <a:pt x="3130550" y="3928907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0" name="Group 10"/>
          <p:cNvGrpSpPr>
            <a:grpSpLocks/>
          </p:cNvGrpSpPr>
          <p:nvPr/>
        </p:nvGrpSpPr>
        <p:grpSpPr>
          <a:xfrm>
            <a:off x="9902380" y="2240978"/>
            <a:ext cx="5806800" cy="5805044"/>
            <a:chOff x="0" y="0"/>
            <a:chExt cx="6362700" cy="6575666"/>
          </a:xfrm>
        </p:grpSpPr>
        <p:sp>
          <p:nvSpPr>
            <p:cNvPr id="11" name="Freeform 11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FFFFFF"/>
            </a:solidFill>
            <a:ln w="12700">
              <a:noFill/>
            </a:ln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909437" y="8850891"/>
            <a:ext cx="699726" cy="81481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3311" y="1028700"/>
            <a:ext cx="2407542" cy="190195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6851814" y="5695630"/>
            <a:ext cx="2485309" cy="1963394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992362" y="2259680"/>
            <a:ext cx="8344761" cy="4705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20000"/>
              </a:lnSpc>
              <a:spcAft>
                <a:spcPts val="1200"/>
              </a:spcAft>
            </a:pPr>
            <a:r>
              <a:rPr lang="en-US" sz="240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Music has given me the freedom to explore the world through </a:t>
            </a:r>
            <a:r>
              <a:rPr lang="en-US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touring</a:t>
            </a:r>
            <a:r>
              <a:rPr lang="en-US" sz="240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 and </a:t>
            </a:r>
            <a:r>
              <a:rPr lang="en-US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performing</a:t>
            </a:r>
            <a:r>
              <a:rPr lang="en-US" sz="240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, as well as providing stability to grow and develop at home.</a:t>
            </a:r>
          </a:p>
          <a:p>
            <a:pPr algn="l">
              <a:lnSpc>
                <a:spcPct val="120000"/>
              </a:lnSpc>
              <a:spcAft>
                <a:spcPts val="1200"/>
              </a:spcAft>
            </a:pPr>
            <a:r>
              <a:rPr lang="en-US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Digital lutherie </a:t>
            </a:r>
            <a:r>
              <a:rPr lang="en-US" sz="240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involves the creation of digital musical instruments. It is as much about </a:t>
            </a:r>
            <a:r>
              <a:rPr lang="en-US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artistic design</a:t>
            </a:r>
            <a:r>
              <a:rPr lang="en-US" sz="240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 and </a:t>
            </a:r>
            <a:r>
              <a:rPr lang="en-US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engineering</a:t>
            </a:r>
            <a:r>
              <a:rPr lang="en-US" sz="240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 research as it is about making the instruments themselves. </a:t>
            </a:r>
          </a:p>
          <a:p>
            <a:pPr algn="l">
              <a:lnSpc>
                <a:spcPct val="120000"/>
              </a:lnSpc>
              <a:spcAft>
                <a:spcPts val="1200"/>
              </a:spcAft>
            </a:pPr>
            <a:r>
              <a:rPr lang="en-US" sz="240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In this project, I am a technical research officer, and my role is to build the instruments that we are using in our research.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857910" y="8146876"/>
            <a:ext cx="2324100" cy="826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80"/>
              </a:lnSpc>
            </a:pPr>
            <a:r>
              <a:rPr lang="en-US" sz="5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/>
              </a:rPr>
              <a:t>Jon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9315775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18       </a:t>
            </a:r>
            <a:r>
              <a:rPr lang="en-U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BD85815-18F0-E111-5EA5-EA7009EAE40A}"/>
              </a:ext>
            </a:extLst>
          </p:cNvPr>
          <p:cNvSpPr/>
          <p:nvPr/>
        </p:nvSpPr>
        <p:spPr>
          <a:xfrm>
            <a:off x="10151082" y="2465594"/>
            <a:ext cx="5356800" cy="5355810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F7DE6F-B9AA-B7BD-CFC0-3DEA874E1666}"/>
              </a:ext>
            </a:extLst>
          </p:cNvPr>
          <p:cNvSpPr txBox="1"/>
          <p:nvPr/>
        </p:nvSpPr>
        <p:spPr>
          <a:xfrm>
            <a:off x="9364162" y="2015"/>
            <a:ext cx="2846575" cy="731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dirty="0">
                <a:solidFill>
                  <a:srgbClr val="FFFFFF"/>
                </a:solidFill>
                <a:latin typeface="Montserrat" pitchFamily="2" charset="0"/>
              </a:rPr>
              <a:t>© Jennifer MacRitchie (CC BY-NC-ND)</a:t>
            </a:r>
            <a:endParaRPr lang="en-GB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48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person, indoor, clothing, nail&#10;&#10;Description automatically generated">
            <a:extLst>
              <a:ext uri="{FF2B5EF4-FFF2-40B4-BE49-F238E27FC236}">
                <a16:creationId xmlns:a16="http://schemas.microsoft.com/office/drawing/2014/main" id="{F513A68F-C1F0-8CDC-DACB-DB99F9E4A7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98"/>
          <a:stretch/>
        </p:blipFill>
        <p:spPr>
          <a:xfrm>
            <a:off x="4271789" y="0"/>
            <a:ext cx="13323227" cy="1028700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-5400000">
            <a:off x="10763946" y="2743896"/>
            <a:ext cx="10287000" cy="4799209"/>
            <a:chOff x="0" y="0"/>
            <a:chExt cx="3130550" cy="1460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B76CA9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86948" y="2513870"/>
            <a:ext cx="11494787" cy="6439630"/>
            <a:chOff x="0" y="0"/>
            <a:chExt cx="10362550" cy="425371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362550" cy="4253714"/>
            </a:xfrm>
            <a:custGeom>
              <a:avLst/>
              <a:gdLst/>
              <a:ahLst/>
              <a:cxnLst/>
              <a:rect l="l" t="t" r="r" b="b"/>
              <a:pathLst>
                <a:path w="10362550" h="4253714">
                  <a:moveTo>
                    <a:pt x="10238090" y="4253714"/>
                  </a:moveTo>
                  <a:lnTo>
                    <a:pt x="124460" y="4253714"/>
                  </a:lnTo>
                  <a:cubicBezTo>
                    <a:pt x="55880" y="4253714"/>
                    <a:pt x="0" y="4197834"/>
                    <a:pt x="0" y="412925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238090" y="0"/>
                  </a:lnTo>
                  <a:cubicBezTo>
                    <a:pt x="10306669" y="0"/>
                    <a:pt x="10362550" y="55880"/>
                    <a:pt x="10362550" y="124460"/>
                  </a:cubicBezTo>
                  <a:lnTo>
                    <a:pt x="10362550" y="4129255"/>
                  </a:lnTo>
                  <a:cubicBezTo>
                    <a:pt x="10362550" y="4197834"/>
                    <a:pt x="10306669" y="4253714"/>
                    <a:pt x="10238090" y="4253714"/>
                  </a:cubicBezTo>
                  <a:close/>
                </a:path>
              </a:pathLst>
            </a:custGeom>
            <a:solidFill>
              <a:srgbClr val="145D8D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7182559" y="1126388"/>
            <a:ext cx="1105441" cy="1105441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145D8D"/>
            </a:solidFill>
          </p:spPr>
        </p:sp>
      </p:grpSp>
      <p:grpSp>
        <p:nvGrpSpPr>
          <p:cNvPr id="10" name="Group 10"/>
          <p:cNvGrpSpPr/>
          <p:nvPr/>
        </p:nvGrpSpPr>
        <p:grpSpPr>
          <a:xfrm rot="5400000">
            <a:off x="-937583" y="937583"/>
            <a:ext cx="10287000" cy="8411834"/>
            <a:chOff x="0" y="0"/>
            <a:chExt cx="3130550" cy="255989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30550" cy="2559898"/>
            </a:xfrm>
            <a:custGeom>
              <a:avLst/>
              <a:gdLst/>
              <a:ahLst/>
              <a:cxnLst/>
              <a:rect l="l" t="t" r="r" b="b"/>
              <a:pathLst>
                <a:path w="3130550" h="2559898">
                  <a:moveTo>
                    <a:pt x="0" y="1123950"/>
                  </a:moveTo>
                  <a:lnTo>
                    <a:pt x="0" y="2559898"/>
                  </a:lnTo>
                  <a:lnTo>
                    <a:pt x="3130550" y="2559898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E7328A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286203" y="2830049"/>
            <a:ext cx="12009330" cy="5799194"/>
            <a:chOff x="0" y="0"/>
            <a:chExt cx="10211389" cy="385431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211389" cy="3854312"/>
            </a:xfrm>
            <a:custGeom>
              <a:avLst/>
              <a:gdLst/>
              <a:ahLst/>
              <a:cxnLst/>
              <a:rect l="l" t="t" r="r" b="b"/>
              <a:pathLst>
                <a:path w="10211389" h="3854312">
                  <a:moveTo>
                    <a:pt x="10086928" y="3854312"/>
                  </a:moveTo>
                  <a:lnTo>
                    <a:pt x="124460" y="3854312"/>
                  </a:lnTo>
                  <a:cubicBezTo>
                    <a:pt x="55880" y="3854312"/>
                    <a:pt x="0" y="3798432"/>
                    <a:pt x="0" y="372985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086928" y="0"/>
                  </a:lnTo>
                  <a:cubicBezTo>
                    <a:pt x="10155509" y="0"/>
                    <a:pt x="10211389" y="55880"/>
                    <a:pt x="10211389" y="124460"/>
                  </a:cubicBezTo>
                  <a:lnTo>
                    <a:pt x="10211389" y="3729852"/>
                  </a:lnTo>
                  <a:cubicBezTo>
                    <a:pt x="10211389" y="3798432"/>
                    <a:pt x="10155509" y="3854312"/>
                    <a:pt x="10086928" y="385431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3953747" y="621291"/>
            <a:ext cx="699726" cy="814819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 rot="5400000">
            <a:off x="3597358" y="-2845860"/>
            <a:ext cx="1480331" cy="8675048"/>
            <a:chOff x="0" y="0"/>
            <a:chExt cx="3130550" cy="1824869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130550" cy="18248691"/>
            </a:xfrm>
            <a:custGeom>
              <a:avLst/>
              <a:gdLst/>
              <a:ahLst/>
              <a:cxnLst/>
              <a:rect l="l" t="t" r="r" b="b"/>
              <a:pathLst>
                <a:path w="3130550" h="18248691">
                  <a:moveTo>
                    <a:pt x="0" y="1123950"/>
                  </a:moveTo>
                  <a:lnTo>
                    <a:pt x="0" y="18248691"/>
                  </a:lnTo>
                  <a:lnTo>
                    <a:pt x="3130550" y="18248691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B76CA9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533400" y="3103249"/>
            <a:ext cx="11475930" cy="5240652"/>
            <a:chOff x="0" y="0"/>
            <a:chExt cx="9783472" cy="344230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783472" cy="3442308"/>
            </a:xfrm>
            <a:custGeom>
              <a:avLst/>
              <a:gdLst/>
              <a:ahLst/>
              <a:cxnLst/>
              <a:rect l="l" t="t" r="r" b="b"/>
              <a:pathLst>
                <a:path w="9783472" h="3442308">
                  <a:moveTo>
                    <a:pt x="9659011" y="3442308"/>
                  </a:moveTo>
                  <a:lnTo>
                    <a:pt x="124460" y="3442308"/>
                  </a:lnTo>
                  <a:cubicBezTo>
                    <a:pt x="55880" y="3442308"/>
                    <a:pt x="0" y="3386428"/>
                    <a:pt x="0" y="331784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659012" y="0"/>
                  </a:lnTo>
                  <a:cubicBezTo>
                    <a:pt x="9727592" y="0"/>
                    <a:pt x="9783472" y="55880"/>
                    <a:pt x="9783472" y="124460"/>
                  </a:cubicBezTo>
                  <a:lnTo>
                    <a:pt x="9783472" y="3317848"/>
                  </a:lnTo>
                  <a:cubicBezTo>
                    <a:pt x="9783472" y="3386428"/>
                    <a:pt x="9727592" y="3442308"/>
                    <a:pt x="9659012" y="3442308"/>
                  </a:cubicBezTo>
                  <a:close/>
                </a:path>
              </a:pathLst>
            </a:custGeom>
            <a:solidFill>
              <a:srgbClr val="F1F1F1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1028700" y="1033538"/>
            <a:ext cx="6844089" cy="98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89"/>
              </a:lnSpc>
            </a:pPr>
            <a:r>
              <a:rPr lang="en-US" sz="6899">
                <a:solidFill>
                  <a:srgbClr val="FFFFFF"/>
                </a:solidFill>
                <a:latin typeface="Montserrat Extra-Bold Bold"/>
              </a:rPr>
              <a:t>Talking </a:t>
            </a:r>
            <a:r>
              <a:rPr lang="en-US" sz="6899">
                <a:solidFill>
                  <a:srgbClr val="FFFFFF"/>
                </a:solidFill>
                <a:latin typeface="Montserrat Extra-Bold"/>
              </a:rPr>
              <a:t>points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9315775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12       </a:t>
            </a:r>
            <a:r>
              <a:rPr lang="en-U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92984" y="3307435"/>
            <a:ext cx="11194216" cy="4705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Which of the careers in music technology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mentioned in this presentation most appeals to you, and why?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Would you prefer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to enter the field of music technology from the music or technology side? What would be the advantages of each direction, and how might you benefit from a course that combines both?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How have the musical arts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benefited from advances in technology?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How have Jenni, Justin and Jon’s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personal backgrounds influenced their involvement in this project?</a:t>
            </a:r>
          </a:p>
          <a:p>
            <a:pPr marL="457200" indent="-457200" algn="l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What does music mean to you?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How has music impacted your life?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651E25-CD3A-D471-3F15-2EE2A0F03B9A}"/>
              </a:ext>
            </a:extLst>
          </p:cNvPr>
          <p:cNvSpPr txBox="1"/>
          <p:nvPr/>
        </p:nvSpPr>
        <p:spPr>
          <a:xfrm>
            <a:off x="12428076" y="9865767"/>
            <a:ext cx="4781522" cy="398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dirty="0">
                <a:solidFill>
                  <a:srgbClr val="FFFFFF"/>
                </a:solidFill>
                <a:latin typeface="Montserrat" pitchFamily="2" charset="0"/>
              </a:rPr>
              <a:t>© Jennifer MacRitchie (CC BY-NC-ND)</a:t>
            </a:r>
            <a:endParaRPr lang="en-GB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3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71298" y="1974758"/>
            <a:ext cx="6631992" cy="663199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-1660237" y="1660237"/>
            <a:ext cx="10287000" cy="6966526"/>
            <a:chOff x="0" y="0"/>
            <a:chExt cx="3130550" cy="21200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30550" cy="2120060"/>
            </a:xfrm>
            <a:custGeom>
              <a:avLst/>
              <a:gdLst/>
              <a:ahLst/>
              <a:cxnLst/>
              <a:rect l="l" t="t" r="r" b="b"/>
              <a:pathLst>
                <a:path w="3130550" h="2120060">
                  <a:moveTo>
                    <a:pt x="0" y="1123950"/>
                  </a:moveTo>
                  <a:lnTo>
                    <a:pt x="0" y="2120060"/>
                  </a:lnTo>
                  <a:lnTo>
                    <a:pt x="3130550" y="2120060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E7328A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30113" y="2233573"/>
            <a:ext cx="6114362" cy="6114362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364098" y="2667569"/>
            <a:ext cx="5246391" cy="5246370"/>
            <a:chOff x="0" y="0"/>
            <a:chExt cx="6350000" cy="6349975"/>
          </a:xfr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8" name="Group 8"/>
          <p:cNvGrpSpPr/>
          <p:nvPr/>
        </p:nvGrpSpPr>
        <p:grpSpPr>
          <a:xfrm rot="-5400000">
            <a:off x="15547542" y="1159042"/>
            <a:ext cx="4345306" cy="2027222"/>
            <a:chOff x="0" y="0"/>
            <a:chExt cx="3130550" cy="1460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B76CA9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8555730" y="3288706"/>
            <a:ext cx="6898414" cy="4569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7" lvl="1" indent="-215904">
              <a:lnSpc>
                <a:spcPct val="12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solidFill>
                  <a:srgbClr val="474B4F"/>
                </a:solidFill>
                <a:latin typeface="Montserrat" pitchFamily="2" charset="0"/>
              </a:rPr>
              <a:t>Meet the team</a:t>
            </a:r>
          </a:p>
          <a:p>
            <a:pPr marL="431807" lvl="1" indent="-215904">
              <a:lnSpc>
                <a:spcPct val="12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solidFill>
                  <a:srgbClr val="474B4F"/>
                </a:solidFill>
                <a:latin typeface="Montserrat" pitchFamily="2" charset="0"/>
              </a:rPr>
              <a:t>Dementia and music</a:t>
            </a:r>
          </a:p>
          <a:p>
            <a:pPr marL="431807" lvl="1" indent="-215904">
              <a:lnSpc>
                <a:spcPct val="12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solidFill>
                  <a:srgbClr val="474B4F"/>
                </a:solidFill>
                <a:latin typeface="Montserrat" pitchFamily="2" charset="0"/>
              </a:rPr>
              <a:t>The team’s digital musical instruments</a:t>
            </a:r>
          </a:p>
          <a:p>
            <a:pPr marL="431807" lvl="1" indent="-215904">
              <a:lnSpc>
                <a:spcPct val="12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400" b="1" dirty="0">
                <a:solidFill>
                  <a:srgbClr val="474B4F"/>
                </a:solidFill>
                <a:latin typeface="Montserrat" pitchFamily="2" charset="0"/>
              </a:rPr>
              <a:t>Talking points</a:t>
            </a:r>
          </a:p>
          <a:p>
            <a:pPr marL="431807" lvl="1" indent="-215904">
              <a:lnSpc>
                <a:spcPct val="12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solidFill>
                  <a:srgbClr val="474B4F"/>
                </a:solidFill>
                <a:latin typeface="Montserrat" pitchFamily="2" charset="0"/>
              </a:rPr>
              <a:t>About music technology</a:t>
            </a:r>
          </a:p>
          <a:p>
            <a:pPr marL="431807" lvl="1" indent="-215904">
              <a:lnSpc>
                <a:spcPct val="12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solidFill>
                  <a:srgbClr val="474B4F"/>
                </a:solidFill>
                <a:latin typeface="Montserrat" pitchFamily="2" charset="0"/>
              </a:rPr>
              <a:t>Pathway from school to music technology</a:t>
            </a:r>
          </a:p>
          <a:p>
            <a:pPr marL="431807" lvl="1" indent="-215904">
              <a:lnSpc>
                <a:spcPct val="12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solidFill>
                  <a:srgbClr val="474B4F"/>
                </a:solidFill>
                <a:latin typeface="Montserrat" pitchFamily="2" charset="0"/>
              </a:rPr>
              <a:t>Careers in music technology</a:t>
            </a:r>
          </a:p>
          <a:p>
            <a:pPr marL="431807" lvl="1" indent="-215904">
              <a:lnSpc>
                <a:spcPct val="12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solidFill>
                  <a:srgbClr val="474B4F"/>
                </a:solidFill>
                <a:latin typeface="Montserrat" pitchFamily="2" charset="0"/>
              </a:rPr>
              <a:t>Thoughts from the team</a:t>
            </a:r>
          </a:p>
          <a:p>
            <a:pPr marL="431807" lvl="1" indent="-215904">
              <a:lnSpc>
                <a:spcPct val="12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400" b="1" dirty="0">
                <a:solidFill>
                  <a:srgbClr val="474B4F"/>
                </a:solidFill>
                <a:latin typeface="Montserrat" pitchFamily="2" charset="0"/>
              </a:rPr>
              <a:t>Talking points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850170" y="1462102"/>
            <a:ext cx="10220015" cy="738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00"/>
              </a:lnSpc>
            </a:pPr>
            <a:r>
              <a:rPr lang="en-US" sz="6000" dirty="0">
                <a:solidFill>
                  <a:srgbClr val="474B4F"/>
                </a:solidFill>
                <a:latin typeface="Montserrat Extra-Bold Bold"/>
              </a:rPr>
              <a:t>In this presentation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850170" y="2407875"/>
            <a:ext cx="4979916" cy="471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dirty="0">
                <a:solidFill>
                  <a:srgbClr val="145D8D"/>
                </a:solidFill>
                <a:latin typeface="Montserrat Bold"/>
              </a:rPr>
              <a:t>we will cover: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9315775"/>
            <a:ext cx="4979916" cy="2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>
                <a:solidFill>
                  <a:srgbClr val="FFFFFF"/>
                </a:solidFill>
                <a:latin typeface="Montserrat Semi-Bold"/>
              </a:rPr>
              <a:t>02       </a:t>
            </a:r>
            <a:r>
              <a:rPr lang="en-US" sz="170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-5400000">
            <a:off x="10805842" y="2738668"/>
            <a:ext cx="10287000" cy="4809664"/>
            <a:chOff x="0" y="0"/>
            <a:chExt cx="3130550" cy="14636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30550" cy="1463682"/>
            </a:xfrm>
            <a:custGeom>
              <a:avLst/>
              <a:gdLst/>
              <a:ahLst/>
              <a:cxnLst/>
              <a:rect l="l" t="t" r="r" b="b"/>
              <a:pathLst>
                <a:path w="3130550" h="1463682">
                  <a:moveTo>
                    <a:pt x="0" y="1123950"/>
                  </a:moveTo>
                  <a:lnTo>
                    <a:pt x="0" y="1463682"/>
                  </a:lnTo>
                  <a:lnTo>
                    <a:pt x="3130550" y="1463682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E7328A"/>
            </a:solidFill>
          </p:spPr>
        </p:sp>
      </p:grpSp>
      <p:grpSp>
        <p:nvGrpSpPr>
          <p:cNvPr id="5" name="Group 5"/>
          <p:cNvGrpSpPr/>
          <p:nvPr/>
        </p:nvGrpSpPr>
        <p:grpSpPr>
          <a:xfrm rot="5400000">
            <a:off x="-937583" y="937583"/>
            <a:ext cx="10287000" cy="8411834"/>
            <a:chOff x="0" y="0"/>
            <a:chExt cx="3130550" cy="255989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30550" cy="2559898"/>
            </a:xfrm>
            <a:custGeom>
              <a:avLst/>
              <a:gdLst/>
              <a:ahLst/>
              <a:cxnLst/>
              <a:rect l="l" t="t" r="r" b="b"/>
              <a:pathLst>
                <a:path w="3130550" h="2559898">
                  <a:moveTo>
                    <a:pt x="0" y="1123950"/>
                  </a:moveTo>
                  <a:lnTo>
                    <a:pt x="0" y="2559898"/>
                  </a:lnTo>
                  <a:lnTo>
                    <a:pt x="3130550" y="2559898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B76CA9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4212235" y="7555683"/>
            <a:ext cx="3446042" cy="1321177"/>
            <a:chOff x="0" y="0"/>
            <a:chExt cx="2166673" cy="8306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66673" cy="830680"/>
            </a:xfrm>
            <a:custGeom>
              <a:avLst/>
              <a:gdLst/>
              <a:ahLst/>
              <a:cxnLst/>
              <a:rect l="l" t="t" r="r" b="b"/>
              <a:pathLst>
                <a:path w="2166673" h="830680">
                  <a:moveTo>
                    <a:pt x="2042213" y="830680"/>
                  </a:moveTo>
                  <a:lnTo>
                    <a:pt x="124460" y="830680"/>
                  </a:lnTo>
                  <a:cubicBezTo>
                    <a:pt x="55880" y="830680"/>
                    <a:pt x="0" y="774800"/>
                    <a:pt x="0" y="70622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42213" y="0"/>
                  </a:lnTo>
                  <a:cubicBezTo>
                    <a:pt x="2110793" y="0"/>
                    <a:pt x="2166673" y="55880"/>
                    <a:pt x="2166673" y="124460"/>
                  </a:cubicBezTo>
                  <a:lnTo>
                    <a:pt x="2166673" y="706220"/>
                  </a:lnTo>
                  <a:cubicBezTo>
                    <a:pt x="2166673" y="774800"/>
                    <a:pt x="2110793" y="830680"/>
                    <a:pt x="2042213" y="8306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3760034" y="7781064"/>
            <a:ext cx="904401" cy="904401"/>
            <a:chOff x="0" y="0"/>
            <a:chExt cx="1913890" cy="19138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145D8D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8548228" y="7784246"/>
            <a:ext cx="904401" cy="904401"/>
            <a:chOff x="0" y="0"/>
            <a:chExt cx="1913890" cy="191389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145D8D"/>
            </a:solidFill>
          </p:spPr>
        </p:sp>
      </p:grpSp>
      <p:grpSp>
        <p:nvGrpSpPr>
          <p:cNvPr id="23" name="Group 23"/>
          <p:cNvGrpSpPr/>
          <p:nvPr/>
        </p:nvGrpSpPr>
        <p:grpSpPr>
          <a:xfrm rot="5400000">
            <a:off x="2478483" y="-1612939"/>
            <a:ext cx="1970891" cy="6927860"/>
            <a:chOff x="0" y="0"/>
            <a:chExt cx="3130550" cy="1150848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130550" cy="11508481"/>
            </a:xfrm>
            <a:custGeom>
              <a:avLst/>
              <a:gdLst/>
              <a:ahLst/>
              <a:cxnLst/>
              <a:rect l="l" t="t" r="r" b="b"/>
              <a:pathLst>
                <a:path w="3130550" h="11508481">
                  <a:moveTo>
                    <a:pt x="0" y="1123950"/>
                  </a:moveTo>
                  <a:lnTo>
                    <a:pt x="0" y="11508481"/>
                  </a:lnTo>
                  <a:lnTo>
                    <a:pt x="3130550" y="11508481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E7328A"/>
            </a:solidFill>
          </p:spPr>
        </p:sp>
      </p:grpSp>
      <p:sp>
        <p:nvSpPr>
          <p:cNvPr id="31" name="TextBox 31"/>
          <p:cNvSpPr txBox="1"/>
          <p:nvPr/>
        </p:nvSpPr>
        <p:spPr>
          <a:xfrm>
            <a:off x="13760034" y="7999880"/>
            <a:ext cx="904401" cy="455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3272">
                <a:solidFill>
                  <a:srgbClr val="FFFFFF"/>
                </a:solidFill>
                <a:latin typeface="Montserrat Semi-Bold Bold"/>
              </a:rPr>
              <a:t>02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4897276" y="7913032"/>
            <a:ext cx="2646914" cy="673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3"/>
              </a:lnSpc>
            </a:pPr>
            <a:r>
              <a:rPr lang="en-US" sz="2139" dirty="0">
                <a:solidFill>
                  <a:srgbClr val="1D1D1D"/>
                </a:solidFill>
                <a:latin typeface="Montserrat Extra-Bold Bold"/>
              </a:rPr>
              <a:t>Download the </a:t>
            </a:r>
            <a:r>
              <a:rPr lang="en-US" sz="2139" u="sng" dirty="0">
                <a:solidFill>
                  <a:srgbClr val="0070C0"/>
                </a:solidFill>
                <a:latin typeface="Montserrat Extra-Bold Bol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activity sheet</a:t>
            </a:r>
            <a:endParaRPr lang="en-US" sz="2139" u="sng" dirty="0">
              <a:solidFill>
                <a:srgbClr val="0070C0"/>
              </a:solidFill>
              <a:latin typeface="Montserrat Extra-Bold Bold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8548228" y="8003061"/>
            <a:ext cx="904401" cy="455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3272">
                <a:solidFill>
                  <a:srgbClr val="FFFFFF"/>
                </a:solidFill>
                <a:latin typeface="Montserrat Semi-Bold Bold"/>
              </a:rPr>
              <a:t>01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717571" y="7857025"/>
            <a:ext cx="2026811" cy="6737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53"/>
              </a:lnSpc>
            </a:pPr>
            <a:r>
              <a:rPr lang="en-US" sz="2139" dirty="0">
                <a:solidFill>
                  <a:srgbClr val="1D1D1D"/>
                </a:solidFill>
                <a:latin typeface="Montserrat Extra-Bold Bold"/>
              </a:rPr>
              <a:t>Download the </a:t>
            </a:r>
            <a:r>
              <a:rPr lang="en-US" sz="2139" u="sng" dirty="0">
                <a:solidFill>
                  <a:srgbClr val="0070C0"/>
                </a:solidFill>
                <a:latin typeface="Montserrat Extra-Bold 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article</a:t>
            </a:r>
            <a:endParaRPr lang="en-US" sz="2139" u="sng" dirty="0">
              <a:solidFill>
                <a:srgbClr val="0070C0"/>
              </a:solidFill>
              <a:latin typeface="Montserrat Extra-Bold Bold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769880" y="1331651"/>
            <a:ext cx="6844089" cy="98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89"/>
              </a:lnSpc>
            </a:pPr>
            <a:r>
              <a:rPr lang="en-US" sz="6899">
                <a:solidFill>
                  <a:srgbClr val="FFFFFF"/>
                </a:solidFill>
                <a:latin typeface="Montserrat Extra-Bold Bold"/>
              </a:rPr>
              <a:t>Resources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028700" y="9315775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20       </a:t>
            </a:r>
            <a:r>
              <a:rPr lang="en-U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1BF8FEB9-3CBA-A132-B6C4-50C48B202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80808" y="865545"/>
            <a:ext cx="4557155" cy="648518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C502764-46C6-9164-2684-FE90A8700D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8198" y="865545"/>
            <a:ext cx="4557155" cy="648841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3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364676" y="-200903"/>
            <a:ext cx="9123227" cy="11852578"/>
            <a:chOff x="0" y="0"/>
            <a:chExt cx="3130550" cy="40671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30550" cy="4067101"/>
            </a:xfrm>
            <a:custGeom>
              <a:avLst/>
              <a:gdLst/>
              <a:ahLst/>
              <a:cxnLst/>
              <a:rect l="l" t="t" r="r" b="b"/>
              <a:pathLst>
                <a:path w="3130550" h="4067101">
                  <a:moveTo>
                    <a:pt x="0" y="1123950"/>
                  </a:moveTo>
                  <a:lnTo>
                    <a:pt x="0" y="4067101"/>
                  </a:lnTo>
                  <a:lnTo>
                    <a:pt x="3130550" y="4067101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145D8D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600421" y="-600421"/>
            <a:ext cx="10287000" cy="11487842"/>
            <a:chOff x="0" y="0"/>
            <a:chExt cx="3130550" cy="349599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3495991"/>
            </a:xfrm>
            <a:custGeom>
              <a:avLst/>
              <a:gdLst/>
              <a:ahLst/>
              <a:cxnLst/>
              <a:rect l="l" t="t" r="r" b="b"/>
              <a:pathLst>
                <a:path w="3130550" h="3495991">
                  <a:moveTo>
                    <a:pt x="0" y="1123950"/>
                  </a:moveTo>
                  <a:lnTo>
                    <a:pt x="0" y="3495991"/>
                  </a:lnTo>
                  <a:lnTo>
                    <a:pt x="3130550" y="3495991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24687A0-85D6-E6D9-8070-63328F305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20689"/>
            <a:ext cx="4064000" cy="1485900"/>
          </a:xfrm>
          <a:prstGeom prst="rect">
            <a:avLst/>
          </a:prstGeom>
        </p:spPr>
      </p:pic>
      <p:pic>
        <p:nvPicPr>
          <p:cNvPr id="9" name="Picture 8" descr="A picture containing clipart, graphic design, graphics, poster&#10;&#10;Description automatically generated">
            <a:extLst>
              <a:ext uri="{FF2B5EF4-FFF2-40B4-BE49-F238E27FC236}">
                <a16:creationId xmlns:a16="http://schemas.microsoft.com/office/drawing/2014/main" id="{BBD0A729-685C-3186-812E-4435ED455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062" y="5204673"/>
            <a:ext cx="3582938" cy="3918555"/>
          </a:xfrm>
          <a:prstGeom prst="rect">
            <a:avLst/>
          </a:prstGeom>
        </p:spPr>
      </p:pic>
      <p:pic>
        <p:nvPicPr>
          <p:cNvPr id="11" name="Picture 10" descr="Blu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7F6830A7-7840-0074-1CC6-65B56D168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679005"/>
            <a:ext cx="4064001" cy="1064639"/>
          </a:xfrm>
          <a:prstGeom prst="rect">
            <a:avLst/>
          </a:prstGeom>
        </p:spPr>
      </p:pic>
      <p:pic>
        <p:nvPicPr>
          <p:cNvPr id="13" name="Picture 12" descr="A picture containing font, text, graphics, screenshot&#10;&#10;Description automatically generated">
            <a:extLst>
              <a:ext uri="{FF2B5EF4-FFF2-40B4-BE49-F238E27FC236}">
                <a16:creationId xmlns:a16="http://schemas.microsoft.com/office/drawing/2014/main" id="{88F0789D-44AC-902E-E073-9B160DFFA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111386"/>
            <a:ext cx="4064001" cy="1198252"/>
          </a:xfrm>
          <a:prstGeom prst="rect">
            <a:avLst/>
          </a:prstGeom>
        </p:spPr>
      </p:pic>
      <p:pic>
        <p:nvPicPr>
          <p:cNvPr id="15" name="Picture 14" descr="A blue text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EF69A786-A5BD-D172-DA7E-A183090535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08" y="2501491"/>
            <a:ext cx="4034693" cy="1224289"/>
          </a:xfrm>
          <a:prstGeom prst="rect">
            <a:avLst/>
          </a:prstGeom>
        </p:spPr>
      </p:pic>
      <p:pic>
        <p:nvPicPr>
          <p:cNvPr id="17" name="Picture 16" descr="A picture containing clock, digital clock, number&#10;&#10;Description automatically generated">
            <a:extLst>
              <a:ext uri="{FF2B5EF4-FFF2-40B4-BE49-F238E27FC236}">
                <a16:creationId xmlns:a16="http://schemas.microsoft.com/office/drawing/2014/main" id="{4B647983-22DF-25E3-BB95-76A848A8FD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360144"/>
            <a:ext cx="2667000" cy="1125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>
          <a:xfrm>
            <a:off x="1814170" y="1853580"/>
            <a:ext cx="6282000" cy="6280192"/>
            <a:chOff x="0" y="0"/>
            <a:chExt cx="6362700" cy="6575666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145D8D"/>
            </a:solidFill>
            <a:ln w="12700">
              <a:noFill/>
            </a:ln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-1746485" y="1746485"/>
            <a:ext cx="10287000" cy="6794030"/>
            <a:chOff x="0" y="0"/>
            <a:chExt cx="3130550" cy="20675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067566"/>
            </a:xfrm>
            <a:custGeom>
              <a:avLst/>
              <a:gdLst/>
              <a:ahLst/>
              <a:cxnLst/>
              <a:rect l="l" t="t" r="r" b="b"/>
              <a:pathLst>
                <a:path w="3130550" h="2067566">
                  <a:moveTo>
                    <a:pt x="0" y="1123950"/>
                  </a:moveTo>
                  <a:lnTo>
                    <a:pt x="0" y="2067566"/>
                  </a:lnTo>
                  <a:lnTo>
                    <a:pt x="3130550" y="2067566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E7328A"/>
            </a:solidFill>
          </p:spPr>
        </p:sp>
      </p:grpSp>
      <p:grpSp>
        <p:nvGrpSpPr>
          <p:cNvPr id="6" name="Group 6"/>
          <p:cNvGrpSpPr>
            <a:grpSpLocks/>
          </p:cNvGrpSpPr>
          <p:nvPr/>
        </p:nvGrpSpPr>
        <p:grpSpPr>
          <a:xfrm>
            <a:off x="2055769" y="2103266"/>
            <a:ext cx="5781600" cy="5780821"/>
            <a:chOff x="0" y="0"/>
            <a:chExt cx="6362700" cy="6575666"/>
          </a:xfrm>
        </p:grpSpPr>
        <p:sp>
          <p:nvSpPr>
            <p:cNvPr id="7" name="Freeform 7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FFFFFF"/>
            </a:solidFill>
            <a:ln w="12700">
              <a:noFill/>
            </a:ln>
          </p:spPr>
        </p:sp>
      </p:grpSp>
      <p:grpSp>
        <p:nvGrpSpPr>
          <p:cNvPr id="8" name="Group 8"/>
          <p:cNvGrpSpPr>
            <a:grpSpLocks/>
          </p:cNvGrpSpPr>
          <p:nvPr/>
        </p:nvGrpSpPr>
        <p:grpSpPr>
          <a:xfrm>
            <a:off x="2268985" y="2323618"/>
            <a:ext cx="5338800" cy="5340116"/>
            <a:chOff x="0" y="0"/>
            <a:chExt cx="6362700" cy="6575666"/>
          </a:xfrm>
          <a:blipFill>
            <a:blip r:embed="rId2"/>
            <a:stretch>
              <a:fillRect/>
            </a:stretch>
          </a:blipFill>
        </p:grpSpPr>
        <p:sp>
          <p:nvSpPr>
            <p:cNvPr id="9" name="Freeform 9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0" name="Group 10"/>
          <p:cNvGrpSpPr/>
          <p:nvPr/>
        </p:nvGrpSpPr>
        <p:grpSpPr>
          <a:xfrm>
            <a:off x="1312251" y="7417234"/>
            <a:ext cx="5020388" cy="1032415"/>
            <a:chOff x="0" y="0"/>
            <a:chExt cx="3186708" cy="10129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86708" cy="1012978"/>
            </a:xfrm>
            <a:custGeom>
              <a:avLst/>
              <a:gdLst/>
              <a:ahLst/>
              <a:cxnLst/>
              <a:rect l="l" t="t" r="r" b="b"/>
              <a:pathLst>
                <a:path w="3186708" h="1012978">
                  <a:moveTo>
                    <a:pt x="3062248" y="1012978"/>
                  </a:moveTo>
                  <a:lnTo>
                    <a:pt x="124460" y="1012978"/>
                  </a:lnTo>
                  <a:cubicBezTo>
                    <a:pt x="55880" y="1012978"/>
                    <a:pt x="0" y="957098"/>
                    <a:pt x="0" y="8885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62248" y="0"/>
                  </a:lnTo>
                  <a:cubicBezTo>
                    <a:pt x="3130828" y="0"/>
                    <a:pt x="3186708" y="55880"/>
                    <a:pt x="3186708" y="124460"/>
                  </a:cubicBezTo>
                  <a:lnTo>
                    <a:pt x="3186708" y="888518"/>
                  </a:lnTo>
                  <a:cubicBezTo>
                    <a:pt x="3186708" y="957098"/>
                    <a:pt x="3130828" y="1012978"/>
                    <a:pt x="3062248" y="1012978"/>
                  </a:cubicBezTo>
                  <a:close/>
                </a:path>
              </a:pathLst>
            </a:custGeom>
            <a:solidFill>
              <a:srgbClr val="B76CA9"/>
            </a:solidFill>
          </p:spPr>
        </p:sp>
      </p:grpSp>
      <p:grpSp>
        <p:nvGrpSpPr>
          <p:cNvPr id="12" name="Group 12"/>
          <p:cNvGrpSpPr/>
          <p:nvPr/>
        </p:nvGrpSpPr>
        <p:grpSpPr>
          <a:xfrm rot="-5400000">
            <a:off x="14668271" y="1543335"/>
            <a:ext cx="5786039" cy="2699369"/>
            <a:chOff x="0" y="0"/>
            <a:chExt cx="3130550" cy="1460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B76CA9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983095" y="2121349"/>
            <a:ext cx="699726" cy="814819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312252" y="7750089"/>
            <a:ext cx="5020388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68"/>
              </a:lnSpc>
            </a:pPr>
            <a:r>
              <a:rPr lang="en-US" sz="2800" b="1" dirty="0">
                <a:solidFill>
                  <a:srgbClr val="FFFFFF"/>
                </a:solidFill>
                <a:latin typeface="Montserrat" pitchFamily="2" charset="0"/>
              </a:rPr>
              <a:t>Dr Jennifer MacRitchie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839200" y="1451632"/>
            <a:ext cx="9231931" cy="1088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69"/>
              </a:lnSpc>
            </a:pPr>
            <a:r>
              <a:rPr lang="en-US" sz="7699" dirty="0">
                <a:solidFill>
                  <a:srgbClr val="474B4F"/>
                </a:solidFill>
                <a:latin typeface="Montserrat Extra-Bold Bold"/>
              </a:rPr>
              <a:t>Meet </a:t>
            </a:r>
            <a:r>
              <a:rPr lang="en-US" sz="7699" dirty="0">
                <a:solidFill>
                  <a:srgbClr val="474B4F"/>
                </a:solidFill>
                <a:latin typeface="Montserrat Extra-Bold"/>
              </a:rPr>
              <a:t>Jenni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839200" y="3008057"/>
            <a:ext cx="7924516" cy="5455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474B4F"/>
                </a:solidFill>
                <a:latin typeface="Montserrat" pitchFamily="2" charset="0"/>
              </a:rPr>
              <a:t>Jenni is a </a:t>
            </a:r>
            <a:r>
              <a:rPr lang="en-US" sz="2400" b="1" dirty="0">
                <a:solidFill>
                  <a:srgbClr val="474B4F"/>
                </a:solidFill>
                <a:latin typeface="Montserrat" pitchFamily="2" charset="0"/>
              </a:rPr>
              <a:t>musician</a:t>
            </a:r>
            <a:r>
              <a:rPr lang="en-US" sz="2400" dirty="0">
                <a:solidFill>
                  <a:srgbClr val="474B4F"/>
                </a:solidFill>
                <a:latin typeface="Montserrat" pitchFamily="2" charset="0"/>
              </a:rPr>
              <a:t> and </a:t>
            </a:r>
            <a:r>
              <a:rPr lang="en-US" sz="2400" b="1" dirty="0">
                <a:solidFill>
                  <a:srgbClr val="474B4F"/>
                </a:solidFill>
                <a:latin typeface="Montserrat" pitchFamily="2" charset="0"/>
              </a:rPr>
              <a:t>electronic engineer </a:t>
            </a:r>
            <a:r>
              <a:rPr lang="en-US" sz="2400" dirty="0">
                <a:solidFill>
                  <a:srgbClr val="474B4F"/>
                </a:solidFill>
                <a:latin typeface="Montserrat" pitchFamily="2" charset="0"/>
              </a:rPr>
              <a:t>at the </a:t>
            </a:r>
            <a:r>
              <a:rPr lang="en-US" sz="2400" b="1" dirty="0">
                <a:solidFill>
                  <a:srgbClr val="0070C0"/>
                </a:solidFill>
                <a:latin typeface="Montserrat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University of Sheffield</a:t>
            </a:r>
            <a:r>
              <a:rPr lang="en-US" sz="2400" b="1" dirty="0">
                <a:solidFill>
                  <a:srgbClr val="0070C0"/>
                </a:solidFill>
                <a:latin typeface="Montserrat" pitchFamily="2" charset="0"/>
              </a:rPr>
              <a:t> </a:t>
            </a:r>
            <a:r>
              <a:rPr lang="en-US" sz="2400" dirty="0">
                <a:solidFill>
                  <a:srgbClr val="474B4F"/>
                </a:solidFill>
                <a:latin typeface="Montserrat" pitchFamily="2" charset="0"/>
              </a:rPr>
              <a:t>in the UK.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474B4F"/>
                </a:solidFill>
                <a:latin typeface="Montserrat" pitchFamily="2" charset="0"/>
              </a:rPr>
              <a:t>She is leading a project to develop new </a:t>
            </a:r>
            <a:r>
              <a:rPr lang="en-US" sz="2400" b="1" dirty="0">
                <a:solidFill>
                  <a:srgbClr val="474B4F"/>
                </a:solidFill>
                <a:latin typeface="Montserrat" pitchFamily="2" charset="0"/>
              </a:rPr>
              <a:t>digital musical technologies</a:t>
            </a:r>
            <a:r>
              <a:rPr lang="en-US" sz="2400" dirty="0">
                <a:solidFill>
                  <a:srgbClr val="474B4F"/>
                </a:solidFill>
                <a:latin typeface="Montserrat" pitchFamily="2" charset="0"/>
              </a:rPr>
              <a:t> to improve music </a:t>
            </a:r>
            <a:r>
              <a:rPr lang="en-US" sz="2400" b="1" dirty="0">
                <a:solidFill>
                  <a:srgbClr val="474B4F"/>
                </a:solidFill>
                <a:latin typeface="Montserrat" pitchFamily="2" charset="0"/>
              </a:rPr>
              <a:t>accessibility</a:t>
            </a:r>
            <a:r>
              <a:rPr lang="en-US" sz="2400" dirty="0">
                <a:solidFill>
                  <a:srgbClr val="474B4F"/>
                </a:solidFill>
                <a:latin typeface="Montserrat" pitchFamily="2" charset="0"/>
              </a:rPr>
              <a:t> for people living with </a:t>
            </a:r>
            <a:r>
              <a:rPr lang="en-US" sz="2400" b="1" dirty="0">
                <a:solidFill>
                  <a:srgbClr val="474B4F"/>
                </a:solidFill>
                <a:latin typeface="Montserrat" pitchFamily="2" charset="0"/>
              </a:rPr>
              <a:t>dementia</a:t>
            </a:r>
            <a:r>
              <a:rPr lang="en-US" sz="2400" dirty="0">
                <a:solidFill>
                  <a:srgbClr val="474B4F"/>
                </a:solidFill>
                <a:latin typeface="Montserrat" pitchFamily="2" charset="0"/>
              </a:rPr>
              <a:t>. 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endParaRPr lang="en-US" sz="2400" dirty="0">
              <a:solidFill>
                <a:srgbClr val="474B4F"/>
              </a:solidFill>
              <a:latin typeface="Montserrat" pitchFamily="2" charset="0"/>
            </a:endParaRP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7030A0"/>
                </a:solidFill>
                <a:latin typeface="Montserrat" pitchFamily="2" charset="0"/>
              </a:rPr>
              <a:t>“Music is an activity that is multi-faceted in nature. It engages with our </a:t>
            </a:r>
            <a:r>
              <a:rPr lang="en-US" sz="2400" b="1" dirty="0">
                <a:solidFill>
                  <a:srgbClr val="7030A0"/>
                </a:solidFill>
                <a:latin typeface="Montserrat" pitchFamily="2" charset="0"/>
              </a:rPr>
              <a:t>emotions</a:t>
            </a:r>
            <a:r>
              <a:rPr lang="en-US" sz="2400" dirty="0">
                <a:solidFill>
                  <a:srgbClr val="7030A0"/>
                </a:solidFill>
                <a:latin typeface="Montserrat" pitchFamily="2" charset="0"/>
              </a:rPr>
              <a:t>, makes us want to move, helps us </a:t>
            </a:r>
            <a:r>
              <a:rPr lang="en-US" sz="2400" b="1" dirty="0">
                <a:solidFill>
                  <a:srgbClr val="7030A0"/>
                </a:solidFill>
                <a:latin typeface="Montserrat" pitchFamily="2" charset="0"/>
              </a:rPr>
              <a:t>relate to others </a:t>
            </a:r>
            <a:r>
              <a:rPr lang="en-US" sz="2400" dirty="0">
                <a:solidFill>
                  <a:srgbClr val="7030A0"/>
                </a:solidFill>
                <a:latin typeface="Montserrat" pitchFamily="2" charset="0"/>
              </a:rPr>
              <a:t>and contributes to our </a:t>
            </a:r>
            <a:r>
              <a:rPr lang="en-US" sz="2400" b="1" dirty="0">
                <a:solidFill>
                  <a:srgbClr val="7030A0"/>
                </a:solidFill>
                <a:latin typeface="Montserrat" pitchFamily="2" charset="0"/>
              </a:rPr>
              <a:t>personal identity</a:t>
            </a:r>
            <a:r>
              <a:rPr lang="en-US" sz="2400" dirty="0">
                <a:solidFill>
                  <a:srgbClr val="7030A0"/>
                </a:solidFill>
                <a:latin typeface="Montserrat" pitchFamily="2" charset="0"/>
              </a:rPr>
              <a:t>.”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    – </a:t>
            </a:r>
            <a:r>
              <a:rPr lang="en-US" sz="2400" b="1" dirty="0">
                <a:solidFill>
                  <a:srgbClr val="474B4F"/>
                </a:solidFill>
                <a:latin typeface="Montserrat" pitchFamily="2" charset="0"/>
              </a:rPr>
              <a:t>Jenni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9315775"/>
            <a:ext cx="4979916" cy="2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>
                <a:solidFill>
                  <a:srgbClr val="FFFFFF"/>
                </a:solidFill>
                <a:latin typeface="Montserrat Semi-Bold"/>
              </a:rPr>
              <a:t>03       </a:t>
            </a:r>
            <a:r>
              <a:rPr lang="en-US" sz="170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40" name="AutoShape 15">
            <a:extLst>
              <a:ext uri="{FF2B5EF4-FFF2-40B4-BE49-F238E27FC236}">
                <a16:creationId xmlns:a16="http://schemas.microsoft.com/office/drawing/2014/main" id="{BA0A0208-49D8-C12B-48A0-9B913E9DAA9D}"/>
              </a:ext>
            </a:extLst>
          </p:cNvPr>
          <p:cNvSpPr/>
          <p:nvPr/>
        </p:nvSpPr>
        <p:spPr>
          <a:xfrm>
            <a:off x="8525257" y="5786039"/>
            <a:ext cx="8552402" cy="0"/>
          </a:xfrm>
          <a:prstGeom prst="line">
            <a:avLst/>
          </a:prstGeom>
          <a:ln w="123825" cap="flat">
            <a:solidFill>
              <a:srgbClr val="E7328A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2">
            <a:extLst>
              <a:ext uri="{FF2B5EF4-FFF2-40B4-BE49-F238E27FC236}">
                <a16:creationId xmlns:a16="http://schemas.microsoft.com/office/drawing/2014/main" id="{F3BC68B2-F2B5-12AE-9323-1AF08B96D4E8}"/>
              </a:ext>
            </a:extLst>
          </p:cNvPr>
          <p:cNvGrpSpPr>
            <a:grpSpLocks/>
          </p:cNvGrpSpPr>
          <p:nvPr/>
        </p:nvGrpSpPr>
        <p:grpSpPr>
          <a:xfrm>
            <a:off x="11734800" y="2398544"/>
            <a:ext cx="6282000" cy="6280192"/>
            <a:chOff x="0" y="0"/>
            <a:chExt cx="6362700" cy="6575666"/>
          </a:xfrm>
        </p:grpSpPr>
        <p:sp>
          <p:nvSpPr>
            <p:cNvPr id="32" name="Freeform 3">
              <a:extLst>
                <a:ext uri="{FF2B5EF4-FFF2-40B4-BE49-F238E27FC236}">
                  <a16:creationId xmlns:a16="http://schemas.microsoft.com/office/drawing/2014/main" id="{52088969-65F8-1FD5-4250-597E834C0046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145D8D"/>
            </a:solidFill>
            <a:ln w="12700">
              <a:noFill/>
            </a:ln>
          </p:spPr>
        </p:sp>
      </p:grpSp>
      <p:grpSp>
        <p:nvGrpSpPr>
          <p:cNvPr id="25" name="Group 2">
            <a:extLst>
              <a:ext uri="{FF2B5EF4-FFF2-40B4-BE49-F238E27FC236}">
                <a16:creationId xmlns:a16="http://schemas.microsoft.com/office/drawing/2014/main" id="{155B616A-1540-7F7A-6506-EA42F3846EAA}"/>
              </a:ext>
            </a:extLst>
          </p:cNvPr>
          <p:cNvGrpSpPr>
            <a:grpSpLocks/>
          </p:cNvGrpSpPr>
          <p:nvPr/>
        </p:nvGrpSpPr>
        <p:grpSpPr>
          <a:xfrm>
            <a:off x="352219" y="2407538"/>
            <a:ext cx="6282000" cy="6280192"/>
            <a:chOff x="0" y="0"/>
            <a:chExt cx="6362700" cy="6575666"/>
          </a:xfrm>
        </p:grpSpPr>
        <p:sp>
          <p:nvSpPr>
            <p:cNvPr id="26" name="Freeform 3">
              <a:extLst>
                <a:ext uri="{FF2B5EF4-FFF2-40B4-BE49-F238E27FC236}">
                  <a16:creationId xmlns:a16="http://schemas.microsoft.com/office/drawing/2014/main" id="{AAD07528-FD51-A1C7-7D2F-611F4860549E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145D8D"/>
            </a:solidFill>
            <a:ln w="12700">
              <a:noFill/>
            </a:ln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-1746485" y="1746485"/>
            <a:ext cx="10287000" cy="6794030"/>
            <a:chOff x="0" y="0"/>
            <a:chExt cx="3130550" cy="20675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067566"/>
            </a:xfrm>
            <a:custGeom>
              <a:avLst/>
              <a:gdLst/>
              <a:ahLst/>
              <a:cxnLst/>
              <a:rect l="l" t="t" r="r" b="b"/>
              <a:pathLst>
                <a:path w="3130550" h="2067566">
                  <a:moveTo>
                    <a:pt x="0" y="1123950"/>
                  </a:moveTo>
                  <a:lnTo>
                    <a:pt x="0" y="2067566"/>
                  </a:lnTo>
                  <a:lnTo>
                    <a:pt x="3130550" y="2067566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E7328A"/>
            </a:solidFill>
          </p:spPr>
        </p:sp>
      </p:grpSp>
      <p:grpSp>
        <p:nvGrpSpPr>
          <p:cNvPr id="12" name="Group 12"/>
          <p:cNvGrpSpPr/>
          <p:nvPr/>
        </p:nvGrpSpPr>
        <p:grpSpPr>
          <a:xfrm rot="-5400000">
            <a:off x="14668271" y="1543335"/>
            <a:ext cx="5786039" cy="2699369"/>
            <a:chOff x="0" y="0"/>
            <a:chExt cx="3130550" cy="1460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B76CA9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4419600" y="1060354"/>
            <a:ext cx="12147066" cy="1090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69"/>
              </a:lnSpc>
            </a:pPr>
            <a:r>
              <a:rPr lang="en-US" sz="7699" dirty="0">
                <a:solidFill>
                  <a:srgbClr val="474B4F"/>
                </a:solidFill>
                <a:latin typeface="Montserrat Extra-Bold Bold"/>
              </a:rPr>
              <a:t>Meet </a:t>
            </a:r>
            <a:r>
              <a:rPr lang="en-US" sz="7699" dirty="0">
                <a:solidFill>
                  <a:srgbClr val="474B4F"/>
                </a:solidFill>
                <a:latin typeface="Montserrat Extra-Bold"/>
              </a:rPr>
              <a:t>Justin and Jon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909999" y="3311138"/>
            <a:ext cx="4468001" cy="366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Jenni is collaborating with Justin and Jon, who are both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musicians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 and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researchers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. 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Justin has expertise in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psychology,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 and Jon has expertise in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digital lutherie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(the creation of digital musical instruments).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9315775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04       </a:t>
            </a:r>
            <a:r>
              <a:rPr lang="en-U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grpSp>
        <p:nvGrpSpPr>
          <p:cNvPr id="27" name="Group 6">
            <a:extLst>
              <a:ext uri="{FF2B5EF4-FFF2-40B4-BE49-F238E27FC236}">
                <a16:creationId xmlns:a16="http://schemas.microsoft.com/office/drawing/2014/main" id="{8EF653A0-7370-8101-E960-288AD0D84D2E}"/>
              </a:ext>
            </a:extLst>
          </p:cNvPr>
          <p:cNvGrpSpPr>
            <a:grpSpLocks/>
          </p:cNvGrpSpPr>
          <p:nvPr/>
        </p:nvGrpSpPr>
        <p:grpSpPr>
          <a:xfrm>
            <a:off x="593818" y="2657224"/>
            <a:ext cx="5781600" cy="5780821"/>
            <a:chOff x="0" y="0"/>
            <a:chExt cx="6362700" cy="6575666"/>
          </a:xfrm>
        </p:grpSpPr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360FCCB6-DFD5-1E25-141A-E973F8B6B963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FFFFFF"/>
            </a:solidFill>
            <a:ln w="12700">
              <a:noFill/>
            </a:ln>
          </p:spPr>
        </p:sp>
      </p:grpSp>
      <p:grpSp>
        <p:nvGrpSpPr>
          <p:cNvPr id="29" name="Group 8">
            <a:extLst>
              <a:ext uri="{FF2B5EF4-FFF2-40B4-BE49-F238E27FC236}">
                <a16:creationId xmlns:a16="http://schemas.microsoft.com/office/drawing/2014/main" id="{D8DBB267-89FF-C6C9-9197-A55B06F77B68}"/>
              </a:ext>
            </a:extLst>
          </p:cNvPr>
          <p:cNvGrpSpPr>
            <a:grpSpLocks/>
          </p:cNvGrpSpPr>
          <p:nvPr/>
        </p:nvGrpSpPr>
        <p:grpSpPr>
          <a:xfrm>
            <a:off x="807034" y="2877576"/>
            <a:ext cx="5338800" cy="5340116"/>
            <a:chOff x="0" y="0"/>
            <a:chExt cx="6362700" cy="6575666"/>
          </a:xfrm>
          <a:blipFill>
            <a:blip r:embed="rId2"/>
            <a:stretch>
              <a:fillRect/>
            </a:stretch>
          </a:blipFill>
        </p:grpSpPr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DFA33ED1-7692-07B7-FCA2-55D42136B049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3" name="Group 6">
            <a:extLst>
              <a:ext uri="{FF2B5EF4-FFF2-40B4-BE49-F238E27FC236}">
                <a16:creationId xmlns:a16="http://schemas.microsoft.com/office/drawing/2014/main" id="{1AFD7AE7-66C5-CF94-F88D-532C1F59D0FC}"/>
              </a:ext>
            </a:extLst>
          </p:cNvPr>
          <p:cNvGrpSpPr>
            <a:grpSpLocks/>
          </p:cNvGrpSpPr>
          <p:nvPr/>
        </p:nvGrpSpPr>
        <p:grpSpPr>
          <a:xfrm>
            <a:off x="11976399" y="2648230"/>
            <a:ext cx="5781600" cy="5780821"/>
            <a:chOff x="0" y="0"/>
            <a:chExt cx="6362700" cy="6575666"/>
          </a:xfrm>
        </p:grpSpPr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5DCC473A-BC8A-3EA6-C1CC-F5F8CAACD764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FFFFFF"/>
            </a:solidFill>
            <a:ln w="12700">
              <a:noFill/>
            </a:ln>
          </p:spPr>
        </p:sp>
      </p:grpSp>
      <p:grpSp>
        <p:nvGrpSpPr>
          <p:cNvPr id="35" name="Group 8">
            <a:extLst>
              <a:ext uri="{FF2B5EF4-FFF2-40B4-BE49-F238E27FC236}">
                <a16:creationId xmlns:a16="http://schemas.microsoft.com/office/drawing/2014/main" id="{90F1ACE6-6D90-7D76-C0DF-D9711635EAF9}"/>
              </a:ext>
            </a:extLst>
          </p:cNvPr>
          <p:cNvGrpSpPr>
            <a:grpSpLocks/>
          </p:cNvGrpSpPr>
          <p:nvPr/>
        </p:nvGrpSpPr>
        <p:grpSpPr>
          <a:xfrm>
            <a:off x="12189615" y="2868582"/>
            <a:ext cx="5338800" cy="5340116"/>
            <a:chOff x="0" y="0"/>
            <a:chExt cx="6362700" cy="6575666"/>
          </a:xfrm>
          <a:blipFill>
            <a:blip r:embed="rId3"/>
            <a:stretch>
              <a:fillRect/>
            </a:stretch>
          </a:blipFill>
        </p:grpSpPr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7C0639B5-3B6F-37B1-C32B-CFEC10FEDEAD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grpFill/>
          </p:spPr>
        </p:sp>
      </p:grpSp>
      <p:grpSp>
        <p:nvGrpSpPr>
          <p:cNvPr id="22" name="Group 10">
            <a:extLst>
              <a:ext uri="{FF2B5EF4-FFF2-40B4-BE49-F238E27FC236}">
                <a16:creationId xmlns:a16="http://schemas.microsoft.com/office/drawing/2014/main" id="{A07195C3-1C71-5831-1FAF-A9A747CEF9C2}"/>
              </a:ext>
            </a:extLst>
          </p:cNvPr>
          <p:cNvGrpSpPr/>
          <p:nvPr/>
        </p:nvGrpSpPr>
        <p:grpSpPr>
          <a:xfrm>
            <a:off x="304800" y="7980942"/>
            <a:ext cx="5020388" cy="1032415"/>
            <a:chOff x="0" y="0"/>
            <a:chExt cx="3186708" cy="1012978"/>
          </a:xfrm>
        </p:grpSpPr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2995A14F-FB0B-AE2D-9C79-26161E7F2A57}"/>
                </a:ext>
              </a:extLst>
            </p:cNvPr>
            <p:cNvSpPr/>
            <p:nvPr/>
          </p:nvSpPr>
          <p:spPr>
            <a:xfrm>
              <a:off x="0" y="0"/>
              <a:ext cx="3186708" cy="1012978"/>
            </a:xfrm>
            <a:custGeom>
              <a:avLst/>
              <a:gdLst/>
              <a:ahLst/>
              <a:cxnLst/>
              <a:rect l="l" t="t" r="r" b="b"/>
              <a:pathLst>
                <a:path w="3186708" h="1012978">
                  <a:moveTo>
                    <a:pt x="3062248" y="1012978"/>
                  </a:moveTo>
                  <a:lnTo>
                    <a:pt x="124460" y="1012978"/>
                  </a:lnTo>
                  <a:cubicBezTo>
                    <a:pt x="55880" y="1012978"/>
                    <a:pt x="0" y="957098"/>
                    <a:pt x="0" y="8885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62248" y="0"/>
                  </a:lnTo>
                  <a:cubicBezTo>
                    <a:pt x="3130828" y="0"/>
                    <a:pt x="3186708" y="55880"/>
                    <a:pt x="3186708" y="124460"/>
                  </a:cubicBezTo>
                  <a:lnTo>
                    <a:pt x="3186708" y="888518"/>
                  </a:lnTo>
                  <a:cubicBezTo>
                    <a:pt x="3186708" y="957098"/>
                    <a:pt x="3130828" y="1012978"/>
                    <a:pt x="3062248" y="1012978"/>
                  </a:cubicBezTo>
                  <a:close/>
                </a:path>
              </a:pathLst>
            </a:custGeom>
            <a:solidFill>
              <a:srgbClr val="B76CA9"/>
            </a:solidFill>
          </p:spPr>
        </p:sp>
      </p:grpSp>
      <p:sp>
        <p:nvSpPr>
          <p:cNvPr id="24" name="TextBox 15">
            <a:extLst>
              <a:ext uri="{FF2B5EF4-FFF2-40B4-BE49-F238E27FC236}">
                <a16:creationId xmlns:a16="http://schemas.microsoft.com/office/drawing/2014/main" id="{E81AC657-10E2-4E1B-F383-C45C865A5F51}"/>
              </a:ext>
            </a:extLst>
          </p:cNvPr>
          <p:cNvSpPr txBox="1"/>
          <p:nvPr/>
        </p:nvSpPr>
        <p:spPr>
          <a:xfrm>
            <a:off x="304801" y="8313797"/>
            <a:ext cx="5020388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68"/>
              </a:lnSpc>
            </a:pPr>
            <a:r>
              <a:rPr lang="en-US" sz="2800" b="1" dirty="0">
                <a:solidFill>
                  <a:srgbClr val="FFFFFF"/>
                </a:solidFill>
                <a:latin typeface="Montserrat" pitchFamily="2" charset="0"/>
              </a:rPr>
              <a:t>Dr Justin Christensen</a:t>
            </a:r>
          </a:p>
        </p:txBody>
      </p:sp>
      <p:grpSp>
        <p:nvGrpSpPr>
          <p:cNvPr id="40" name="Group 10">
            <a:extLst>
              <a:ext uri="{FF2B5EF4-FFF2-40B4-BE49-F238E27FC236}">
                <a16:creationId xmlns:a16="http://schemas.microsoft.com/office/drawing/2014/main" id="{1A4B44AF-87DE-CADB-46AA-3CEC7F045F45}"/>
              </a:ext>
            </a:extLst>
          </p:cNvPr>
          <p:cNvGrpSpPr/>
          <p:nvPr/>
        </p:nvGrpSpPr>
        <p:grpSpPr>
          <a:xfrm>
            <a:off x="11750852" y="7997285"/>
            <a:ext cx="2988855" cy="1032415"/>
            <a:chOff x="0" y="0"/>
            <a:chExt cx="3186708" cy="1012978"/>
          </a:xfrm>
        </p:grpSpPr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5CC28061-C9A8-0EBB-7557-7EE6A0D55BAE}"/>
                </a:ext>
              </a:extLst>
            </p:cNvPr>
            <p:cNvSpPr/>
            <p:nvPr/>
          </p:nvSpPr>
          <p:spPr>
            <a:xfrm>
              <a:off x="0" y="0"/>
              <a:ext cx="3186708" cy="1012978"/>
            </a:xfrm>
            <a:custGeom>
              <a:avLst/>
              <a:gdLst/>
              <a:ahLst/>
              <a:cxnLst/>
              <a:rect l="l" t="t" r="r" b="b"/>
              <a:pathLst>
                <a:path w="3186708" h="1012978">
                  <a:moveTo>
                    <a:pt x="3062248" y="1012978"/>
                  </a:moveTo>
                  <a:lnTo>
                    <a:pt x="124460" y="1012978"/>
                  </a:lnTo>
                  <a:cubicBezTo>
                    <a:pt x="55880" y="1012978"/>
                    <a:pt x="0" y="957098"/>
                    <a:pt x="0" y="8885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62248" y="0"/>
                  </a:lnTo>
                  <a:cubicBezTo>
                    <a:pt x="3130828" y="0"/>
                    <a:pt x="3186708" y="55880"/>
                    <a:pt x="3186708" y="124460"/>
                  </a:cubicBezTo>
                  <a:lnTo>
                    <a:pt x="3186708" y="888518"/>
                  </a:lnTo>
                  <a:cubicBezTo>
                    <a:pt x="3186708" y="957098"/>
                    <a:pt x="3130828" y="1012978"/>
                    <a:pt x="3062248" y="1012978"/>
                  </a:cubicBezTo>
                  <a:close/>
                </a:path>
              </a:pathLst>
            </a:custGeom>
            <a:solidFill>
              <a:srgbClr val="B76CA9"/>
            </a:solidFill>
          </p:spPr>
        </p:sp>
      </p:grpSp>
      <p:sp>
        <p:nvSpPr>
          <p:cNvPr id="42" name="TextBox 15">
            <a:extLst>
              <a:ext uri="{FF2B5EF4-FFF2-40B4-BE49-F238E27FC236}">
                <a16:creationId xmlns:a16="http://schemas.microsoft.com/office/drawing/2014/main" id="{295568EC-1AF4-6F0D-99B3-1B82D6A450B1}"/>
              </a:ext>
            </a:extLst>
          </p:cNvPr>
          <p:cNvSpPr txBox="1"/>
          <p:nvPr/>
        </p:nvSpPr>
        <p:spPr>
          <a:xfrm>
            <a:off x="11758226" y="8371918"/>
            <a:ext cx="2981481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68"/>
              </a:lnSpc>
            </a:pPr>
            <a:r>
              <a:rPr lang="en-US" sz="2800" b="1" dirty="0">
                <a:solidFill>
                  <a:srgbClr val="FFFFFF"/>
                </a:solidFill>
                <a:latin typeface="Montserrat" pitchFamily="2" charset="0"/>
              </a:rPr>
              <a:t>Jon </a:t>
            </a:r>
            <a:r>
              <a:rPr lang="en-US" sz="2800" b="1" dirty="0" err="1">
                <a:solidFill>
                  <a:srgbClr val="FFFFFF"/>
                </a:solidFill>
                <a:latin typeface="Montserrat" pitchFamily="2" charset="0"/>
              </a:rPr>
              <a:t>Pigrem</a:t>
            </a:r>
            <a:endParaRPr lang="en-US" sz="2800" b="1" dirty="0">
              <a:solidFill>
                <a:srgbClr val="FFFFFF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62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658044" y="1732396"/>
            <a:ext cx="6601256" cy="6822207"/>
            <a:chOff x="0" y="0"/>
            <a:chExt cx="6362700" cy="6575666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E7328A"/>
            </a:solidFill>
            <a:ln w="12700">
              <a:noFill/>
            </a:ln>
          </p:spPr>
        </p:sp>
      </p:grpSp>
      <p:grpSp>
        <p:nvGrpSpPr>
          <p:cNvPr id="4" name="Group 4"/>
          <p:cNvGrpSpPr/>
          <p:nvPr/>
        </p:nvGrpSpPr>
        <p:grpSpPr>
          <a:xfrm rot="-5400000">
            <a:off x="9607391" y="1606391"/>
            <a:ext cx="10287000" cy="7074218"/>
            <a:chOff x="0" y="0"/>
            <a:chExt cx="3130550" cy="21528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152833"/>
            </a:xfrm>
            <a:custGeom>
              <a:avLst/>
              <a:gdLst/>
              <a:ahLst/>
              <a:cxnLst/>
              <a:rect l="l" t="t" r="r" b="b"/>
              <a:pathLst>
                <a:path w="3130550" h="2152833">
                  <a:moveTo>
                    <a:pt x="0" y="1123950"/>
                  </a:moveTo>
                  <a:lnTo>
                    <a:pt x="0" y="2152833"/>
                  </a:lnTo>
                  <a:lnTo>
                    <a:pt x="3130550" y="2152833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B76CA9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920494" y="2003631"/>
            <a:ext cx="6076355" cy="6279737"/>
            <a:chOff x="0" y="0"/>
            <a:chExt cx="6362700" cy="6575666"/>
          </a:xfrm>
        </p:grpSpPr>
        <p:sp>
          <p:nvSpPr>
            <p:cNvPr id="7" name="Freeform 7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FFFFFF"/>
            </a:solidFill>
            <a:ln w="12700">
              <a:noFill/>
            </a:ln>
          </p:spPr>
        </p:sp>
      </p:grpSp>
      <p:sp>
        <p:nvSpPr>
          <p:cNvPr id="8" name="TextBox 8"/>
          <p:cNvSpPr txBox="1"/>
          <p:nvPr/>
        </p:nvSpPr>
        <p:spPr>
          <a:xfrm>
            <a:off x="1028700" y="1095375"/>
            <a:ext cx="10159963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89"/>
              </a:lnSpc>
            </a:pPr>
            <a:r>
              <a:rPr lang="en-US" sz="6899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Dementia and music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2560488"/>
            <a:ext cx="8877300" cy="2778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20000"/>
              </a:lnSpc>
              <a:spcAft>
                <a:spcPts val="1200"/>
              </a:spcAft>
            </a:pP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The term ‘</a:t>
            </a:r>
            <a:r>
              <a:rPr lang="en-US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dementia</a:t>
            </a: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’ covers over 200 different conditions that have symptoms including </a:t>
            </a:r>
            <a:r>
              <a:rPr lang="en-US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memory loss</a:t>
            </a: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, </a:t>
            </a:r>
            <a:r>
              <a:rPr lang="en-US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difficulty communicating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 </a:t>
            </a: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and </a:t>
            </a:r>
            <a:r>
              <a:rPr lang="en-US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impairments</a:t>
            </a: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 to other cognitive abilities.</a:t>
            </a:r>
          </a:p>
          <a:p>
            <a:pPr algn="l">
              <a:lnSpc>
                <a:spcPct val="120000"/>
              </a:lnSpc>
              <a:spcAft>
                <a:spcPts val="1200"/>
              </a:spcAft>
            </a:pPr>
            <a:r>
              <a:rPr lang="en-US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Alzheimer’s</a:t>
            </a: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 disease is the most common cause of dementia, accounting for </a:t>
            </a:r>
            <a:r>
              <a:rPr lang="en-GB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60-80% </a:t>
            </a:r>
            <a:r>
              <a:rPr lang="en-GB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of cases.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8700" y="9315775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474B4F"/>
                </a:solidFill>
                <a:latin typeface="Montserrat Semi-Bold"/>
              </a:rPr>
              <a:t>05       </a:t>
            </a:r>
            <a:r>
              <a:rPr lang="en-US" sz="1700" dirty="0">
                <a:solidFill>
                  <a:srgbClr val="474B4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F7B96D3-D66D-F3C5-5CBB-68A6DDDDFB47}"/>
              </a:ext>
            </a:extLst>
          </p:cNvPr>
          <p:cNvSpPr/>
          <p:nvPr/>
        </p:nvSpPr>
        <p:spPr>
          <a:xfrm>
            <a:off x="11188663" y="2247900"/>
            <a:ext cx="5540027" cy="57912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utoShape 15">
            <a:extLst>
              <a:ext uri="{FF2B5EF4-FFF2-40B4-BE49-F238E27FC236}">
                <a16:creationId xmlns:a16="http://schemas.microsoft.com/office/drawing/2014/main" id="{CD71744C-FFD1-0AC4-71EE-8098652BAE7F}"/>
              </a:ext>
            </a:extLst>
          </p:cNvPr>
          <p:cNvSpPr/>
          <p:nvPr/>
        </p:nvSpPr>
        <p:spPr>
          <a:xfrm>
            <a:off x="1028700" y="5829300"/>
            <a:ext cx="8552402" cy="0"/>
          </a:xfrm>
          <a:prstGeom prst="line">
            <a:avLst/>
          </a:prstGeom>
          <a:ln w="123825" cap="flat">
            <a:solidFill>
              <a:srgbClr val="E7328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48C1E653-3AA3-BB0D-F023-739A32AEFFFC}"/>
              </a:ext>
            </a:extLst>
          </p:cNvPr>
          <p:cNvSpPr txBox="1"/>
          <p:nvPr/>
        </p:nvSpPr>
        <p:spPr>
          <a:xfrm>
            <a:off x="1028700" y="6319788"/>
            <a:ext cx="8724899" cy="181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 sz="2400" b="0" i="0" u="none" strike="noStrike" baseline="0" dirty="0">
                <a:solidFill>
                  <a:srgbClr val="7030A0"/>
                </a:solidFill>
                <a:latin typeface="Montserrat" pitchFamily="2" charset="0"/>
              </a:rPr>
              <a:t>“Music is highly </a:t>
            </a:r>
            <a:r>
              <a:rPr lang="en-US" sz="2400" b="1" i="0" u="none" strike="noStrike" baseline="0" dirty="0">
                <a:solidFill>
                  <a:srgbClr val="7030A0"/>
                </a:solidFill>
                <a:latin typeface="Montserrat" pitchFamily="2" charset="0"/>
              </a:rPr>
              <a:t>communicative</a:t>
            </a:r>
            <a:r>
              <a:rPr lang="en-US" sz="2400" b="0" i="0" u="none" strike="noStrike" baseline="0" dirty="0">
                <a:solidFill>
                  <a:srgbClr val="7030A0"/>
                </a:solidFill>
                <a:latin typeface="Montserrat" pitchFamily="2" charset="0"/>
              </a:rPr>
              <a:t>, but does not rely on words, allowing people living with dementia to connect through music.”</a:t>
            </a:r>
          </a:p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     – Justin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0"/>
            </a:endParaRPr>
          </a:p>
        </p:txBody>
      </p:sp>
      <p:grpSp>
        <p:nvGrpSpPr>
          <p:cNvPr id="17" name="Group 10">
            <a:extLst>
              <a:ext uri="{FF2B5EF4-FFF2-40B4-BE49-F238E27FC236}">
                <a16:creationId xmlns:a16="http://schemas.microsoft.com/office/drawing/2014/main" id="{59183B9C-3415-82E3-6371-5D7052673E6D}"/>
              </a:ext>
            </a:extLst>
          </p:cNvPr>
          <p:cNvGrpSpPr/>
          <p:nvPr/>
        </p:nvGrpSpPr>
        <p:grpSpPr>
          <a:xfrm>
            <a:off x="12990968" y="7753818"/>
            <a:ext cx="5020388" cy="1212751"/>
            <a:chOff x="0" y="0"/>
            <a:chExt cx="3186708" cy="1012978"/>
          </a:xfrm>
          <a:solidFill>
            <a:srgbClr val="E7328A"/>
          </a:solidFill>
        </p:grpSpPr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41803B41-0E81-B08E-3026-39076DFA6933}"/>
                </a:ext>
              </a:extLst>
            </p:cNvPr>
            <p:cNvSpPr/>
            <p:nvPr/>
          </p:nvSpPr>
          <p:spPr>
            <a:xfrm>
              <a:off x="0" y="0"/>
              <a:ext cx="3186708" cy="1012978"/>
            </a:xfrm>
            <a:custGeom>
              <a:avLst/>
              <a:gdLst/>
              <a:ahLst/>
              <a:cxnLst/>
              <a:rect l="l" t="t" r="r" b="b"/>
              <a:pathLst>
                <a:path w="3186708" h="1012978">
                  <a:moveTo>
                    <a:pt x="3062248" y="1012978"/>
                  </a:moveTo>
                  <a:lnTo>
                    <a:pt x="124460" y="1012978"/>
                  </a:lnTo>
                  <a:cubicBezTo>
                    <a:pt x="55880" y="1012978"/>
                    <a:pt x="0" y="957098"/>
                    <a:pt x="0" y="8885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62248" y="0"/>
                  </a:lnTo>
                  <a:cubicBezTo>
                    <a:pt x="3130828" y="0"/>
                    <a:pt x="3186708" y="55880"/>
                    <a:pt x="3186708" y="124460"/>
                  </a:cubicBezTo>
                  <a:lnTo>
                    <a:pt x="3186708" y="888518"/>
                  </a:lnTo>
                  <a:cubicBezTo>
                    <a:pt x="3186708" y="957098"/>
                    <a:pt x="3130828" y="1012978"/>
                    <a:pt x="3062248" y="1012978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C320AD7-7C49-661E-F93C-09D8D689E075}"/>
              </a:ext>
            </a:extLst>
          </p:cNvPr>
          <p:cNvSpPr txBox="1"/>
          <p:nvPr/>
        </p:nvSpPr>
        <p:spPr>
          <a:xfrm>
            <a:off x="13258845" y="7847740"/>
            <a:ext cx="4737763" cy="1063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1800" b="0" u="none" strike="noStrike" baseline="0" dirty="0">
                <a:solidFill>
                  <a:srgbClr val="FFFFFF"/>
                </a:solidFill>
                <a:latin typeface="Montserrat" pitchFamily="2" charset="0"/>
              </a:rPr>
              <a:t>Jon introduces workshop participants to the team’s instruments</a:t>
            </a:r>
          </a:p>
          <a:p>
            <a:pPr algn="l">
              <a:lnSpc>
                <a:spcPct val="120000"/>
              </a:lnSpc>
            </a:pPr>
            <a:r>
              <a:rPr lang="en-GB" sz="1800" b="0" u="none" strike="noStrike" baseline="0" dirty="0">
                <a:solidFill>
                  <a:srgbClr val="FFFFFF"/>
                </a:solidFill>
                <a:latin typeface="Montserrat" pitchFamily="2" charset="0"/>
              </a:rPr>
              <a:t>© Jennifer MacRitchie (CC BY-NC-ND)</a:t>
            </a:r>
            <a:endParaRPr lang="en-GB" dirty="0">
              <a:latin typeface="Montserra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961048" y="1791552"/>
            <a:ext cx="6076795" cy="6280192"/>
            <a:chOff x="0" y="0"/>
            <a:chExt cx="6362700" cy="6575666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145D8D"/>
            </a:solidFill>
            <a:ln w="12700">
              <a:noFill/>
            </a:ln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-1746485" y="1746485"/>
            <a:ext cx="10287000" cy="6794030"/>
            <a:chOff x="0" y="0"/>
            <a:chExt cx="3130550" cy="20675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067566"/>
            </a:xfrm>
            <a:custGeom>
              <a:avLst/>
              <a:gdLst/>
              <a:ahLst/>
              <a:cxnLst/>
              <a:rect l="l" t="t" r="r" b="b"/>
              <a:pathLst>
                <a:path w="3130550" h="2067566">
                  <a:moveTo>
                    <a:pt x="0" y="1123950"/>
                  </a:moveTo>
                  <a:lnTo>
                    <a:pt x="0" y="2067566"/>
                  </a:lnTo>
                  <a:lnTo>
                    <a:pt x="3130550" y="2067566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B76CA9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202647" y="2041238"/>
            <a:ext cx="5593597" cy="5780821"/>
            <a:chOff x="0" y="0"/>
            <a:chExt cx="6362700" cy="6575666"/>
          </a:xfrm>
        </p:grpSpPr>
        <p:sp>
          <p:nvSpPr>
            <p:cNvPr id="7" name="Freeform 7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FFFFFF"/>
            </a:solidFill>
            <a:ln w="12700">
              <a:noFill/>
            </a:ln>
          </p:spPr>
        </p:sp>
      </p:grpSp>
      <p:grpSp>
        <p:nvGrpSpPr>
          <p:cNvPr id="8" name="Group 8"/>
          <p:cNvGrpSpPr/>
          <p:nvPr/>
        </p:nvGrpSpPr>
        <p:grpSpPr>
          <a:xfrm rot="-5400000">
            <a:off x="14658813" y="1552792"/>
            <a:ext cx="5821495" cy="2715910"/>
            <a:chOff x="0" y="0"/>
            <a:chExt cx="3130550" cy="1460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E7328A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028700" y="9315775"/>
            <a:ext cx="4979916" cy="2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>
                <a:solidFill>
                  <a:srgbClr val="474B4F"/>
                </a:solidFill>
                <a:latin typeface="Montserrat Semi-Bold"/>
              </a:rPr>
              <a:t>02       </a:t>
            </a:r>
            <a:r>
              <a:rPr lang="en-US" sz="1700">
                <a:solidFill>
                  <a:srgbClr val="474B4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9315775"/>
            <a:ext cx="4979916" cy="2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>
                <a:solidFill>
                  <a:srgbClr val="FFFFFF"/>
                </a:solidFill>
                <a:latin typeface="Montserrat Semi-Bold"/>
              </a:rPr>
              <a:t>06       </a:t>
            </a:r>
            <a:r>
              <a:rPr lang="en-US" sz="170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659332" y="1525001"/>
            <a:ext cx="8178792" cy="6188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ct val="120000"/>
              </a:lnSpc>
              <a:spcAft>
                <a:spcPts val="1200"/>
              </a:spcAft>
            </a:pPr>
            <a:r>
              <a:rPr lang="en-US" sz="2400" b="0" i="0" u="none" strike="noStrike" baseline="0" dirty="0">
                <a:solidFill>
                  <a:srgbClr val="7030A0"/>
                </a:solidFill>
                <a:latin typeface="Montserrat" pitchFamily="2" charset="0"/>
              </a:rPr>
              <a:t>“Imagine you are playing a violin. Think about all the </a:t>
            </a:r>
            <a:r>
              <a:rPr lang="en-US" sz="2400" b="1" i="0" u="none" strike="noStrike" baseline="0" dirty="0">
                <a:solidFill>
                  <a:srgbClr val="7030A0"/>
                </a:solidFill>
                <a:latin typeface="Montserrat" pitchFamily="2" charset="0"/>
              </a:rPr>
              <a:t>brain functions </a:t>
            </a:r>
            <a:r>
              <a:rPr lang="en-US" sz="2400" b="0" i="0" u="none" strike="noStrike" baseline="0" dirty="0">
                <a:solidFill>
                  <a:srgbClr val="7030A0"/>
                </a:solidFill>
                <a:latin typeface="Montserrat" pitchFamily="2" charset="0"/>
              </a:rPr>
              <a:t>you need to play a single note. You need the ability to </a:t>
            </a:r>
            <a:r>
              <a:rPr lang="en-US" sz="2400" b="1" i="0" u="none" strike="noStrike" baseline="0" dirty="0">
                <a:solidFill>
                  <a:srgbClr val="7030A0"/>
                </a:solidFill>
                <a:latin typeface="Montserrat" pitchFamily="2" charset="0"/>
              </a:rPr>
              <a:t>read</a:t>
            </a:r>
            <a:r>
              <a:rPr lang="en-US" sz="2400" b="0" i="0" u="none" strike="noStrike" baseline="0" dirty="0">
                <a:solidFill>
                  <a:srgbClr val="7030A0"/>
                </a:solidFill>
                <a:latin typeface="Montserrat" pitchFamily="2" charset="0"/>
              </a:rPr>
              <a:t> (or </a:t>
            </a:r>
            <a:r>
              <a:rPr lang="en-US" sz="2400" b="1" i="0" u="none" strike="noStrike" baseline="0" dirty="0">
                <a:solidFill>
                  <a:srgbClr val="7030A0"/>
                </a:solidFill>
                <a:latin typeface="Montserrat" pitchFamily="2" charset="0"/>
              </a:rPr>
              <a:t>remember</a:t>
            </a:r>
            <a:r>
              <a:rPr lang="en-US" sz="2400" b="0" i="0" u="none" strike="noStrike" baseline="0" dirty="0">
                <a:solidFill>
                  <a:srgbClr val="7030A0"/>
                </a:solidFill>
                <a:latin typeface="Montserrat" pitchFamily="2" charset="0"/>
              </a:rPr>
              <a:t>) the music to know which note to play, then to know the correct hand position to produce that note. You need the </a:t>
            </a:r>
            <a:r>
              <a:rPr lang="en-US" sz="2400" b="1" i="0" u="none" strike="noStrike" baseline="0" dirty="0">
                <a:solidFill>
                  <a:srgbClr val="7030A0"/>
                </a:solidFill>
                <a:latin typeface="Montserrat" pitchFamily="2" charset="0"/>
              </a:rPr>
              <a:t>motor skills </a:t>
            </a:r>
            <a:r>
              <a:rPr lang="en-US" sz="2400" b="0" i="0" u="none" strike="noStrike" baseline="0" dirty="0">
                <a:solidFill>
                  <a:srgbClr val="7030A0"/>
                </a:solidFill>
                <a:latin typeface="Montserrat" pitchFamily="2" charset="0"/>
              </a:rPr>
              <a:t>to press your fingers on the strings and to move the bow so it hits the string at the correct angle and pressure.” 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     – </a:t>
            </a:r>
            <a:r>
              <a:rPr lang="en-US" sz="2400" b="1" dirty="0">
                <a:latin typeface="Montserrat" pitchFamily="2" charset="0"/>
              </a:rPr>
              <a:t>Jenni</a:t>
            </a:r>
          </a:p>
          <a:p>
            <a:pPr algn="l">
              <a:lnSpc>
                <a:spcPct val="120000"/>
              </a:lnSpc>
              <a:spcAft>
                <a:spcPts val="1200"/>
              </a:spcAft>
            </a:pPr>
            <a:endParaRPr lang="en-US" sz="2400" b="1" dirty="0">
              <a:latin typeface="Montserrat" pitchFamily="2" charset="0"/>
            </a:endParaRPr>
          </a:p>
          <a:p>
            <a:pPr algn="l">
              <a:lnSpc>
                <a:spcPct val="120000"/>
              </a:lnSpc>
              <a:spcAft>
                <a:spcPts val="1200"/>
              </a:spcAft>
            </a:pPr>
            <a:r>
              <a:rPr lang="en-US" sz="2400" b="0" i="0" u="none" strike="noStrike" baseline="0" dirty="0">
                <a:latin typeface="Montserrat" pitchFamily="2" charset="0"/>
              </a:rPr>
              <a:t>As dementia can cause a loss of memory and motor skills, </a:t>
            </a:r>
            <a:r>
              <a:rPr lang="en-US" sz="2400" b="1" i="0" u="none" strike="noStrike" baseline="0" dirty="0">
                <a:latin typeface="Montserrat" pitchFamily="2" charset="0"/>
              </a:rPr>
              <a:t>technology</a:t>
            </a:r>
            <a:r>
              <a:rPr lang="en-US" sz="2400" b="0" i="0" u="none" strike="noStrike" baseline="0" dirty="0">
                <a:latin typeface="Montserrat" pitchFamily="2" charset="0"/>
              </a:rPr>
              <a:t> can reduce the complexity of the actions needed to produce </a:t>
            </a:r>
            <a:r>
              <a:rPr lang="en-GB" sz="2400" b="0" i="0" u="none" strike="noStrike" baseline="0" dirty="0">
                <a:latin typeface="Montserrat" pitchFamily="2" charset="0"/>
              </a:rPr>
              <a:t>music.</a:t>
            </a:r>
            <a:endParaRPr lang="en-US" sz="2800" dirty="0">
              <a:solidFill>
                <a:srgbClr val="474B4F"/>
              </a:solidFill>
              <a:latin typeface="Montserrat" pitchFamily="2" charset="0"/>
            </a:endParaRPr>
          </a:p>
        </p:txBody>
      </p:sp>
      <p:sp>
        <p:nvSpPr>
          <p:cNvPr id="15" name="AutoShape 15"/>
          <p:cNvSpPr/>
          <p:nvPr/>
        </p:nvSpPr>
        <p:spPr>
          <a:xfrm>
            <a:off x="8659332" y="5981700"/>
            <a:ext cx="8552402" cy="0"/>
          </a:xfrm>
          <a:prstGeom prst="line">
            <a:avLst/>
          </a:prstGeom>
          <a:ln w="123825" cap="flat">
            <a:solidFill>
              <a:srgbClr val="E7328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3AB9A5C-FF39-3745-38AE-D7E23FC54F28}"/>
              </a:ext>
            </a:extLst>
          </p:cNvPr>
          <p:cNvSpPr/>
          <p:nvPr/>
        </p:nvSpPr>
        <p:spPr>
          <a:xfrm>
            <a:off x="2438400" y="2221308"/>
            <a:ext cx="5123521" cy="535581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0">
            <a:extLst>
              <a:ext uri="{FF2B5EF4-FFF2-40B4-BE49-F238E27FC236}">
                <a16:creationId xmlns:a16="http://schemas.microsoft.com/office/drawing/2014/main" id="{DB5099C8-67B0-B202-D6AF-D9591ACA6127}"/>
              </a:ext>
            </a:extLst>
          </p:cNvPr>
          <p:cNvGrpSpPr/>
          <p:nvPr/>
        </p:nvGrpSpPr>
        <p:grpSpPr>
          <a:xfrm>
            <a:off x="3018250" y="7323773"/>
            <a:ext cx="3572014" cy="1212751"/>
            <a:chOff x="0" y="0"/>
            <a:chExt cx="3186708" cy="1012978"/>
          </a:xfrm>
          <a:solidFill>
            <a:srgbClr val="E7328A"/>
          </a:solidFill>
        </p:grpSpPr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D92721DE-C7B6-1F07-43E4-7DBB9109ED36}"/>
                </a:ext>
              </a:extLst>
            </p:cNvPr>
            <p:cNvSpPr/>
            <p:nvPr/>
          </p:nvSpPr>
          <p:spPr>
            <a:xfrm>
              <a:off x="0" y="0"/>
              <a:ext cx="3186708" cy="1012978"/>
            </a:xfrm>
            <a:custGeom>
              <a:avLst/>
              <a:gdLst/>
              <a:ahLst/>
              <a:cxnLst/>
              <a:rect l="l" t="t" r="r" b="b"/>
              <a:pathLst>
                <a:path w="3186708" h="1012978">
                  <a:moveTo>
                    <a:pt x="3062248" y="1012978"/>
                  </a:moveTo>
                  <a:lnTo>
                    <a:pt x="124460" y="1012978"/>
                  </a:lnTo>
                  <a:cubicBezTo>
                    <a:pt x="55880" y="1012978"/>
                    <a:pt x="0" y="957098"/>
                    <a:pt x="0" y="8885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62248" y="0"/>
                  </a:lnTo>
                  <a:cubicBezTo>
                    <a:pt x="3130828" y="0"/>
                    <a:pt x="3186708" y="55880"/>
                    <a:pt x="3186708" y="124460"/>
                  </a:cubicBezTo>
                  <a:lnTo>
                    <a:pt x="3186708" y="888518"/>
                  </a:lnTo>
                  <a:cubicBezTo>
                    <a:pt x="3186708" y="957098"/>
                    <a:pt x="3130828" y="1012978"/>
                    <a:pt x="3062248" y="1012978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690C3C5-2FDE-B893-B36D-68045DDB5DDC}"/>
              </a:ext>
            </a:extLst>
          </p:cNvPr>
          <p:cNvSpPr txBox="1"/>
          <p:nvPr/>
        </p:nvSpPr>
        <p:spPr>
          <a:xfrm>
            <a:off x="3247457" y="7398400"/>
            <a:ext cx="3304137" cy="1063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1800" b="0" u="none" strike="noStrike" baseline="0" dirty="0">
                <a:solidFill>
                  <a:srgbClr val="FFFFFF"/>
                </a:solidFill>
                <a:latin typeface="Montserrat" pitchFamily="2" charset="0"/>
              </a:rPr>
              <a:t>Playing the violin requires memory and motor skills</a:t>
            </a:r>
          </a:p>
          <a:p>
            <a:pPr algn="l">
              <a:lnSpc>
                <a:spcPct val="120000"/>
              </a:lnSpc>
            </a:pPr>
            <a:r>
              <a:rPr lang="en-GB" sz="1800" b="0" u="none" strike="noStrike" baseline="0" dirty="0">
                <a:solidFill>
                  <a:srgbClr val="FFFFFF"/>
                </a:solidFill>
                <a:latin typeface="Montserrat" pitchFamily="2" charset="0"/>
              </a:rPr>
              <a:t>© </a:t>
            </a:r>
            <a:r>
              <a:rPr lang="en-GB" sz="1800" b="0" u="none" strike="noStrike" baseline="0" dirty="0" err="1">
                <a:solidFill>
                  <a:srgbClr val="FFFFFF"/>
                </a:solidFill>
                <a:latin typeface="Montserrat" pitchFamily="2" charset="0"/>
              </a:rPr>
              <a:t>Henleverlag</a:t>
            </a:r>
            <a:r>
              <a:rPr lang="en-GB" sz="1800" b="0" u="none" strike="noStrike" baseline="0" dirty="0">
                <a:solidFill>
                  <a:srgbClr val="FFFFFF"/>
                </a:solidFill>
                <a:latin typeface="Montserrat" pitchFamily="2" charset="0"/>
              </a:rPr>
              <a:t> (CC BY 3.0)</a:t>
            </a:r>
            <a:endParaRPr lang="en-GB" dirty="0">
              <a:latin typeface="Montserra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658044" y="1732396"/>
            <a:ext cx="6601256" cy="6822207"/>
            <a:chOff x="0" y="0"/>
            <a:chExt cx="6362700" cy="6575666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E7328A"/>
            </a:solidFill>
            <a:ln w="12700">
              <a:noFill/>
            </a:ln>
          </p:spPr>
        </p:sp>
      </p:grpSp>
      <p:grpSp>
        <p:nvGrpSpPr>
          <p:cNvPr id="4" name="Group 4"/>
          <p:cNvGrpSpPr/>
          <p:nvPr/>
        </p:nvGrpSpPr>
        <p:grpSpPr>
          <a:xfrm rot="-5400000">
            <a:off x="9607391" y="1606391"/>
            <a:ext cx="10287000" cy="7074218"/>
            <a:chOff x="0" y="0"/>
            <a:chExt cx="3130550" cy="21528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152833"/>
            </a:xfrm>
            <a:custGeom>
              <a:avLst/>
              <a:gdLst/>
              <a:ahLst/>
              <a:cxnLst/>
              <a:rect l="l" t="t" r="r" b="b"/>
              <a:pathLst>
                <a:path w="3130550" h="2152833">
                  <a:moveTo>
                    <a:pt x="0" y="1123950"/>
                  </a:moveTo>
                  <a:lnTo>
                    <a:pt x="0" y="2152833"/>
                  </a:lnTo>
                  <a:lnTo>
                    <a:pt x="3130550" y="2152833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B76CA9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920494" y="2003631"/>
            <a:ext cx="6076355" cy="6279737"/>
            <a:chOff x="0" y="0"/>
            <a:chExt cx="6362700" cy="6575666"/>
          </a:xfrm>
        </p:grpSpPr>
        <p:sp>
          <p:nvSpPr>
            <p:cNvPr id="7" name="Freeform 7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FFFFFF"/>
            </a:solidFill>
            <a:ln w="12700">
              <a:noFill/>
            </a:ln>
          </p:spPr>
        </p:sp>
      </p:grpSp>
      <p:sp>
        <p:nvSpPr>
          <p:cNvPr id="9" name="TextBox 9"/>
          <p:cNvSpPr txBox="1"/>
          <p:nvPr/>
        </p:nvSpPr>
        <p:spPr>
          <a:xfrm>
            <a:off x="1028701" y="3607012"/>
            <a:ext cx="8877299" cy="41079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20000"/>
              </a:lnSpc>
              <a:spcAft>
                <a:spcPts val="1200"/>
              </a:spcAft>
            </a:pP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Few music technologies have been designed specifically for people living with dementia.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 Jenni, Justin and Jon</a:t>
            </a: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 hope to change this by creating dementia-friendly </a:t>
            </a:r>
            <a:r>
              <a:rPr lang="en-US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digital musical instruments </a:t>
            </a: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(DMIs).</a:t>
            </a:r>
          </a:p>
          <a:p>
            <a:pPr algn="l">
              <a:lnSpc>
                <a:spcPct val="120000"/>
              </a:lnSpc>
              <a:spcAft>
                <a:spcPts val="1200"/>
              </a:spcAft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Digital music is produced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electronically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 by computers. By partnering with a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music technology platform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, the team can develop digital interfaces that allow people living with dementia to interact with music and to have musical experiences.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9315775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474B4F"/>
                </a:solidFill>
                <a:latin typeface="Montserrat Semi-Bold"/>
              </a:rPr>
              <a:t>07       </a:t>
            </a:r>
            <a:r>
              <a:rPr lang="en-US" sz="1700" dirty="0">
                <a:solidFill>
                  <a:srgbClr val="474B4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F7B96D3-D66D-F3C5-5CBB-68A6DDDDFB47}"/>
              </a:ext>
            </a:extLst>
          </p:cNvPr>
          <p:cNvSpPr/>
          <p:nvPr/>
        </p:nvSpPr>
        <p:spPr>
          <a:xfrm>
            <a:off x="11188663" y="2247900"/>
            <a:ext cx="5540027" cy="57912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CB4645B7-0F74-F157-BFE7-42D6E0E4C3AE}"/>
              </a:ext>
            </a:extLst>
          </p:cNvPr>
          <p:cNvSpPr txBox="1"/>
          <p:nvPr/>
        </p:nvSpPr>
        <p:spPr>
          <a:xfrm>
            <a:off x="1028700" y="1095375"/>
            <a:ext cx="10159963" cy="1949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89"/>
              </a:lnSpc>
            </a:pPr>
            <a:r>
              <a:rPr lang="en-US" sz="6899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Digital musical instruments</a:t>
            </a:r>
          </a:p>
        </p:txBody>
      </p:sp>
      <p:grpSp>
        <p:nvGrpSpPr>
          <p:cNvPr id="13" name="Group 10">
            <a:extLst>
              <a:ext uri="{FF2B5EF4-FFF2-40B4-BE49-F238E27FC236}">
                <a16:creationId xmlns:a16="http://schemas.microsoft.com/office/drawing/2014/main" id="{003D6707-4AD8-ABA8-3DEC-CF4DDE66F005}"/>
              </a:ext>
            </a:extLst>
          </p:cNvPr>
          <p:cNvGrpSpPr/>
          <p:nvPr/>
        </p:nvGrpSpPr>
        <p:grpSpPr>
          <a:xfrm>
            <a:off x="12990968" y="7753818"/>
            <a:ext cx="5020388" cy="1212751"/>
            <a:chOff x="0" y="0"/>
            <a:chExt cx="3186708" cy="1012978"/>
          </a:xfrm>
          <a:solidFill>
            <a:srgbClr val="E7328A"/>
          </a:solidFill>
        </p:grpSpPr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581E48F-355A-665C-7FCE-A5A2BB313EAF}"/>
                </a:ext>
              </a:extLst>
            </p:cNvPr>
            <p:cNvSpPr/>
            <p:nvPr/>
          </p:nvSpPr>
          <p:spPr>
            <a:xfrm>
              <a:off x="0" y="0"/>
              <a:ext cx="3186708" cy="1012978"/>
            </a:xfrm>
            <a:custGeom>
              <a:avLst/>
              <a:gdLst/>
              <a:ahLst/>
              <a:cxnLst/>
              <a:rect l="l" t="t" r="r" b="b"/>
              <a:pathLst>
                <a:path w="3186708" h="1012978">
                  <a:moveTo>
                    <a:pt x="3062248" y="1012978"/>
                  </a:moveTo>
                  <a:lnTo>
                    <a:pt x="124460" y="1012978"/>
                  </a:lnTo>
                  <a:cubicBezTo>
                    <a:pt x="55880" y="1012978"/>
                    <a:pt x="0" y="957098"/>
                    <a:pt x="0" y="8885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62248" y="0"/>
                  </a:lnTo>
                  <a:cubicBezTo>
                    <a:pt x="3130828" y="0"/>
                    <a:pt x="3186708" y="55880"/>
                    <a:pt x="3186708" y="124460"/>
                  </a:cubicBezTo>
                  <a:lnTo>
                    <a:pt x="3186708" y="888518"/>
                  </a:lnTo>
                  <a:cubicBezTo>
                    <a:pt x="3186708" y="957098"/>
                    <a:pt x="3130828" y="1012978"/>
                    <a:pt x="3062248" y="1012978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8EE2E41-229F-7C4B-B0AB-AC3E5FE59715}"/>
              </a:ext>
            </a:extLst>
          </p:cNvPr>
          <p:cNvSpPr txBox="1"/>
          <p:nvPr/>
        </p:nvSpPr>
        <p:spPr>
          <a:xfrm>
            <a:off x="13258845" y="7847740"/>
            <a:ext cx="4737763" cy="1063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1800" b="0" u="none" strike="noStrike" baseline="0" dirty="0">
                <a:solidFill>
                  <a:srgbClr val="FFFFFF"/>
                </a:solidFill>
                <a:latin typeface="Montserrat" pitchFamily="2" charset="0"/>
              </a:rPr>
              <a:t>The electronics behind one of the team’s digital </a:t>
            </a:r>
            <a:r>
              <a:rPr lang="en-US" sz="1800" b="0" u="none" strike="noStrike" baseline="0">
                <a:solidFill>
                  <a:srgbClr val="FFFFFF"/>
                </a:solidFill>
                <a:latin typeface="Montserrat" pitchFamily="2" charset="0"/>
              </a:rPr>
              <a:t>musical instruments</a:t>
            </a:r>
            <a:endParaRPr lang="en-US" sz="1800" b="0" u="none" strike="noStrike" baseline="0" dirty="0">
              <a:solidFill>
                <a:srgbClr val="FFFFFF"/>
              </a:solidFill>
              <a:latin typeface="Montserrat" pitchFamily="2" charset="0"/>
            </a:endParaRPr>
          </a:p>
          <a:p>
            <a:pPr algn="l">
              <a:lnSpc>
                <a:spcPct val="120000"/>
              </a:lnSpc>
            </a:pPr>
            <a:r>
              <a:rPr lang="en-GB" sz="1800" b="0" u="none" strike="noStrike" baseline="0" dirty="0">
                <a:solidFill>
                  <a:srgbClr val="FFFFFF"/>
                </a:solidFill>
                <a:latin typeface="Montserrat" pitchFamily="2" charset="0"/>
              </a:rPr>
              <a:t>© Jennifer MacRitchie (CC BY-NC-ND)</a:t>
            </a:r>
            <a:endParaRPr lang="en-GB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58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658044" y="1732396"/>
            <a:ext cx="6601256" cy="6822207"/>
            <a:chOff x="0" y="0"/>
            <a:chExt cx="6362700" cy="6575666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E7328A"/>
            </a:solidFill>
            <a:ln w="12700">
              <a:noFill/>
            </a:ln>
          </p:spPr>
        </p:sp>
      </p:grpSp>
      <p:grpSp>
        <p:nvGrpSpPr>
          <p:cNvPr id="4" name="Group 4"/>
          <p:cNvGrpSpPr/>
          <p:nvPr/>
        </p:nvGrpSpPr>
        <p:grpSpPr>
          <a:xfrm rot="-5400000">
            <a:off x="9607391" y="1606391"/>
            <a:ext cx="10287000" cy="7074218"/>
            <a:chOff x="0" y="0"/>
            <a:chExt cx="3130550" cy="21528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152833"/>
            </a:xfrm>
            <a:custGeom>
              <a:avLst/>
              <a:gdLst/>
              <a:ahLst/>
              <a:cxnLst/>
              <a:rect l="l" t="t" r="r" b="b"/>
              <a:pathLst>
                <a:path w="3130550" h="2152833">
                  <a:moveTo>
                    <a:pt x="0" y="1123950"/>
                  </a:moveTo>
                  <a:lnTo>
                    <a:pt x="0" y="2152833"/>
                  </a:lnTo>
                  <a:lnTo>
                    <a:pt x="3130550" y="2152833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B76CA9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920494" y="2003631"/>
            <a:ext cx="6076355" cy="6279737"/>
            <a:chOff x="0" y="0"/>
            <a:chExt cx="6362700" cy="6575666"/>
          </a:xfrm>
        </p:grpSpPr>
        <p:sp>
          <p:nvSpPr>
            <p:cNvPr id="7" name="Freeform 7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FFFFFF"/>
            </a:solidFill>
            <a:ln w="12700">
              <a:noFill/>
            </a:ln>
          </p:spPr>
        </p:sp>
      </p:grpSp>
      <p:sp>
        <p:nvSpPr>
          <p:cNvPr id="9" name="TextBox 9"/>
          <p:cNvSpPr txBox="1"/>
          <p:nvPr/>
        </p:nvSpPr>
        <p:spPr>
          <a:xfrm>
            <a:off x="994108" y="3523257"/>
            <a:ext cx="9395949" cy="48588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20000"/>
              </a:lnSpc>
              <a:spcAft>
                <a:spcPts val="1200"/>
              </a:spcAft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The team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organises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 workshops where people living with dementia and their carers can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 share how they want to interact with music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, discuss the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barriers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 they face, and try out and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provide feedback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on the DMIs.</a:t>
            </a:r>
          </a:p>
          <a:p>
            <a:pPr algn="l">
              <a:lnSpc>
                <a:spcPct val="120000"/>
              </a:lnSpc>
              <a:spcAft>
                <a:spcPts val="1200"/>
              </a:spcAft>
            </a:pPr>
            <a:endParaRPr lang="en-US" sz="2400" dirty="0">
              <a:solidFill>
                <a:srgbClr val="7030A0"/>
              </a:solidFill>
              <a:latin typeface="Montserrat" pitchFamily="2" charset="0"/>
            </a:endParaRPr>
          </a:p>
          <a:p>
            <a:pPr algn="l">
              <a:lnSpc>
                <a:spcPct val="12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7030A0"/>
                </a:solidFill>
                <a:latin typeface="Montserrat" pitchFamily="2" charset="0"/>
              </a:rPr>
              <a:t>“This project relies on us collaborating with people living with dementia and their carers. They are the experts on their experience. Together we can </a:t>
            </a:r>
            <a:r>
              <a:rPr lang="en-US" sz="2400" b="1" dirty="0">
                <a:solidFill>
                  <a:srgbClr val="7030A0"/>
                </a:solidFill>
                <a:latin typeface="Montserrat" pitchFamily="2" charset="0"/>
              </a:rPr>
              <a:t>co-design</a:t>
            </a:r>
            <a:r>
              <a:rPr lang="en-US" sz="2400" dirty="0">
                <a:solidFill>
                  <a:srgbClr val="7030A0"/>
                </a:solidFill>
                <a:latin typeface="Montserrat" pitchFamily="2" charset="0"/>
              </a:rPr>
              <a:t> DMIs that reflect what individuals want to do with these technologies.”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     – Jenni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9315775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474B4F"/>
                </a:solidFill>
                <a:latin typeface="Montserrat Semi-Bold"/>
              </a:rPr>
              <a:t>08       </a:t>
            </a:r>
            <a:r>
              <a:rPr lang="en-US" sz="1700" dirty="0">
                <a:solidFill>
                  <a:srgbClr val="474B4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F7B96D3-D66D-F3C5-5CBB-68A6DDDDFB47}"/>
              </a:ext>
            </a:extLst>
          </p:cNvPr>
          <p:cNvSpPr/>
          <p:nvPr/>
        </p:nvSpPr>
        <p:spPr>
          <a:xfrm>
            <a:off x="11188663" y="2247900"/>
            <a:ext cx="5540027" cy="57912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utoShape 15">
            <a:extLst>
              <a:ext uri="{FF2B5EF4-FFF2-40B4-BE49-F238E27FC236}">
                <a16:creationId xmlns:a16="http://schemas.microsoft.com/office/drawing/2014/main" id="{CD71744C-FFD1-0AC4-71EE-8098652BAE7F}"/>
              </a:ext>
            </a:extLst>
          </p:cNvPr>
          <p:cNvSpPr/>
          <p:nvPr/>
        </p:nvSpPr>
        <p:spPr>
          <a:xfrm>
            <a:off x="1028700" y="5676900"/>
            <a:ext cx="8552402" cy="0"/>
          </a:xfrm>
          <a:prstGeom prst="line">
            <a:avLst/>
          </a:prstGeom>
          <a:ln w="123825" cap="flat">
            <a:solidFill>
              <a:srgbClr val="E7328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37442391-5B6A-E035-FE02-B5FD695798CC}"/>
              </a:ext>
            </a:extLst>
          </p:cNvPr>
          <p:cNvSpPr txBox="1"/>
          <p:nvPr/>
        </p:nvSpPr>
        <p:spPr>
          <a:xfrm>
            <a:off x="1028701" y="1095375"/>
            <a:ext cx="9258300" cy="1949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89"/>
              </a:lnSpc>
            </a:pPr>
            <a:r>
              <a:rPr lang="en-US" sz="6899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The importance of co-creation</a:t>
            </a:r>
          </a:p>
        </p:txBody>
      </p:sp>
      <p:grpSp>
        <p:nvGrpSpPr>
          <p:cNvPr id="12" name="Group 10">
            <a:extLst>
              <a:ext uri="{FF2B5EF4-FFF2-40B4-BE49-F238E27FC236}">
                <a16:creationId xmlns:a16="http://schemas.microsoft.com/office/drawing/2014/main" id="{5998D422-B71E-FE9E-0368-15DFB9C0CC6A}"/>
              </a:ext>
            </a:extLst>
          </p:cNvPr>
          <p:cNvGrpSpPr/>
          <p:nvPr/>
        </p:nvGrpSpPr>
        <p:grpSpPr>
          <a:xfrm>
            <a:off x="13031127" y="7786324"/>
            <a:ext cx="5020388" cy="1032415"/>
            <a:chOff x="0" y="0"/>
            <a:chExt cx="3186708" cy="1012978"/>
          </a:xfrm>
          <a:solidFill>
            <a:srgbClr val="E7328A"/>
          </a:solidFill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21C23EBB-0504-E87E-2E2C-71C98FF821CD}"/>
                </a:ext>
              </a:extLst>
            </p:cNvPr>
            <p:cNvSpPr/>
            <p:nvPr/>
          </p:nvSpPr>
          <p:spPr>
            <a:xfrm>
              <a:off x="0" y="0"/>
              <a:ext cx="3186708" cy="1012978"/>
            </a:xfrm>
            <a:custGeom>
              <a:avLst/>
              <a:gdLst/>
              <a:ahLst/>
              <a:cxnLst/>
              <a:rect l="l" t="t" r="r" b="b"/>
              <a:pathLst>
                <a:path w="3186708" h="1012978">
                  <a:moveTo>
                    <a:pt x="3062248" y="1012978"/>
                  </a:moveTo>
                  <a:lnTo>
                    <a:pt x="124460" y="1012978"/>
                  </a:lnTo>
                  <a:cubicBezTo>
                    <a:pt x="55880" y="1012978"/>
                    <a:pt x="0" y="957098"/>
                    <a:pt x="0" y="8885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62248" y="0"/>
                  </a:lnTo>
                  <a:cubicBezTo>
                    <a:pt x="3130828" y="0"/>
                    <a:pt x="3186708" y="55880"/>
                    <a:pt x="3186708" y="124460"/>
                  </a:cubicBezTo>
                  <a:lnTo>
                    <a:pt x="3186708" y="888518"/>
                  </a:lnTo>
                  <a:cubicBezTo>
                    <a:pt x="3186708" y="957098"/>
                    <a:pt x="3130828" y="1012978"/>
                    <a:pt x="3062248" y="1012978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747A4AA-71DF-FE94-F242-E5CB368EBB7E}"/>
              </a:ext>
            </a:extLst>
          </p:cNvPr>
          <p:cNvSpPr txBox="1"/>
          <p:nvPr/>
        </p:nvSpPr>
        <p:spPr>
          <a:xfrm>
            <a:off x="13172440" y="7911756"/>
            <a:ext cx="4737763" cy="731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1800" b="0" u="none" strike="noStrike" baseline="0" dirty="0">
                <a:solidFill>
                  <a:srgbClr val="FFFFFF"/>
                </a:solidFill>
                <a:latin typeface="Montserrat" pitchFamily="2" charset="0"/>
              </a:rPr>
              <a:t>Justin talks with workshop participants </a:t>
            </a:r>
            <a:r>
              <a:rPr lang="en-GB" sz="1800" b="0" u="none" strike="noStrike" baseline="0" dirty="0">
                <a:solidFill>
                  <a:srgbClr val="FFFFFF"/>
                </a:solidFill>
                <a:latin typeface="Montserrat" pitchFamily="2" charset="0"/>
              </a:rPr>
              <a:t>© Jennifer MacRitchie (CC BY-NC-ND)</a:t>
            </a:r>
            <a:endParaRPr lang="en-GB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57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person, indoor, clothing, nail&#10;&#10;Description automatically generated">
            <a:extLst>
              <a:ext uri="{FF2B5EF4-FFF2-40B4-BE49-F238E27FC236}">
                <a16:creationId xmlns:a16="http://schemas.microsoft.com/office/drawing/2014/main" id="{87B9AAB6-6393-BC2B-3A7B-CD522E7142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46"/>
          <a:stretch/>
        </p:blipFill>
        <p:spPr>
          <a:xfrm>
            <a:off x="5096068" y="0"/>
            <a:ext cx="13191932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5400000">
            <a:off x="12807603" y="5364891"/>
            <a:ext cx="1096150" cy="7504107"/>
            <a:chOff x="0" y="0"/>
            <a:chExt cx="3130550" cy="2143136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1431365"/>
            </a:xfrm>
            <a:custGeom>
              <a:avLst/>
              <a:gdLst/>
              <a:ahLst/>
              <a:cxnLst/>
              <a:rect l="l" t="t" r="r" b="b"/>
              <a:pathLst>
                <a:path w="3130550" h="21431365">
                  <a:moveTo>
                    <a:pt x="0" y="1123950"/>
                  </a:moveTo>
                  <a:lnTo>
                    <a:pt x="0" y="21431365"/>
                  </a:lnTo>
                  <a:lnTo>
                    <a:pt x="3130550" y="21431365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B76CA9"/>
            </a:solidFill>
          </p:spPr>
        </p:sp>
      </p:grpSp>
      <p:grpSp>
        <p:nvGrpSpPr>
          <p:cNvPr id="7" name="Group 7"/>
          <p:cNvGrpSpPr/>
          <p:nvPr/>
        </p:nvGrpSpPr>
        <p:grpSpPr>
          <a:xfrm rot="5400000">
            <a:off x="1270009" y="-241309"/>
            <a:ext cx="9258300" cy="11798318"/>
            <a:chOff x="0" y="0"/>
            <a:chExt cx="3130550" cy="398941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30550" cy="3989417"/>
            </a:xfrm>
            <a:custGeom>
              <a:avLst/>
              <a:gdLst/>
              <a:ahLst/>
              <a:cxnLst/>
              <a:rect l="l" t="t" r="r" b="b"/>
              <a:pathLst>
                <a:path w="3130550" h="3989417">
                  <a:moveTo>
                    <a:pt x="0" y="1123950"/>
                  </a:moveTo>
                  <a:lnTo>
                    <a:pt x="0" y="3989417"/>
                  </a:lnTo>
                  <a:lnTo>
                    <a:pt x="3130550" y="3989417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145D8D"/>
            </a:solidFill>
          </p:spPr>
        </p:sp>
      </p:grpSp>
      <p:grpSp>
        <p:nvGrpSpPr>
          <p:cNvPr id="9" name="Group 9"/>
          <p:cNvGrpSpPr/>
          <p:nvPr/>
        </p:nvGrpSpPr>
        <p:grpSpPr>
          <a:xfrm rot="5400000">
            <a:off x="625705" y="-625705"/>
            <a:ext cx="10287000" cy="11538409"/>
            <a:chOff x="0" y="0"/>
            <a:chExt cx="3130550" cy="3511380"/>
          </a:xfrm>
          <a:solidFill>
            <a:srgbClr val="FFC2E0"/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30550" cy="3511380"/>
            </a:xfrm>
            <a:custGeom>
              <a:avLst/>
              <a:gdLst/>
              <a:ahLst/>
              <a:cxnLst/>
              <a:rect l="l" t="t" r="r" b="b"/>
              <a:pathLst>
                <a:path w="3130550" h="3511380">
                  <a:moveTo>
                    <a:pt x="0" y="1123950"/>
                  </a:moveTo>
                  <a:lnTo>
                    <a:pt x="0" y="3511380"/>
                  </a:lnTo>
                  <a:lnTo>
                    <a:pt x="3130550" y="351138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11" name="TextBox 11"/>
          <p:cNvSpPr txBox="1"/>
          <p:nvPr/>
        </p:nvSpPr>
        <p:spPr>
          <a:xfrm>
            <a:off x="993307" y="2393191"/>
            <a:ext cx="7388693" cy="358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The Slider Box* is like a </a:t>
            </a:r>
            <a:r>
              <a:rPr lang="en-US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mixing desk</a:t>
            </a: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, where users can move levers up and down to combine pre-recorded pieces of music to produce new compositions. </a:t>
            </a:r>
          </a:p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The pre-recorded tunes uploaded to the instrument can be chosen to be pieces that are familiar to the user, allowing the Slider Box to be used in </a:t>
            </a:r>
            <a:r>
              <a:rPr lang="en-US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reminiscence therapy</a:t>
            </a:r>
            <a:r>
              <a:rPr lang="en-US" sz="2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.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28700" y="9315775"/>
            <a:ext cx="952500" cy="284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09</a:t>
            </a:r>
            <a:endParaRPr lang="en-US" sz="1700" dirty="0">
              <a:solidFill>
                <a:srgbClr val="FFFFFF"/>
              </a:solidFill>
              <a:latin typeface="Montserrat Semi-Bold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93307" y="6902699"/>
            <a:ext cx="8150693" cy="181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7030A0"/>
                </a:solidFill>
                <a:latin typeface="Montserrat" pitchFamily="2" charset="0"/>
              </a:rPr>
              <a:t>“</a:t>
            </a:r>
            <a:r>
              <a:rPr lang="en-US" sz="2400" i="0" u="none" strike="noStrike" baseline="0" dirty="0">
                <a:solidFill>
                  <a:srgbClr val="7030A0"/>
                </a:solidFill>
                <a:latin typeface="Montserrat" pitchFamily="2" charset="0"/>
              </a:rPr>
              <a:t>The active process of selecting familiar music from the past can help people living with dementia to </a:t>
            </a:r>
            <a:r>
              <a:rPr lang="en-US" sz="2400" b="1" i="0" u="none" strike="noStrike" baseline="0" dirty="0">
                <a:solidFill>
                  <a:srgbClr val="7030A0"/>
                </a:solidFill>
                <a:latin typeface="Montserrat" pitchFamily="2" charset="0"/>
              </a:rPr>
              <a:t>access</a:t>
            </a:r>
            <a:r>
              <a:rPr lang="en-US" sz="2400" i="0" u="none" strike="noStrike" baseline="0" dirty="0">
                <a:solidFill>
                  <a:srgbClr val="7030A0"/>
                </a:solidFill>
                <a:latin typeface="Montserrat" pitchFamily="2" charset="0"/>
              </a:rPr>
              <a:t> </a:t>
            </a:r>
            <a:r>
              <a:rPr lang="en-US" sz="2400" b="1" i="0" u="none" strike="noStrike" baseline="0" dirty="0">
                <a:solidFill>
                  <a:srgbClr val="7030A0"/>
                </a:solidFill>
                <a:latin typeface="Montserrat" pitchFamily="2" charset="0"/>
              </a:rPr>
              <a:t>memories</a:t>
            </a:r>
            <a:r>
              <a:rPr lang="en-US" sz="2400" i="0" u="none" strike="noStrike" baseline="0" dirty="0">
                <a:solidFill>
                  <a:srgbClr val="7030A0"/>
                </a:solidFill>
                <a:latin typeface="Montserrat" pitchFamily="2" charset="0"/>
              </a:rPr>
              <a:t>.”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rPr>
              <a:t>     – Jon</a:t>
            </a:r>
          </a:p>
        </p:txBody>
      </p:sp>
      <p:sp>
        <p:nvSpPr>
          <p:cNvPr id="14" name="AutoShape 14"/>
          <p:cNvSpPr/>
          <p:nvPr/>
        </p:nvSpPr>
        <p:spPr>
          <a:xfrm>
            <a:off x="0" y="6362700"/>
            <a:ext cx="9144000" cy="0"/>
          </a:xfrm>
          <a:prstGeom prst="line">
            <a:avLst/>
          </a:prstGeom>
          <a:ln w="1238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993307" y="1095375"/>
            <a:ext cx="10805010" cy="982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89"/>
              </a:lnSpc>
            </a:pPr>
            <a:r>
              <a:rPr lang="en-US" sz="6899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-Bold"/>
              </a:rPr>
              <a:t>The Slider Box</a:t>
            </a: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D007C562-1596-80AD-63AF-16FF3E2FD786}"/>
              </a:ext>
            </a:extLst>
          </p:cNvPr>
          <p:cNvSpPr txBox="1"/>
          <p:nvPr/>
        </p:nvSpPr>
        <p:spPr>
          <a:xfrm>
            <a:off x="12332452" y="8717683"/>
            <a:ext cx="5234904" cy="826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latin typeface="Montserrat" pitchFamily="2" charset="0"/>
              </a:rPr>
              <a:t>The Slider Box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dirty="0">
                <a:solidFill>
                  <a:srgbClr val="FFFFFF"/>
                </a:solidFill>
                <a:latin typeface="Montserrat" pitchFamily="2" charset="0"/>
              </a:rPr>
              <a:t>© Jennifer MacRitchie (CC BY-NC-ND)</a:t>
            </a:r>
            <a:endParaRPr lang="en-GB" dirty="0">
              <a:latin typeface="Montserra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7EFB99-4FE2-ED64-D404-D821C4C414BF}"/>
              </a:ext>
            </a:extLst>
          </p:cNvPr>
          <p:cNvSpPr txBox="1"/>
          <p:nvPr/>
        </p:nvSpPr>
        <p:spPr>
          <a:xfrm>
            <a:off x="3376258" y="9506577"/>
            <a:ext cx="794717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Aft>
                <a:spcPts val="600"/>
              </a:spcAft>
              <a:buFont typeface="Montserrat" pitchFamily="2" charset="0"/>
              <a:buChar char="*"/>
            </a:pPr>
            <a:r>
              <a:rPr lang="en-GB" sz="1400" b="0" u="none" strike="noStrike" baseline="0" dirty="0" err="1">
                <a:latin typeface="Montserrat" pitchFamily="2" charset="0"/>
              </a:rPr>
              <a:t>Pigrem</a:t>
            </a:r>
            <a:r>
              <a:rPr lang="en-GB" sz="1400" b="0" u="none" strike="noStrike" baseline="0" dirty="0">
                <a:latin typeface="Montserrat" pitchFamily="2" charset="0"/>
              </a:rPr>
              <a:t> J, MacRitchie J, &amp; McPherson AP (2023). Instructions </a:t>
            </a:r>
            <a:r>
              <a:rPr lang="en-US" sz="1400" b="0" u="none" strike="noStrike" baseline="0" dirty="0">
                <a:latin typeface="Montserrat" pitchFamily="2" charset="0"/>
              </a:rPr>
              <a:t>Not Included: Dementia-Friendly approaches to DMI Design. In: </a:t>
            </a:r>
            <a:r>
              <a:rPr lang="en-US" sz="1400" b="0" i="1" u="none" strike="noStrike" baseline="0" dirty="0">
                <a:latin typeface="Montserrat" pitchFamily="2" charset="0"/>
              </a:rPr>
              <a:t>Proceedings of the International Conference on New Interfaces </a:t>
            </a:r>
            <a:r>
              <a:rPr lang="en-GB" sz="1400" b="0" i="1" u="none" strike="noStrike" baseline="0" dirty="0">
                <a:latin typeface="Montserrat" pitchFamily="2" charset="0"/>
              </a:rPr>
              <a:t>for Musical Expression (NIME), </a:t>
            </a:r>
            <a:r>
              <a:rPr lang="en-GB" sz="1400" b="0" u="none" strike="noStrike" baseline="0" dirty="0">
                <a:latin typeface="Montserrat" pitchFamily="2" charset="0"/>
              </a:rPr>
              <a:t>Mexico City, Mexico</a:t>
            </a:r>
            <a:endParaRPr lang="en-GB" sz="4000" dirty="0">
              <a:latin typeface="Montserra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CAB894FB2DAA46A83F7930F35AC280" ma:contentTypeVersion="16" ma:contentTypeDescription="Create a new document." ma:contentTypeScope="" ma:versionID="5ac29786fef6d860ccb0240e3c9a08b3">
  <xsd:schema xmlns:xsd="http://www.w3.org/2001/XMLSchema" xmlns:xs="http://www.w3.org/2001/XMLSchema" xmlns:p="http://schemas.microsoft.com/office/2006/metadata/properties" xmlns:ns2="4ef8ee0b-e025-4bd4-94a6-4c71df7778d2" xmlns:ns3="09e5eb4c-ad0d-4795-ae2e-baffe4a7a343" targetNamespace="http://schemas.microsoft.com/office/2006/metadata/properties" ma:root="true" ma:fieldsID="29a9b951e7131cbe7d87ba984a4b02b1" ns2:_="" ns3:_="">
    <xsd:import namespace="4ef8ee0b-e025-4bd4-94a6-4c71df7778d2"/>
    <xsd:import namespace="09e5eb4c-ad0d-4795-ae2e-baffe4a7a3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f8ee0b-e025-4bd4-94a6-4c71df7778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f782564-be43-449e-9829-86f2ca8ed8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e5eb4c-ad0d-4795-ae2e-baffe4a7a34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7e7737c-4f54-4668-836a-4369b242694b}" ma:internalName="TaxCatchAll" ma:showField="CatchAllData" ma:web="09e5eb4c-ad0d-4795-ae2e-baffe4a7a3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D785AA-0176-4DD6-9A88-F6A8E680FE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ef8ee0b-e025-4bd4-94a6-4c71df7778d2"/>
    <ds:schemaRef ds:uri="09e5eb4c-ad0d-4795-ae2e-baffe4a7a3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3B00951-4FC5-4857-B569-4B23247102D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1991</Words>
  <Application>Microsoft Office PowerPoint</Application>
  <PresentationFormat>Custom</PresentationFormat>
  <Paragraphs>146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Montserrat Classic</vt:lpstr>
      <vt:lpstr>Montserrat Extra-Bold</vt:lpstr>
      <vt:lpstr>Montserrat Bold</vt:lpstr>
      <vt:lpstr>Arial</vt:lpstr>
      <vt:lpstr>Montserrat Classic Bold Italics</vt:lpstr>
      <vt:lpstr>Calibri</vt:lpstr>
      <vt:lpstr>Montserrat Semi-Bold Bold</vt:lpstr>
      <vt:lpstr>Montserrat</vt:lpstr>
      <vt:lpstr>Montserrat Semi-Bold</vt:lpstr>
      <vt:lpstr>Montserrat Extra-Bold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Sciences Presentation</dc:title>
  <dc:creator>Isla</dc:creator>
  <cp:lastModifiedBy>Isla Foffa</cp:lastModifiedBy>
  <cp:revision>5</cp:revision>
  <dcterms:created xsi:type="dcterms:W3CDTF">2006-08-16T00:00:00Z</dcterms:created>
  <dcterms:modified xsi:type="dcterms:W3CDTF">2023-05-23T19:00:41Z</dcterms:modified>
  <dc:identifier>DAFSwZQWaNg</dc:identifier>
</cp:coreProperties>
</file>