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57" r:id="rId6"/>
    <p:sldId id="258" r:id="rId7"/>
    <p:sldId id="259" r:id="rId8"/>
    <p:sldId id="261" r:id="rId9"/>
    <p:sldId id="262" r:id="rId10"/>
  </p:sldIdLst>
  <p:sldSz cx="18288000" cy="10287000"/>
  <p:notesSz cx="6858000" cy="9144000"/>
  <p:embeddedFontLst>
    <p:embeddedFont>
      <p:font typeface="Montserrat" panose="00000500000000000000" pitchFamily="2" charset="0"/>
      <p:regular r:id="rId12"/>
      <p:bold r:id="rId13"/>
      <p:italic r:id="rId14"/>
      <p:boldItalic r:id="rId15"/>
    </p:embeddedFont>
    <p:embeddedFont>
      <p:font typeface="Montserrat Black" panose="00000A00000000000000" pitchFamily="2" charset="0"/>
      <p:bold r:id="rId16"/>
      <p:italic r:id="rId17"/>
      <p:boldItalic r:id="rId18"/>
    </p:embeddedFont>
    <p:embeddedFont>
      <p:font typeface="Social Circle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72Ldzy9CEHHOtPbWQO1kg==" hashData="rF/u3H3Z8F+NVDKcso9srplnMzVHIUbFfJK0bqAYwg613G3evFsCbpe4SCO/lzU1A/yTjQpCsuOJHsNKNc5qe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B8AD"/>
    <a:srgbClr val="3660AA"/>
    <a:srgbClr val="0066CC"/>
    <a:srgbClr val="ABB500"/>
    <a:srgbClr val="EC6D3A"/>
    <a:srgbClr val="55782C"/>
    <a:srgbClr val="145D8D"/>
    <a:srgbClr val="B76CA9"/>
    <a:srgbClr val="E73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06B7B-848E-4885-B441-08EDAF9209D6}" v="6" dt="2026-04-13T07:47:42.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94558" autoAdjust="0"/>
  </p:normalViewPr>
  <p:slideViewPr>
    <p:cSldViewPr>
      <p:cViewPr varScale="1">
        <p:scale>
          <a:sx n="70" d="100"/>
          <a:sy n="70" d="100"/>
        </p:scale>
        <p:origin x="9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la Foffa" userId="237bb2e1-a752-4b88-b59e-e8cd0f246259" providerId="ADAL" clId="{DC58C304-F544-40DA-A9E0-6167247A980E}"/>
    <pc:docChg chg="custSel modSld">
      <pc:chgData name="Isla Foffa" userId="237bb2e1-a752-4b88-b59e-e8cd0f246259" providerId="ADAL" clId="{DC58C304-F544-40DA-A9E0-6167247A980E}" dt="2026-04-13T07:47:42.943" v="440" actId="1076"/>
      <pc:docMkLst>
        <pc:docMk/>
      </pc:docMkLst>
      <pc:sldChg chg="modSp mod">
        <pc:chgData name="Isla Foffa" userId="237bb2e1-a752-4b88-b59e-e8cd0f246259" providerId="ADAL" clId="{DC58C304-F544-40DA-A9E0-6167247A980E}" dt="2026-03-31T15:58:28.815" v="418" actId="404"/>
        <pc:sldMkLst>
          <pc:docMk/>
          <pc:sldMk cId="0" sldId="256"/>
        </pc:sldMkLst>
        <pc:spChg chg="mod">
          <ac:chgData name="Isla Foffa" userId="237bb2e1-a752-4b88-b59e-e8cd0f246259" providerId="ADAL" clId="{DC58C304-F544-40DA-A9E0-6167247A980E}" dt="2026-03-31T15:37:10.889" v="1" actId="2711"/>
          <ac:spMkLst>
            <pc:docMk/>
            <pc:sldMk cId="0" sldId="256"/>
            <ac:spMk id="11" creationId="{49889F59-A39A-A9A3-B70F-1031497B84D8}"/>
          </ac:spMkLst>
        </pc:spChg>
        <pc:spChg chg="mod">
          <ac:chgData name="Isla Foffa" userId="237bb2e1-a752-4b88-b59e-e8cd0f246259" providerId="ADAL" clId="{DC58C304-F544-40DA-A9E0-6167247A980E}" dt="2026-03-31T15:58:28.815" v="418" actId="404"/>
          <ac:spMkLst>
            <pc:docMk/>
            <pc:sldMk cId="0" sldId="256"/>
            <ac:spMk id="14" creationId="{D9076EA6-4DEB-CCC4-5A60-F978E0C4231B}"/>
          </ac:spMkLst>
        </pc:spChg>
        <pc:spChg chg="mod">
          <ac:chgData name="Isla Foffa" userId="237bb2e1-a752-4b88-b59e-e8cd0f246259" providerId="ADAL" clId="{DC58C304-F544-40DA-A9E0-6167247A980E}" dt="2026-03-31T15:58:06.416" v="416" actId="113"/>
          <ac:spMkLst>
            <pc:docMk/>
            <pc:sldMk cId="0" sldId="256"/>
            <ac:spMk id="36" creationId="{1345F9D3-AE14-804C-BB1C-B14290FE7762}"/>
          </ac:spMkLst>
        </pc:spChg>
      </pc:sldChg>
      <pc:sldChg chg="delSp modSp mod">
        <pc:chgData name="Isla Foffa" userId="237bb2e1-a752-4b88-b59e-e8cd0f246259" providerId="ADAL" clId="{DC58C304-F544-40DA-A9E0-6167247A980E}" dt="2026-03-31T15:55:48.383" v="404" actId="113"/>
        <pc:sldMkLst>
          <pc:docMk/>
          <pc:sldMk cId="0" sldId="257"/>
        </pc:sldMkLst>
        <pc:spChg chg="mod">
          <ac:chgData name="Isla Foffa" userId="237bb2e1-a752-4b88-b59e-e8cd0f246259" providerId="ADAL" clId="{DC58C304-F544-40DA-A9E0-6167247A980E}" dt="2026-03-31T15:43:29.421" v="68" actId="14100"/>
          <ac:spMkLst>
            <pc:docMk/>
            <pc:sldMk cId="0" sldId="257"/>
            <ac:spMk id="3" creationId="{FEF2B7B4-B3FF-0F56-6C33-1C53CEEAD37D}"/>
          </ac:spMkLst>
        </pc:spChg>
        <pc:spChg chg="mod">
          <ac:chgData name="Isla Foffa" userId="237bb2e1-a752-4b88-b59e-e8cd0f246259" providerId="ADAL" clId="{DC58C304-F544-40DA-A9E0-6167247A980E}" dt="2026-03-31T15:55:48.383" v="404" actId="113"/>
          <ac:spMkLst>
            <pc:docMk/>
            <pc:sldMk cId="0" sldId="257"/>
            <ac:spMk id="4" creationId="{232BF716-C9AC-505C-A199-DD5665901D0B}"/>
          </ac:spMkLst>
        </pc:spChg>
        <pc:spChg chg="mod">
          <ac:chgData name="Isla Foffa" userId="237bb2e1-a752-4b88-b59e-e8cd0f246259" providerId="ADAL" clId="{DC58C304-F544-40DA-A9E0-6167247A980E}" dt="2026-03-31T15:38:26.130" v="13" actId="403"/>
          <ac:spMkLst>
            <pc:docMk/>
            <pc:sldMk cId="0" sldId="257"/>
            <ac:spMk id="32" creationId="{00000000-0000-0000-0000-000000000000}"/>
          </ac:spMkLst>
        </pc:spChg>
        <pc:spChg chg="mod">
          <ac:chgData name="Isla Foffa" userId="237bb2e1-a752-4b88-b59e-e8cd0f246259" providerId="ADAL" clId="{DC58C304-F544-40DA-A9E0-6167247A980E}" dt="2026-03-31T15:39:54.887" v="35" actId="1035"/>
          <ac:spMkLst>
            <pc:docMk/>
            <pc:sldMk cId="0" sldId="257"/>
            <ac:spMk id="33" creationId="{00000000-0000-0000-0000-000000000000}"/>
          </ac:spMkLst>
        </pc:spChg>
        <pc:spChg chg="mod">
          <ac:chgData name="Isla Foffa" userId="237bb2e1-a752-4b88-b59e-e8cd0f246259" providerId="ADAL" clId="{DC58C304-F544-40DA-A9E0-6167247A980E}" dt="2026-03-31T15:55:35.202" v="402" actId="113"/>
          <ac:spMkLst>
            <pc:docMk/>
            <pc:sldMk cId="0" sldId="257"/>
            <ac:spMk id="34" creationId="{00000000-0000-0000-0000-000000000000}"/>
          </ac:spMkLst>
        </pc:spChg>
        <pc:spChg chg="mod">
          <ac:chgData name="Isla Foffa" userId="237bb2e1-a752-4b88-b59e-e8cd0f246259" providerId="ADAL" clId="{DC58C304-F544-40DA-A9E0-6167247A980E}" dt="2026-03-31T15:43:55.126" v="71" actId="1076"/>
          <ac:spMkLst>
            <pc:docMk/>
            <pc:sldMk cId="0" sldId="257"/>
            <ac:spMk id="36" creationId="{00000000-0000-0000-0000-000000000000}"/>
          </ac:spMkLst>
        </pc:spChg>
        <pc:spChg chg="mod">
          <ac:chgData name="Isla Foffa" userId="237bb2e1-a752-4b88-b59e-e8cd0f246259" providerId="ADAL" clId="{DC58C304-F544-40DA-A9E0-6167247A980E}" dt="2026-03-31T15:40:36.481" v="41" actId="113"/>
          <ac:spMkLst>
            <pc:docMk/>
            <pc:sldMk cId="0" sldId="257"/>
            <ac:spMk id="55" creationId="{00000000-0000-0000-0000-000000000000}"/>
          </ac:spMkLst>
        </pc:spChg>
      </pc:sldChg>
      <pc:sldChg chg="addSp delSp modSp mod">
        <pc:chgData name="Isla Foffa" userId="237bb2e1-a752-4b88-b59e-e8cd0f246259" providerId="ADAL" clId="{DC58C304-F544-40DA-A9E0-6167247A980E}" dt="2026-04-01T08:06:08.402" v="427" actId="20577"/>
        <pc:sldMkLst>
          <pc:docMk/>
          <pc:sldMk cId="0" sldId="258"/>
        </pc:sldMkLst>
        <pc:spChg chg="mod">
          <ac:chgData name="Isla Foffa" userId="237bb2e1-a752-4b88-b59e-e8cd0f246259" providerId="ADAL" clId="{DC58C304-F544-40DA-A9E0-6167247A980E}" dt="2026-03-31T15:56:00.281" v="406" actId="113"/>
          <ac:spMkLst>
            <pc:docMk/>
            <pc:sldMk cId="0" sldId="258"/>
            <ac:spMk id="2" creationId="{00000000-0000-0000-0000-000000000000}"/>
          </ac:spMkLst>
        </pc:spChg>
        <pc:spChg chg="mod">
          <ac:chgData name="Isla Foffa" userId="237bb2e1-a752-4b88-b59e-e8cd0f246259" providerId="ADAL" clId="{DC58C304-F544-40DA-A9E0-6167247A980E}" dt="2026-04-01T08:06:08.402" v="427" actId="20577"/>
          <ac:spMkLst>
            <pc:docMk/>
            <pc:sldMk cId="0" sldId="258"/>
            <ac:spMk id="4" creationId="{B8AA8134-E568-BC47-ED49-B684404FDB7F}"/>
          </ac:spMkLst>
        </pc:spChg>
        <pc:spChg chg="mod">
          <ac:chgData name="Isla Foffa" userId="237bb2e1-a752-4b88-b59e-e8cd0f246259" providerId="ADAL" clId="{DC58C304-F544-40DA-A9E0-6167247A980E}" dt="2026-03-31T15:44:55.254" v="75" actId="1076"/>
          <ac:spMkLst>
            <pc:docMk/>
            <pc:sldMk cId="0" sldId="258"/>
            <ac:spMk id="5" creationId="{5A9261F7-FCBE-40C2-FAC7-0983D2834D45}"/>
          </ac:spMkLst>
        </pc:spChg>
        <pc:spChg chg="add mod">
          <ac:chgData name="Isla Foffa" userId="237bb2e1-a752-4b88-b59e-e8cd0f246259" providerId="ADAL" clId="{DC58C304-F544-40DA-A9E0-6167247A980E}" dt="2026-03-31T15:41:44.848" v="54" actId="14100"/>
          <ac:spMkLst>
            <pc:docMk/>
            <pc:sldMk cId="0" sldId="258"/>
            <ac:spMk id="9" creationId="{781E424E-6342-5A62-290A-5E1B55F4694C}"/>
          </ac:spMkLst>
        </pc:spChg>
      </pc:sldChg>
      <pc:sldChg chg="addSp delSp modSp mod">
        <pc:chgData name="Isla Foffa" userId="237bb2e1-a752-4b88-b59e-e8cd0f246259" providerId="ADAL" clId="{DC58C304-F544-40DA-A9E0-6167247A980E}" dt="2026-03-31T15:45:34.479" v="124" actId="478"/>
        <pc:sldMkLst>
          <pc:docMk/>
          <pc:sldMk cId="0" sldId="259"/>
        </pc:sldMkLst>
        <pc:spChg chg="mod">
          <ac:chgData name="Isla Foffa" userId="237bb2e1-a752-4b88-b59e-e8cd0f246259" providerId="ADAL" clId="{DC58C304-F544-40DA-A9E0-6167247A980E}" dt="2026-03-31T15:45:28.782" v="123" actId="20577"/>
          <ac:spMkLst>
            <pc:docMk/>
            <pc:sldMk cId="0" sldId="259"/>
            <ac:spMk id="4" creationId="{841499ED-A453-CEC2-825C-A510FFB3A21C}"/>
          </ac:spMkLst>
        </pc:spChg>
        <pc:spChg chg="add mod">
          <ac:chgData name="Isla Foffa" userId="237bb2e1-a752-4b88-b59e-e8cd0f246259" providerId="ADAL" clId="{DC58C304-F544-40DA-A9E0-6167247A980E}" dt="2026-03-31T15:41:34.569" v="52" actId="14100"/>
          <ac:spMkLst>
            <pc:docMk/>
            <pc:sldMk cId="0" sldId="259"/>
            <ac:spMk id="5" creationId="{BD3BCF52-C6E1-9D70-5B5E-22E999918835}"/>
          </ac:spMkLst>
        </pc:spChg>
        <pc:spChg chg="mod">
          <ac:chgData name="Isla Foffa" userId="237bb2e1-a752-4b88-b59e-e8cd0f246259" providerId="ADAL" clId="{DC58C304-F544-40DA-A9E0-6167247A980E}" dt="2026-03-31T15:45:13.602" v="79" actId="1076"/>
          <ac:spMkLst>
            <pc:docMk/>
            <pc:sldMk cId="0" sldId="259"/>
            <ac:spMk id="7" creationId="{4395EFD7-2B81-8E6D-C596-2C80708997A6}"/>
          </ac:spMkLst>
        </pc:spChg>
      </pc:sldChg>
      <pc:sldChg chg="addSp delSp modSp mod">
        <pc:chgData name="Isla Foffa" userId="237bb2e1-a752-4b88-b59e-e8cd0f246259" providerId="ADAL" clId="{DC58C304-F544-40DA-A9E0-6167247A980E}" dt="2026-03-31T15:56:56.385" v="414" actId="113"/>
        <pc:sldMkLst>
          <pc:docMk/>
          <pc:sldMk cId="0" sldId="261"/>
        </pc:sldMkLst>
        <pc:spChg chg="mod">
          <ac:chgData name="Isla Foffa" userId="237bb2e1-a752-4b88-b59e-e8cd0f246259" providerId="ADAL" clId="{DC58C304-F544-40DA-A9E0-6167247A980E}" dt="2026-03-31T15:56:08.511" v="408" actId="113"/>
          <ac:spMkLst>
            <pc:docMk/>
            <pc:sldMk cId="0" sldId="261"/>
            <ac:spMk id="2" creationId="{00000000-0000-0000-0000-000000000000}"/>
          </ac:spMkLst>
        </pc:spChg>
        <pc:spChg chg="add mod">
          <ac:chgData name="Isla Foffa" userId="237bb2e1-a752-4b88-b59e-e8cd0f246259" providerId="ADAL" clId="{DC58C304-F544-40DA-A9E0-6167247A980E}" dt="2026-03-31T15:42:31.069" v="61" actId="207"/>
          <ac:spMkLst>
            <pc:docMk/>
            <pc:sldMk cId="0" sldId="261"/>
            <ac:spMk id="3" creationId="{E558C9FD-BDBB-BAA6-5810-4263B53BF4D6}"/>
          </ac:spMkLst>
        </pc:spChg>
        <pc:spChg chg="mod">
          <ac:chgData name="Isla Foffa" userId="237bb2e1-a752-4b88-b59e-e8cd0f246259" providerId="ADAL" clId="{DC58C304-F544-40DA-A9E0-6167247A980E}" dt="2026-03-31T15:48:38.227" v="307" actId="14100"/>
          <ac:spMkLst>
            <pc:docMk/>
            <pc:sldMk cId="0" sldId="261"/>
            <ac:spMk id="4" creationId="{9FC4CD32-D133-7D01-8591-CFE77DF0053C}"/>
          </ac:spMkLst>
        </pc:spChg>
        <pc:spChg chg="mod">
          <ac:chgData name="Isla Foffa" userId="237bb2e1-a752-4b88-b59e-e8cd0f246259" providerId="ADAL" clId="{DC58C304-F544-40DA-A9E0-6167247A980E}" dt="2026-03-31T15:56:56.385" v="414" actId="113"/>
          <ac:spMkLst>
            <pc:docMk/>
            <pc:sldMk cId="0" sldId="261"/>
            <ac:spMk id="30" creationId="{0F0BB14D-F682-CFF4-056F-4F38F170055A}"/>
          </ac:spMkLst>
        </pc:spChg>
        <pc:picChg chg="mod">
          <ac:chgData name="Isla Foffa" userId="237bb2e1-a752-4b88-b59e-e8cd0f246259" providerId="ADAL" clId="{DC58C304-F544-40DA-A9E0-6167247A980E}" dt="2026-03-31T15:47:19.506" v="192" actId="1076"/>
          <ac:picMkLst>
            <pc:docMk/>
            <pc:sldMk cId="0" sldId="261"/>
            <ac:picMk id="34" creationId="{0A10E188-0C0A-5EF7-4FE8-32A270562771}"/>
          </ac:picMkLst>
        </pc:picChg>
      </pc:sldChg>
      <pc:sldChg chg="addSp delSp modSp mod">
        <pc:chgData name="Isla Foffa" userId="237bb2e1-a752-4b88-b59e-e8cd0f246259" providerId="ADAL" clId="{DC58C304-F544-40DA-A9E0-6167247A980E}" dt="2026-04-13T07:47:42.943" v="440" actId="1076"/>
        <pc:sldMkLst>
          <pc:docMk/>
          <pc:sldMk cId="0" sldId="262"/>
        </pc:sldMkLst>
        <pc:spChg chg="mod">
          <ac:chgData name="Isla Foffa" userId="237bb2e1-a752-4b88-b59e-e8cd0f246259" providerId="ADAL" clId="{DC58C304-F544-40DA-A9E0-6167247A980E}" dt="2026-03-31T15:53:52.320" v="386" actId="948"/>
          <ac:spMkLst>
            <pc:docMk/>
            <pc:sldMk cId="0" sldId="262"/>
            <ac:spMk id="4" creationId="{E6B1A9CA-08E6-F93F-7E22-A335F4CBA4AB}"/>
          </ac:spMkLst>
        </pc:spChg>
        <pc:spChg chg="mod">
          <ac:chgData name="Isla Foffa" userId="237bb2e1-a752-4b88-b59e-e8cd0f246259" providerId="ADAL" clId="{DC58C304-F544-40DA-A9E0-6167247A980E}" dt="2026-03-31T15:54:44.806" v="396" actId="2711"/>
          <ac:spMkLst>
            <pc:docMk/>
            <pc:sldMk cId="0" sldId="262"/>
            <ac:spMk id="5" creationId="{A63328AC-D1AF-8D6F-BBA9-1257D9AB571F}"/>
          </ac:spMkLst>
        </pc:spChg>
        <pc:spChg chg="mod">
          <ac:chgData name="Isla Foffa" userId="237bb2e1-a752-4b88-b59e-e8cd0f246259" providerId="ADAL" clId="{DC58C304-F544-40DA-A9E0-6167247A980E}" dt="2026-03-31T15:56:36.232" v="412" actId="948"/>
          <ac:spMkLst>
            <pc:docMk/>
            <pc:sldMk cId="0" sldId="262"/>
            <ac:spMk id="8" creationId="{00000000-0000-0000-0000-000000000000}"/>
          </ac:spMkLst>
        </pc:spChg>
        <pc:spChg chg="mod">
          <ac:chgData name="Isla Foffa" userId="237bb2e1-a752-4b88-b59e-e8cd0f246259" providerId="ADAL" clId="{DC58C304-F544-40DA-A9E0-6167247A980E}" dt="2026-03-31T15:53:57.663" v="387" actId="14100"/>
          <ac:spMkLst>
            <pc:docMk/>
            <pc:sldMk cId="0" sldId="262"/>
            <ac:spMk id="9" creationId="{1F440992-490B-A143-06E6-66EAB2949403}"/>
          </ac:spMkLst>
        </pc:spChg>
        <pc:spChg chg="add mod">
          <ac:chgData name="Isla Foffa" userId="237bb2e1-a752-4b88-b59e-e8cd0f246259" providerId="ADAL" clId="{DC58C304-F544-40DA-A9E0-6167247A980E}" dt="2026-03-31T15:42:49.889" v="67" actId="207"/>
          <ac:spMkLst>
            <pc:docMk/>
            <pc:sldMk cId="0" sldId="262"/>
            <ac:spMk id="12" creationId="{0C826C2C-545F-9AAE-B192-61C2BCC056A4}"/>
          </ac:spMkLst>
        </pc:spChg>
        <pc:spChg chg="mod">
          <ac:chgData name="Isla Foffa" userId="237bb2e1-a752-4b88-b59e-e8cd0f246259" providerId="ADAL" clId="{DC58C304-F544-40DA-A9E0-6167247A980E}" dt="2026-03-31T15:58:17.828" v="417" actId="404"/>
          <ac:spMkLst>
            <pc:docMk/>
            <pc:sldMk cId="0" sldId="262"/>
            <ac:spMk id="56" creationId="{B4A4560E-E6D6-4BBB-8B24-365545DF23FD}"/>
          </ac:spMkLst>
        </pc:spChg>
        <pc:spChg chg="mod ord">
          <ac:chgData name="Isla Foffa" userId="237bb2e1-a752-4b88-b59e-e8cd0f246259" providerId="ADAL" clId="{DC58C304-F544-40DA-A9E0-6167247A980E}" dt="2026-04-13T07:47:36.877" v="438" actId="166"/>
          <ac:spMkLst>
            <pc:docMk/>
            <pc:sldMk cId="0" sldId="262"/>
            <ac:spMk id="59" creationId="{8CF320F5-FDB1-80BD-7F76-256FD6232D51}"/>
          </ac:spMkLst>
        </pc:spChg>
        <pc:picChg chg="ord">
          <ac:chgData name="Isla Foffa" userId="237bb2e1-a752-4b88-b59e-e8cd0f246259" providerId="ADAL" clId="{DC58C304-F544-40DA-A9E0-6167247A980E}" dt="2026-03-31T15:50:46.079" v="381" actId="167"/>
          <ac:picMkLst>
            <pc:docMk/>
            <pc:sldMk cId="0" sldId="262"/>
            <ac:picMk id="50" creationId="{84F3F13D-1F73-0471-030F-D8DECFE4585B}"/>
          </ac:picMkLst>
        </pc:picChg>
        <pc:picChg chg="add mod">
          <ac:chgData name="Isla Foffa" userId="237bb2e1-a752-4b88-b59e-e8cd0f246259" providerId="ADAL" clId="{DC58C304-F544-40DA-A9E0-6167247A980E}" dt="2026-04-13T07:47:42.943" v="440" actId="1076"/>
          <ac:picMkLst>
            <pc:docMk/>
            <pc:sldMk cId="0" sldId="262"/>
            <ac:picMk id="1026" creationId="{84DA8E6F-E6C4-7982-28A0-64A3A8145D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068-8357-0E48-AACD-4BA6E40A7C97}"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CBB8-ADE2-6C44-A825-86EAAF74A7E2}" type="slidenum">
              <a:rPr lang="en-US" smtClean="0"/>
              <a:t>‹#›</a:t>
            </a:fld>
            <a:endParaRPr lang="en-US"/>
          </a:p>
        </p:txBody>
      </p:sp>
    </p:spTree>
    <p:extLst>
      <p:ext uri="{BB962C8B-B14F-4D97-AF65-F5344CB8AC3E}">
        <p14:creationId xmlns:p14="http://schemas.microsoft.com/office/powerpoint/2010/main" val="355390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7CBB8-ADE2-6C44-A825-86EAAF74A7E2}" type="slidenum">
              <a:rPr lang="en-US" smtClean="0"/>
              <a:t>1</a:t>
            </a:fld>
            <a:endParaRPr lang="en-US"/>
          </a:p>
        </p:txBody>
      </p:sp>
    </p:spTree>
    <p:extLst>
      <p:ext uri="{BB962C8B-B14F-4D97-AF65-F5344CB8AC3E}">
        <p14:creationId xmlns:p14="http://schemas.microsoft.com/office/powerpoint/2010/main" val="243223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FUTURUMCareers" TargetMode="External"/><Relationship Id="rId3" Type="http://schemas.openxmlformats.org/officeDocument/2006/relationships/image" Target="../media/image1.png"/><Relationship Id="rId7" Type="http://schemas.openxmlformats.org/officeDocument/2006/relationships/hyperlink" Target="https://www.facebook.com/futurumcare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futurumcareers.com/" TargetMode="External"/><Relationship Id="rId11" Type="http://schemas.openxmlformats.org/officeDocument/2006/relationships/hyperlink" Target="https://www.pinterest.co.uk/futurumcareers/" TargetMode="External"/><Relationship Id="rId5" Type="http://schemas.openxmlformats.org/officeDocument/2006/relationships/image" Target="../media/image3.png"/><Relationship Id="rId10" Type="http://schemas.openxmlformats.org/officeDocument/2006/relationships/hyperlink" Target="https://www.youtube.com/channel/UC-NLa1ABue0vQ15treO93vQ" TargetMode="External"/><Relationship Id="rId4" Type="http://schemas.openxmlformats.org/officeDocument/2006/relationships/image" Target="../media/image2.png"/><Relationship Id="rId9" Type="http://schemas.openxmlformats.org/officeDocument/2006/relationships/hyperlink" Target="https://www.linkedin.com/company/34228327/adm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futurumcareers.com/how-can-community-voices-transform-hiv-modelling-and-prevention"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s://futurumcareers.com/" TargetMode="External"/><Relationship Id="rId13" Type="http://schemas.openxmlformats.org/officeDocument/2006/relationships/hyperlink" Target="https://www.pinterest.co.uk/futurumcareers/" TargetMode="External"/><Relationship Id="rId3" Type="http://schemas.openxmlformats.org/officeDocument/2006/relationships/hyperlink" Target="http://www.futurumcareers.com/Sharmistha-Mishra-animation.mp4" TargetMode="External"/><Relationship Id="rId7" Type="http://schemas.openxmlformats.org/officeDocument/2006/relationships/hyperlink" Target="http://www.futurumcareers.com/Sharmistha-Mishra-brochure-ES.pdf" TargetMode="External"/><Relationship Id="rId12" Type="http://schemas.openxmlformats.org/officeDocument/2006/relationships/hyperlink" Target="https://www.youtube.com/channel/UC-NLa1ABue0vQ15treO93vQ" TargetMode="External"/><Relationship Id="rId17" Type="http://schemas.openxmlformats.org/officeDocument/2006/relationships/hyperlink" Target="http://www.futurumcareers.com/Sharmistha-Mishra-activity-sheet.pdf" TargetMode="External"/><Relationship Id="rId2" Type="http://schemas.openxmlformats.org/officeDocument/2006/relationships/image" Target="../media/image11.png"/><Relationship Id="rId16" Type="http://schemas.openxmlformats.org/officeDocument/2006/relationships/hyperlink" Target="http://www.futurumcareers.com/Sharmistha-Mishra-brochure.pdf" TargetMode="External"/><Relationship Id="rId1" Type="http://schemas.openxmlformats.org/officeDocument/2006/relationships/slideLayout" Target="../slideLayouts/slideLayout7.xml"/><Relationship Id="rId6" Type="http://schemas.openxmlformats.org/officeDocument/2006/relationships/hyperlink" Target="http://www.futurumcareers.com/Sharmistha-Mishra-brochure-FR.pdf" TargetMode="External"/><Relationship Id="rId11" Type="http://schemas.openxmlformats.org/officeDocument/2006/relationships/hyperlink" Target="https://www.linkedin.com/company/34228327/admin/" TargetMode="External"/><Relationship Id="rId5" Type="http://schemas.openxmlformats.org/officeDocument/2006/relationships/hyperlink" Target="http://www.futurumcareers.com/Sharmistha-Mishra-brochure-Swahili.pdf" TargetMode="External"/><Relationship Id="rId15" Type="http://schemas.openxmlformats.org/officeDocument/2006/relationships/image" Target="../media/image13.png"/><Relationship Id="rId10" Type="http://schemas.openxmlformats.org/officeDocument/2006/relationships/hyperlink" Target="https://twitter.com/FUTURUMCareers" TargetMode="External"/><Relationship Id="rId4" Type="http://schemas.openxmlformats.org/officeDocument/2006/relationships/hyperlink" Target="https://futurumcareers.com/how-can-community-voices-transform-hiv-modelling-and-prevention" TargetMode="External"/><Relationship Id="rId9" Type="http://schemas.openxmlformats.org/officeDocument/2006/relationships/hyperlink" Target="https://www.facebook.com/futurumcareers/" TargetMode="Externa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307851"/>
            <a:ext cx="6802509" cy="1986621"/>
            <a:chOff x="0" y="0"/>
            <a:chExt cx="1822422" cy="609600"/>
          </a:xfrm>
          <a:solidFill>
            <a:srgbClr val="55B8AD"/>
          </a:solidFill>
        </p:grpSpPr>
        <p:sp>
          <p:nvSpPr>
            <p:cNvPr id="3" name="Freeform 3"/>
            <p:cNvSpPr/>
            <p:nvPr/>
          </p:nvSpPr>
          <p:spPr>
            <a:xfrm>
              <a:off x="0" y="0"/>
              <a:ext cx="1822422" cy="609600"/>
            </a:xfrm>
            <a:custGeom>
              <a:avLst/>
              <a:gdLst/>
              <a:ahLst/>
              <a:cxnLst/>
              <a:rect l="l" t="t" r="r" b="b"/>
              <a:pathLst>
                <a:path w="1822422" h="609600">
                  <a:moveTo>
                    <a:pt x="203200" y="0"/>
                  </a:moveTo>
                  <a:lnTo>
                    <a:pt x="1822422" y="0"/>
                  </a:lnTo>
                  <a:lnTo>
                    <a:pt x="1619222" y="609600"/>
                  </a:lnTo>
                  <a:lnTo>
                    <a:pt x="0" y="609600"/>
                  </a:lnTo>
                  <a:lnTo>
                    <a:pt x="203200" y="0"/>
                  </a:lnTo>
                  <a:close/>
                </a:path>
              </a:pathLst>
            </a:custGeom>
            <a:grpFill/>
          </p:spPr>
          <p:txBody>
            <a:bodyPr/>
            <a:lstStyle/>
            <a:p>
              <a:endParaRPr lang="en-US" dirty="0"/>
            </a:p>
          </p:txBody>
        </p:sp>
        <p:sp>
          <p:nvSpPr>
            <p:cNvPr id="4" name="TextBox 4"/>
            <p:cNvSpPr txBox="1"/>
            <p:nvPr/>
          </p:nvSpPr>
          <p:spPr>
            <a:xfrm>
              <a:off x="101600" y="-38100"/>
              <a:ext cx="609600" cy="64770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715468" y="682666"/>
            <a:ext cx="16930314" cy="8921668"/>
            <a:chOff x="0" y="0"/>
            <a:chExt cx="4459013" cy="2349740"/>
          </a:xfrm>
        </p:grpSpPr>
        <p:sp>
          <p:nvSpPr>
            <p:cNvPr id="6" name="Freeform 6"/>
            <p:cNvSpPr/>
            <p:nvPr/>
          </p:nvSpPr>
          <p:spPr>
            <a:xfrm>
              <a:off x="0" y="0"/>
              <a:ext cx="4459013" cy="2349740"/>
            </a:xfrm>
            <a:custGeom>
              <a:avLst/>
              <a:gdLst/>
              <a:ahLst/>
              <a:cxnLst/>
              <a:rect l="l" t="t" r="r" b="b"/>
              <a:pathLst>
                <a:path w="4459013" h="2349740">
                  <a:moveTo>
                    <a:pt x="0" y="0"/>
                  </a:moveTo>
                  <a:lnTo>
                    <a:pt x="4459013" y="0"/>
                  </a:lnTo>
                  <a:lnTo>
                    <a:pt x="4459013" y="2349740"/>
                  </a:lnTo>
                  <a:lnTo>
                    <a:pt x="0" y="2349740"/>
                  </a:lnTo>
                  <a:close/>
                </a:path>
              </a:pathLst>
            </a:custGeom>
            <a:solidFill>
              <a:srgbClr val="3660AA"/>
            </a:solidFill>
          </p:spPr>
          <p:txBody>
            <a:bodyPr/>
            <a:lstStyle/>
            <a:p>
              <a:endParaRPr lang="en-US" dirty="0"/>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02375" y="-144661"/>
            <a:ext cx="13885625" cy="7782055"/>
            <a:chOff x="0" y="-38100"/>
            <a:chExt cx="3657119" cy="2049595"/>
          </a:xfrm>
        </p:grpSpPr>
        <p:sp>
          <p:nvSpPr>
            <p:cNvPr id="9" name="Freeform 9"/>
            <p:cNvSpPr/>
            <p:nvPr/>
          </p:nvSpPr>
          <p:spPr>
            <a:xfrm>
              <a:off x="0" y="0"/>
              <a:ext cx="3657119" cy="2011495"/>
            </a:xfrm>
            <a:custGeom>
              <a:avLst/>
              <a:gdLst/>
              <a:ahLst/>
              <a:cxnLst/>
              <a:rect l="l" t="t" r="r" b="b"/>
              <a:pathLst>
                <a:path w="3657119" h="2011495">
                  <a:moveTo>
                    <a:pt x="203200" y="0"/>
                  </a:moveTo>
                  <a:lnTo>
                    <a:pt x="3657119" y="0"/>
                  </a:lnTo>
                  <a:lnTo>
                    <a:pt x="3453919" y="2011495"/>
                  </a:lnTo>
                  <a:lnTo>
                    <a:pt x="0" y="2011495"/>
                  </a:lnTo>
                  <a:lnTo>
                    <a:pt x="203200" y="0"/>
                  </a:lnTo>
                  <a:close/>
                </a:path>
              </a:pathLst>
            </a:custGeom>
            <a:solidFill>
              <a:srgbClr val="55B8AD"/>
            </a:solidFill>
          </p:spPr>
          <p:txBody>
            <a:bodyPr/>
            <a:lstStyle/>
            <a:p>
              <a:endParaRPr lang="en-US" dirty="0"/>
            </a:p>
          </p:txBody>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201900" y="56147"/>
            <a:ext cx="3086100" cy="7581247"/>
          </a:xfrm>
          <a:custGeom>
            <a:avLst/>
            <a:gdLst/>
            <a:ahLst/>
            <a:cxnLst/>
            <a:rect l="l" t="t" r="r" b="b"/>
            <a:pathLst>
              <a:path w="812800" h="2011495">
                <a:moveTo>
                  <a:pt x="0" y="0"/>
                </a:moveTo>
                <a:lnTo>
                  <a:pt x="812800" y="0"/>
                </a:lnTo>
                <a:lnTo>
                  <a:pt x="812800" y="2011495"/>
                </a:lnTo>
                <a:lnTo>
                  <a:pt x="0" y="2011495"/>
                </a:lnTo>
                <a:close/>
              </a:path>
            </a:pathLst>
          </a:custGeom>
          <a:solidFill>
            <a:srgbClr val="55B8AD"/>
          </a:solidFill>
        </p:spPr>
        <p:txBody>
          <a:bodyPr/>
          <a:lstStyle/>
          <a:p>
            <a:endParaRPr lang="en-GB"/>
          </a:p>
        </p:txBody>
      </p:sp>
      <p:sp>
        <p:nvSpPr>
          <p:cNvPr id="36" name="TextBox 35">
            <a:extLst>
              <a:ext uri="{FF2B5EF4-FFF2-40B4-BE49-F238E27FC236}">
                <a16:creationId xmlns:a16="http://schemas.microsoft.com/office/drawing/2014/main" id="{1345F9D3-AE14-804C-BB1C-B14290FE7762}"/>
              </a:ext>
            </a:extLst>
          </p:cNvPr>
          <p:cNvSpPr txBox="1"/>
          <p:nvPr/>
        </p:nvSpPr>
        <p:spPr>
          <a:xfrm>
            <a:off x="7616084" y="3715061"/>
            <a:ext cx="8277167" cy="1754326"/>
          </a:xfrm>
          <a:prstGeom prst="rect">
            <a:avLst/>
          </a:prstGeom>
          <a:noFill/>
        </p:spPr>
        <p:txBody>
          <a:bodyPr wrap="square" rtlCol="0">
            <a:spAutoFit/>
          </a:bodyPr>
          <a:lstStyle/>
          <a:p>
            <a:r>
              <a:rPr lang="en-GB" sz="5400" dirty="0">
                <a:latin typeface="Montserrat" pitchFamily="2" charset="77"/>
              </a:rPr>
              <a:t>In conversation with</a:t>
            </a:r>
          </a:p>
          <a:p>
            <a:r>
              <a:rPr lang="en-GB" sz="5400" dirty="0">
                <a:latin typeface="Montserrat Black" pitchFamily="2" charset="77"/>
              </a:rPr>
              <a:t>Nancy Tahmo</a:t>
            </a:r>
            <a:endParaRPr lang="en-US" sz="5400" dirty="0">
              <a:latin typeface="Montserrat" pitchFamily="2" charset="77"/>
            </a:endParaRPr>
          </a:p>
        </p:txBody>
      </p:sp>
      <p:sp>
        <p:nvSpPr>
          <p:cNvPr id="39" name="TextBox 38">
            <a:extLst>
              <a:ext uri="{FF2B5EF4-FFF2-40B4-BE49-F238E27FC236}">
                <a16:creationId xmlns:a16="http://schemas.microsoft.com/office/drawing/2014/main" id="{FB0CE55F-DA7D-87CC-04A1-A15FA3B327E5}"/>
              </a:ext>
            </a:extLst>
          </p:cNvPr>
          <p:cNvSpPr txBox="1"/>
          <p:nvPr/>
        </p:nvSpPr>
        <p:spPr>
          <a:xfrm>
            <a:off x="8101145" y="1942145"/>
            <a:ext cx="2398328" cy="954107"/>
          </a:xfrm>
          <a:prstGeom prst="rect">
            <a:avLst/>
          </a:prstGeom>
          <a:noFill/>
        </p:spPr>
        <p:txBody>
          <a:bodyPr wrap="square" rtlCol="0">
            <a:spAutoFit/>
          </a:bodyPr>
          <a:lstStyle/>
          <a:p>
            <a:r>
              <a:rPr lang="en-GB" sz="2400" i="1" dirty="0">
                <a:latin typeface="Montserrat" pitchFamily="2" charset="77"/>
              </a:rPr>
              <a:t>FUTURUM</a:t>
            </a:r>
          </a:p>
          <a:p>
            <a:r>
              <a:rPr lang="en-GB" sz="3200" b="1" i="1" dirty="0">
                <a:latin typeface="Montserrat Black" pitchFamily="2" charset="77"/>
              </a:rPr>
              <a:t>PODCAST</a:t>
            </a:r>
            <a:endParaRPr lang="en-US" sz="3200" b="1" i="1" dirty="0">
              <a:latin typeface="Montserrat Black" pitchFamily="2" charset="77"/>
            </a:endParaRPr>
          </a:p>
        </p:txBody>
      </p:sp>
      <p:sp>
        <p:nvSpPr>
          <p:cNvPr id="40" name="Rectangle 39">
            <a:extLst>
              <a:ext uri="{FF2B5EF4-FFF2-40B4-BE49-F238E27FC236}">
                <a16:creationId xmlns:a16="http://schemas.microsoft.com/office/drawing/2014/main" id="{AFC4E707-6232-5085-579A-C41D0A18B673}"/>
              </a:ext>
            </a:extLst>
          </p:cNvPr>
          <p:cNvSpPr/>
          <p:nvPr/>
        </p:nvSpPr>
        <p:spPr>
          <a:xfrm>
            <a:off x="0" y="8115300"/>
            <a:ext cx="715468" cy="2179172"/>
          </a:xfrm>
          <a:prstGeom prst="rect">
            <a:avLst/>
          </a:prstGeom>
          <a:solidFill>
            <a:srgbClr val="55B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F25DDC04-D7CE-105D-F1CE-01A4F11874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3614" y="4461004"/>
            <a:ext cx="6969047" cy="4529881"/>
          </a:xfrm>
          <a:prstGeom prst="rect">
            <a:avLst/>
          </a:prstGeom>
        </p:spPr>
      </p:pic>
      <p:pic>
        <p:nvPicPr>
          <p:cNvPr id="33" name="Picture 32">
            <a:extLst>
              <a:ext uri="{FF2B5EF4-FFF2-40B4-BE49-F238E27FC236}">
                <a16:creationId xmlns:a16="http://schemas.microsoft.com/office/drawing/2014/main" id="{A41542B7-CA50-72E1-7A57-9FE12DCDEF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122608" y="0"/>
            <a:ext cx="4152900" cy="2882900"/>
          </a:xfrm>
          <a:prstGeom prst="rect">
            <a:avLst/>
          </a:prstGeom>
        </p:spPr>
      </p:pic>
      <p:pic>
        <p:nvPicPr>
          <p:cNvPr id="15" name="Picture 14">
            <a:extLst>
              <a:ext uri="{FF2B5EF4-FFF2-40B4-BE49-F238E27FC236}">
                <a16:creationId xmlns:a16="http://schemas.microsoft.com/office/drawing/2014/main" id="{167FE66B-ACFC-8F8B-FDE7-DF8CA8C733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43312" y="2019300"/>
            <a:ext cx="421629" cy="736550"/>
          </a:xfrm>
          <a:prstGeom prst="rect">
            <a:avLst/>
          </a:prstGeom>
        </p:spPr>
      </p:pic>
      <p:sp>
        <p:nvSpPr>
          <p:cNvPr id="11" name="TextBox 35">
            <a:extLst>
              <a:ext uri="{FF2B5EF4-FFF2-40B4-BE49-F238E27FC236}">
                <a16:creationId xmlns:a16="http://schemas.microsoft.com/office/drawing/2014/main" id="{49889F59-A39A-A9A3-B70F-1031497B84D8}"/>
              </a:ext>
            </a:extLst>
          </p:cNvPr>
          <p:cNvSpPr txBox="1"/>
          <p:nvPr/>
        </p:nvSpPr>
        <p:spPr>
          <a:xfrm>
            <a:off x="10363200" y="8896873"/>
            <a:ext cx="3936794" cy="255519"/>
          </a:xfrm>
          <a:prstGeom prst="rect">
            <a:avLst/>
          </a:prstGeom>
        </p:spPr>
        <p:txBody>
          <a:bodyPr wrap="square" lIns="0" tIns="0" rIns="0" bIns="0" rtlCol="0" anchor="t">
            <a:spAutoFit/>
          </a:bodyPr>
          <a:lstStyle/>
          <a:p>
            <a:pPr>
              <a:lnSpc>
                <a:spcPts val="1819"/>
              </a:lnSpc>
            </a:pPr>
            <a:r>
              <a:rPr lang="en-US" sz="2599" dirty="0">
                <a:solidFill>
                  <a:schemeClr val="bg1"/>
                </a:solidFill>
                <a:latin typeface="Montserrat Black" panose="00000A00000000000000" pitchFamily="2" charset="0"/>
                <a:hlinkClick r:id="rId6">
                  <a:extLst>
                    <a:ext uri="{A12FA001-AC4F-418D-AE19-62706E023703}">
                      <ahyp:hlinkClr xmlns:ahyp="http://schemas.microsoft.com/office/drawing/2018/hyperlinkcolor" val="tx"/>
                    </a:ext>
                  </a:extLst>
                </a:hlinkClick>
              </a:rPr>
              <a:t>futurumcareers.com</a:t>
            </a:r>
            <a:endParaRPr lang="en-US" sz="2599" dirty="0">
              <a:solidFill>
                <a:schemeClr val="bg1"/>
              </a:solidFill>
              <a:latin typeface="Montserrat Black" panose="00000A00000000000000" pitchFamily="2" charset="0"/>
            </a:endParaRPr>
          </a:p>
        </p:txBody>
      </p:sp>
      <p:sp>
        <p:nvSpPr>
          <p:cNvPr id="12" name="TextBox 11">
            <a:extLst>
              <a:ext uri="{FF2B5EF4-FFF2-40B4-BE49-F238E27FC236}">
                <a16:creationId xmlns:a16="http://schemas.microsoft.com/office/drawing/2014/main" id="{C5FA7E48-A1D4-7EAC-18B1-98125DC5A5E8}"/>
              </a:ext>
            </a:extLst>
          </p:cNvPr>
          <p:cNvSpPr txBox="1"/>
          <p:nvPr/>
        </p:nvSpPr>
        <p:spPr>
          <a:xfrm>
            <a:off x="14681196" y="8542222"/>
            <a:ext cx="2612032" cy="769441"/>
          </a:xfrm>
          <a:prstGeom prst="rect">
            <a:avLst/>
          </a:prstGeom>
          <a:noFill/>
        </p:spPr>
        <p:txBody>
          <a:bodyPr wrap="square" rtlCol="0">
            <a:spAutoFit/>
          </a:bodyPr>
          <a:lstStyle/>
          <a:p>
            <a:r>
              <a:rPr lang="en-US" sz="4400" dirty="0" err="1">
                <a:solidFill>
                  <a:schemeClr val="bg1"/>
                </a:solidFill>
                <a:latin typeface="Social Circles" panose="02000500000000000000" pitchFamily="2" charset="0"/>
                <a:hlinkClick r:id="rId7">
                  <a:extLst>
                    <a:ext uri="{A12FA001-AC4F-418D-AE19-62706E023703}">
                      <ahyp:hlinkClr xmlns:ahyp="http://schemas.microsoft.com/office/drawing/2018/hyperlinkcolor" val="tx"/>
                    </a:ext>
                  </a:extLst>
                </a:hlinkClick>
              </a:rPr>
              <a:t>f</a:t>
            </a:r>
            <a:r>
              <a:rPr lang="en-US" sz="4400" dirty="0" err="1">
                <a:solidFill>
                  <a:schemeClr val="bg1"/>
                </a:solidFill>
                <a:latin typeface="Social Circles" panose="02000500000000000000" pitchFamily="2" charset="0"/>
                <a:hlinkClick r:id="rId8">
                  <a:extLst>
                    <a:ext uri="{A12FA001-AC4F-418D-AE19-62706E023703}">
                      <ahyp:hlinkClr xmlns:ahyp="http://schemas.microsoft.com/office/drawing/2018/hyperlinkcolor" val="tx"/>
                    </a:ext>
                  </a:extLst>
                </a:hlinkClick>
              </a:rPr>
              <a:t>t</a:t>
            </a:r>
            <a:r>
              <a:rPr lang="en-US" sz="4400" dirty="0" err="1">
                <a:solidFill>
                  <a:schemeClr val="bg1"/>
                </a:solidFill>
                <a:latin typeface="Social Circles" panose="02000500000000000000" pitchFamily="2" charset="0"/>
                <a:hlinkClick r:id="rId9">
                  <a:extLst>
                    <a:ext uri="{A12FA001-AC4F-418D-AE19-62706E023703}">
                      <ahyp:hlinkClr xmlns:ahyp="http://schemas.microsoft.com/office/drawing/2018/hyperlinkcolor" val="tx"/>
                    </a:ext>
                  </a:extLst>
                </a:hlinkClick>
              </a:rPr>
              <a:t>l</a:t>
            </a:r>
            <a:r>
              <a:rPr lang="en-US" sz="4400" dirty="0" err="1">
                <a:solidFill>
                  <a:schemeClr val="bg1"/>
                </a:solidFill>
                <a:latin typeface="Social Circles" panose="02000500000000000000" pitchFamily="2" charset="0"/>
                <a:hlinkClick r:id="rId10">
                  <a:extLst>
                    <a:ext uri="{A12FA001-AC4F-418D-AE19-62706E023703}">
                      <ahyp:hlinkClr xmlns:ahyp="http://schemas.microsoft.com/office/drawing/2018/hyperlinkcolor" val="tx"/>
                    </a:ext>
                  </a:extLst>
                </a:hlinkClick>
              </a:rPr>
              <a:t>y</a:t>
            </a:r>
            <a:r>
              <a:rPr lang="en-US" sz="4400" dirty="0" err="1">
                <a:solidFill>
                  <a:schemeClr val="bg1"/>
                </a:solidFill>
                <a:latin typeface="Social Circles" panose="02000500000000000000" pitchFamily="2" charset="0"/>
                <a:hlinkClick r:id="rId11">
                  <a:extLst>
                    <a:ext uri="{A12FA001-AC4F-418D-AE19-62706E023703}">
                      <ahyp:hlinkClr xmlns:ahyp="http://schemas.microsoft.com/office/drawing/2018/hyperlinkcolor" val="tx"/>
                    </a:ext>
                  </a:extLst>
                </a:hlinkClick>
              </a:rPr>
              <a:t>p</a:t>
            </a:r>
            <a:endParaRPr lang="en-US" sz="4400" dirty="0">
              <a:solidFill>
                <a:schemeClr val="bg1"/>
              </a:solidFill>
              <a:latin typeface="Social Circles" panose="02000500000000000000" pitchFamily="2" charset="0"/>
            </a:endParaRPr>
          </a:p>
        </p:txBody>
      </p:sp>
      <p:sp>
        <p:nvSpPr>
          <p:cNvPr id="14" name="TextBox 13">
            <a:extLst>
              <a:ext uri="{FF2B5EF4-FFF2-40B4-BE49-F238E27FC236}">
                <a16:creationId xmlns:a16="http://schemas.microsoft.com/office/drawing/2014/main" id="{D9076EA6-4DEB-CCC4-5A60-F978E0C4231B}"/>
              </a:ext>
            </a:extLst>
          </p:cNvPr>
          <p:cNvSpPr txBox="1"/>
          <p:nvPr/>
        </p:nvSpPr>
        <p:spPr>
          <a:xfrm>
            <a:off x="926207" y="828528"/>
            <a:ext cx="3934988" cy="830997"/>
          </a:xfrm>
          <a:prstGeom prst="rect">
            <a:avLst/>
          </a:prstGeom>
          <a:noFill/>
        </p:spPr>
        <p:txBody>
          <a:bodyPr wrap="square" rtlCol="0">
            <a:spAutoFit/>
          </a:bodyPr>
          <a:lstStyle/>
          <a:p>
            <a:r>
              <a:rPr lang="en-GB" sz="2400" dirty="0">
                <a:solidFill>
                  <a:schemeClr val="bg1"/>
                </a:solidFill>
                <a:latin typeface="Montserrat" panose="00000500000000000000" pitchFamily="2" charset="0"/>
              </a:rPr>
              <a:t>Inspiring the</a:t>
            </a:r>
          </a:p>
          <a:p>
            <a:r>
              <a:rPr lang="en-GB" sz="2400" b="1" dirty="0">
                <a:solidFill>
                  <a:schemeClr val="bg1"/>
                </a:solidFill>
                <a:latin typeface="Montserrat Black" pitchFamily="2" charset="77"/>
              </a:rPr>
              <a:t>next generation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0CA7F4E-4CF1-47CD-C1B5-3195628DC3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290" y="0"/>
            <a:ext cx="18287998" cy="10299966"/>
          </a:xfrm>
          <a:prstGeom prst="rect">
            <a:avLst/>
          </a:prstGeom>
        </p:spPr>
      </p:pic>
      <p:sp>
        <p:nvSpPr>
          <p:cNvPr id="32" name="TextBox 32"/>
          <p:cNvSpPr txBox="1"/>
          <p:nvPr/>
        </p:nvSpPr>
        <p:spPr>
          <a:xfrm>
            <a:off x="10503037" y="1047750"/>
            <a:ext cx="3291936" cy="1243930"/>
          </a:xfrm>
          <a:prstGeom prst="rect">
            <a:avLst/>
          </a:prstGeom>
        </p:spPr>
        <p:txBody>
          <a:bodyPr wrap="square" lIns="0" tIns="0" rIns="0" bIns="0" rtlCol="0" anchor="t">
            <a:spAutoFit/>
          </a:bodyPr>
          <a:lstStyle/>
          <a:p>
            <a:pPr>
              <a:lnSpc>
                <a:spcPts val="5664"/>
              </a:lnSpc>
            </a:pPr>
            <a:r>
              <a:rPr lang="en-US" sz="5400" dirty="0">
                <a:solidFill>
                  <a:srgbClr val="000000"/>
                </a:solidFill>
                <a:latin typeface="Montserrat Black" panose="00000A00000000000000" pitchFamily="2" charset="0"/>
              </a:rPr>
              <a:t>Meet</a:t>
            </a:r>
          </a:p>
          <a:p>
            <a:pPr>
              <a:lnSpc>
                <a:spcPts val="4012"/>
              </a:lnSpc>
            </a:pPr>
            <a:r>
              <a:rPr lang="en-US" sz="3600" dirty="0">
                <a:solidFill>
                  <a:srgbClr val="000000"/>
                </a:solidFill>
                <a:latin typeface="Montserrat" panose="00000500000000000000" pitchFamily="2" charset="0"/>
              </a:rPr>
              <a:t>Nancy Tahmo</a:t>
            </a:r>
          </a:p>
        </p:txBody>
      </p:sp>
      <p:sp>
        <p:nvSpPr>
          <p:cNvPr id="33" name="TextBox 33"/>
          <p:cNvSpPr txBox="1"/>
          <p:nvPr/>
        </p:nvSpPr>
        <p:spPr>
          <a:xfrm>
            <a:off x="10503037" y="4076700"/>
            <a:ext cx="2118132" cy="537263"/>
          </a:xfrm>
          <a:prstGeom prst="rect">
            <a:avLst/>
          </a:prstGeom>
        </p:spPr>
        <p:txBody>
          <a:bodyPr wrap="square" lIns="0" tIns="0" rIns="0" bIns="0" rtlCol="0" anchor="t">
            <a:spAutoFit/>
          </a:bodyPr>
          <a:lstStyle/>
          <a:p>
            <a:pPr>
              <a:lnSpc>
                <a:spcPts val="4366"/>
              </a:lnSpc>
            </a:pPr>
            <a:r>
              <a:rPr lang="en-US" sz="3600" dirty="0">
                <a:solidFill>
                  <a:srgbClr val="000000"/>
                </a:solidFill>
                <a:latin typeface="Montserrat Black" panose="00000A00000000000000" pitchFamily="2" charset="0"/>
              </a:rPr>
              <a:t>Profile</a:t>
            </a:r>
            <a:endParaRPr lang="en-US" sz="3700" dirty="0">
              <a:solidFill>
                <a:srgbClr val="000000"/>
              </a:solidFill>
              <a:latin typeface="Montserrat Black" panose="00000A00000000000000" pitchFamily="2" charset="0"/>
            </a:endParaRPr>
          </a:p>
        </p:txBody>
      </p:sp>
      <p:sp>
        <p:nvSpPr>
          <p:cNvPr id="34" name="TextBox 34"/>
          <p:cNvSpPr txBox="1"/>
          <p:nvPr/>
        </p:nvSpPr>
        <p:spPr>
          <a:xfrm>
            <a:off x="926615" y="2089955"/>
            <a:ext cx="5853740" cy="782265"/>
          </a:xfrm>
          <a:prstGeom prst="rect">
            <a:avLst/>
          </a:prstGeom>
        </p:spPr>
        <p:txBody>
          <a:bodyPr wrap="square" lIns="0" tIns="0" rIns="0" bIns="0" rtlCol="0" anchor="t">
            <a:spAutoFit/>
          </a:bodyPr>
          <a:lstStyle/>
          <a:p>
            <a:pPr>
              <a:lnSpc>
                <a:spcPts val="6135"/>
              </a:lnSpc>
            </a:pPr>
            <a:r>
              <a:rPr lang="en-US" sz="5400" b="1" dirty="0">
                <a:solidFill>
                  <a:srgbClr val="55B8AD"/>
                </a:solidFill>
                <a:latin typeface="Montserrat" panose="00000500000000000000" pitchFamily="2" charset="0"/>
              </a:rPr>
              <a:t>Pre-listening:</a:t>
            </a:r>
          </a:p>
        </p:txBody>
      </p:sp>
      <p:sp>
        <p:nvSpPr>
          <p:cNvPr id="36" name="TextBox 36"/>
          <p:cNvSpPr txBox="1"/>
          <p:nvPr/>
        </p:nvSpPr>
        <p:spPr>
          <a:xfrm>
            <a:off x="10516093" y="7748377"/>
            <a:ext cx="7403963" cy="1294842"/>
          </a:xfrm>
          <a:prstGeom prst="rect">
            <a:avLst/>
          </a:prstGeom>
        </p:spPr>
        <p:txBody>
          <a:bodyPr wrap="square" lIns="0" tIns="0" rIns="0" bIns="0" rtlCol="0" anchor="t">
            <a:spAutoFit/>
          </a:bodyPr>
          <a:lstStyle/>
          <a:p>
            <a:pPr>
              <a:lnSpc>
                <a:spcPct val="120000"/>
              </a:lnSpc>
            </a:pPr>
            <a:r>
              <a:rPr lang="en-US" sz="2400" dirty="0">
                <a:latin typeface="Montserrat" panose="00000500000000000000" pitchFamily="2" charset="0"/>
                <a:cs typeface="Montserrat Bold" panose="00000800000000000000" charset="0"/>
              </a:rPr>
              <a:t>“W</a:t>
            </a:r>
            <a:r>
              <a:rPr lang="en-GB" sz="2400" dirty="0">
                <a:latin typeface="Montserrat" panose="00000500000000000000" pitchFamily="2" charset="0"/>
                <a:cs typeface="Montserrat Bold" panose="00000800000000000000" charset="0"/>
              </a:rPr>
              <a:t>hen communities are involved [in research], it allows us to democratise how knowledge is created.”</a:t>
            </a:r>
            <a:endParaRPr lang="en-US" sz="2400" dirty="0">
              <a:latin typeface="Montserrat" panose="00000500000000000000" pitchFamily="2" charset="0"/>
              <a:cs typeface="Montserrat Bold" panose="00000800000000000000" charset="0"/>
            </a:endParaRPr>
          </a:p>
        </p:txBody>
      </p:sp>
      <p:sp>
        <p:nvSpPr>
          <p:cNvPr id="55" name="TextBox 55"/>
          <p:cNvSpPr txBox="1"/>
          <p:nvPr/>
        </p:nvSpPr>
        <p:spPr>
          <a:xfrm>
            <a:off x="926614" y="617938"/>
            <a:ext cx="7988786" cy="307777"/>
          </a:xfrm>
          <a:prstGeom prst="rect">
            <a:avLst/>
          </a:prstGeom>
        </p:spPr>
        <p:txBody>
          <a:bodyPr wrap="square" lIns="0" tIns="0" rIns="0" bIns="0" rtlCol="0" anchor="t">
            <a:spAutoFit/>
          </a:bodyPr>
          <a:lstStyle/>
          <a:p>
            <a:pPr>
              <a:lnSpc>
                <a:spcPts val="2380"/>
              </a:lnSpc>
            </a:pPr>
            <a:r>
              <a:rPr lang="en-US" sz="2000" b="1" dirty="0">
                <a:solidFill>
                  <a:srgbClr val="3660AA"/>
                </a:solidFill>
                <a:latin typeface="Montserrat" panose="00000500000000000000" pitchFamily="2" charset="0"/>
              </a:rPr>
              <a:t>Pre-listening</a:t>
            </a:r>
            <a:r>
              <a:rPr lang="en-US" sz="2000" dirty="0">
                <a:solidFill>
                  <a:srgbClr val="3660AA"/>
                </a:solidFill>
                <a:latin typeface="Montserrat" panose="00000500000000000000" pitchFamily="2" charset="0"/>
              </a:rPr>
              <a:t>  </a:t>
            </a:r>
            <a:r>
              <a:rPr lang="en-US" sz="2000" dirty="0">
                <a:solidFill>
                  <a:srgbClr val="55B8AD"/>
                </a:solidFill>
                <a:latin typeface="Montserrat" panose="00000500000000000000" pitchFamily="2" charset="0"/>
              </a:rPr>
              <a:t>|  Break it down  |  Post-listening  |  Learn more</a:t>
            </a:r>
          </a:p>
        </p:txBody>
      </p:sp>
      <p:grpSp>
        <p:nvGrpSpPr>
          <p:cNvPr id="26" name="Group 26"/>
          <p:cNvGrpSpPr/>
          <p:nvPr/>
        </p:nvGrpSpPr>
        <p:grpSpPr>
          <a:xfrm>
            <a:off x="13786632" y="1937532"/>
            <a:ext cx="3739368" cy="373936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 name="Content Placeholder 2">
            <a:extLst>
              <a:ext uri="{FF2B5EF4-FFF2-40B4-BE49-F238E27FC236}">
                <a16:creationId xmlns:a16="http://schemas.microsoft.com/office/drawing/2014/main" id="{FEF2B7B4-B3FF-0F56-6C33-1C53CEEAD37D}"/>
              </a:ext>
            </a:extLst>
          </p:cNvPr>
          <p:cNvSpPr txBox="1">
            <a:spLocks/>
          </p:cNvSpPr>
          <p:nvPr/>
        </p:nvSpPr>
        <p:spPr>
          <a:xfrm>
            <a:off x="926615" y="3314700"/>
            <a:ext cx="7683985" cy="4495800"/>
          </a:xfrm>
          <a:prstGeom prst="rect">
            <a:avLst/>
          </a:prstGeom>
        </p:spPr>
        <p:txBody>
          <a:bodyPr numCol="1"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GB" sz="2400" dirty="0">
                <a:latin typeface="Montserrat" pitchFamily="2" charset="0"/>
              </a:rPr>
              <a:t>In this podcast, Nancy Tahmo discusses the importance of involving communities in epidemiology research and shares how a setback at the start of her career ended up pointing her in the right direction. </a:t>
            </a:r>
          </a:p>
          <a:p>
            <a:pPr marL="457200" indent="-457200">
              <a:lnSpc>
                <a:spcPct val="120000"/>
              </a:lnSpc>
              <a:spcBef>
                <a:spcPts val="0"/>
              </a:spcBef>
              <a:spcAft>
                <a:spcPts val="1200"/>
              </a:spcAft>
              <a:buAutoNum type="arabicPeriod"/>
            </a:pPr>
            <a:r>
              <a:rPr lang="en-GB" sz="2400" b="1" dirty="0">
                <a:latin typeface="Montserrat" pitchFamily="2" charset="0"/>
              </a:rPr>
              <a:t>What do you already know </a:t>
            </a:r>
            <a:r>
              <a:rPr lang="en-GB" sz="2400" dirty="0">
                <a:latin typeface="Montserrat" pitchFamily="2" charset="0"/>
              </a:rPr>
              <a:t>about epidemiology?</a:t>
            </a:r>
            <a:endParaRPr lang="en-GB" sz="2400" b="1" dirty="0">
              <a:latin typeface="Montserrat" pitchFamily="2" charset="0"/>
            </a:endParaRPr>
          </a:p>
          <a:p>
            <a:pPr marL="457200" indent="-457200">
              <a:lnSpc>
                <a:spcPct val="120000"/>
              </a:lnSpc>
              <a:spcBef>
                <a:spcPts val="0"/>
              </a:spcBef>
              <a:spcAft>
                <a:spcPts val="1200"/>
              </a:spcAft>
              <a:buAutoNum type="arabicPeriod"/>
            </a:pPr>
            <a:r>
              <a:rPr lang="en-GB" sz="2400" b="1" dirty="0">
                <a:latin typeface="Montserrat" pitchFamily="2" charset="0"/>
              </a:rPr>
              <a:t>Why do you think </a:t>
            </a:r>
            <a:r>
              <a:rPr lang="en-GB" sz="2400" dirty="0">
                <a:latin typeface="Montserrat" pitchFamily="2" charset="0"/>
              </a:rPr>
              <a:t>it is important to involve communities in epidemiology research?</a:t>
            </a:r>
          </a:p>
        </p:txBody>
      </p:sp>
      <p:sp>
        <p:nvSpPr>
          <p:cNvPr id="4" name="TextBox 35">
            <a:extLst>
              <a:ext uri="{FF2B5EF4-FFF2-40B4-BE49-F238E27FC236}">
                <a16:creationId xmlns:a16="http://schemas.microsoft.com/office/drawing/2014/main" id="{232BF716-C9AC-505C-A199-DD5665901D0B}"/>
              </a:ext>
            </a:extLst>
          </p:cNvPr>
          <p:cNvSpPr txBox="1"/>
          <p:nvPr/>
        </p:nvSpPr>
        <p:spPr>
          <a:xfrm>
            <a:off x="10516093" y="4831713"/>
            <a:ext cx="3974731" cy="2624436"/>
          </a:xfrm>
          <a:prstGeom prst="rect">
            <a:avLst/>
          </a:prstGeom>
        </p:spPr>
        <p:txBody>
          <a:bodyPr lIns="0" tIns="0" rIns="0" bIns="0" rtlCol="0" anchor="t">
            <a:spAutoFit/>
          </a:bodyPr>
          <a:lstStyle/>
          <a:p>
            <a:pPr>
              <a:lnSpc>
                <a:spcPct val="120000"/>
              </a:lnSpc>
            </a:pPr>
            <a:r>
              <a:rPr lang="en-US" sz="2400" dirty="0">
                <a:solidFill>
                  <a:srgbClr val="000000"/>
                </a:solidFill>
                <a:latin typeface="Montserrat"/>
              </a:rPr>
              <a:t>PhD Candidate</a:t>
            </a:r>
          </a:p>
          <a:p>
            <a:pPr>
              <a:lnSpc>
                <a:spcPct val="120000"/>
              </a:lnSpc>
            </a:pPr>
            <a:r>
              <a:rPr lang="en-US" sz="2400" dirty="0">
                <a:solidFill>
                  <a:srgbClr val="000000"/>
                </a:solidFill>
                <a:latin typeface="Montserrat"/>
              </a:rPr>
              <a:t>University of Toronto, Canada</a:t>
            </a:r>
          </a:p>
          <a:p>
            <a:pPr>
              <a:lnSpc>
                <a:spcPct val="120000"/>
              </a:lnSpc>
            </a:pPr>
            <a:endParaRPr lang="en-US" sz="2400" dirty="0">
              <a:solidFill>
                <a:srgbClr val="000000"/>
              </a:solidFill>
              <a:latin typeface="Montserrat"/>
            </a:endParaRPr>
          </a:p>
          <a:p>
            <a:pPr>
              <a:lnSpc>
                <a:spcPct val="120000"/>
              </a:lnSpc>
            </a:pPr>
            <a:r>
              <a:rPr lang="en-US" sz="2400" b="1" dirty="0">
                <a:solidFill>
                  <a:srgbClr val="000000"/>
                </a:solidFill>
                <a:latin typeface="Montserrat" panose="00000500000000000000" pitchFamily="2" charset="0"/>
              </a:rPr>
              <a:t>Field of research</a:t>
            </a:r>
          </a:p>
          <a:p>
            <a:pPr>
              <a:lnSpc>
                <a:spcPct val="120000"/>
              </a:lnSpc>
            </a:pPr>
            <a:r>
              <a:rPr lang="en-US" sz="2400" dirty="0">
                <a:solidFill>
                  <a:srgbClr val="000000"/>
                </a:solidFill>
                <a:latin typeface="Montserrat"/>
              </a:rPr>
              <a:t>Epidemiology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1543230"/>
            <a:ext cx="9753600" cy="782265"/>
          </a:xfrm>
          <a:prstGeom prst="rect">
            <a:avLst/>
          </a:prstGeom>
        </p:spPr>
        <p:txBody>
          <a:bodyPr wrap="square" lIns="0" tIns="0" rIns="0" bIns="0" rtlCol="0" anchor="t">
            <a:spAutoFit/>
          </a:bodyPr>
          <a:lstStyle/>
          <a:p>
            <a:pPr>
              <a:lnSpc>
                <a:spcPts val="6135"/>
              </a:lnSpc>
            </a:pPr>
            <a:r>
              <a:rPr lang="en-US" sz="5400" b="1" dirty="0">
                <a:solidFill>
                  <a:srgbClr val="55B8AD"/>
                </a:solidFill>
                <a:latin typeface="Montserrat" panose="00000500000000000000" pitchFamily="2" charset="0"/>
              </a:rPr>
              <a:t>Break the podcast down:</a:t>
            </a:r>
          </a:p>
        </p:txBody>
      </p:sp>
      <p:pic>
        <p:nvPicPr>
          <p:cNvPr id="29" name="Picture 28">
            <a:extLst>
              <a:ext uri="{FF2B5EF4-FFF2-40B4-BE49-F238E27FC236}">
                <a16:creationId xmlns:a16="http://schemas.microsoft.com/office/drawing/2014/main" id="{B1E9455F-C122-33A9-00CA-E748F6F676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72600" y="0"/>
            <a:ext cx="8915399" cy="10309821"/>
          </a:xfrm>
          <a:prstGeom prst="rect">
            <a:avLst/>
          </a:prstGeom>
        </p:spPr>
      </p:pic>
      <p:sp>
        <p:nvSpPr>
          <p:cNvPr id="4" name="Content Placeholder 2">
            <a:extLst>
              <a:ext uri="{FF2B5EF4-FFF2-40B4-BE49-F238E27FC236}">
                <a16:creationId xmlns:a16="http://schemas.microsoft.com/office/drawing/2014/main" id="{B8AA8134-E568-BC47-ED49-B684404FDB7F}"/>
              </a:ext>
            </a:extLst>
          </p:cNvPr>
          <p:cNvSpPr txBox="1">
            <a:spLocks/>
          </p:cNvSpPr>
          <p:nvPr/>
        </p:nvSpPr>
        <p:spPr>
          <a:xfrm>
            <a:off x="809936" y="4227565"/>
            <a:ext cx="8915399" cy="45162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Font typeface="+mj-lt"/>
              <a:buAutoNum type="arabicPeriod"/>
            </a:pPr>
            <a:r>
              <a:rPr lang="en-GB" sz="2400" b="1" dirty="0">
                <a:latin typeface="Montserrat" pitchFamily="2" charset="77"/>
                <a:ea typeface="Calibri" panose="020F0502020204030204" pitchFamily="34" charset="0"/>
                <a:cs typeface="Calibri" panose="020F0502020204030204" pitchFamily="34" charset="0"/>
              </a:rPr>
              <a:t>How does HIV </a:t>
            </a:r>
            <a:r>
              <a:rPr lang="en-GB" sz="2400" dirty="0">
                <a:latin typeface="Montserrat" pitchFamily="2" charset="77"/>
                <a:ea typeface="Calibri" panose="020F0502020204030204" pitchFamily="34" charset="0"/>
                <a:cs typeface="Calibri" panose="020F0502020204030204" pitchFamily="34" charset="0"/>
              </a:rPr>
              <a:t>impact the body?</a:t>
            </a:r>
          </a:p>
          <a:p>
            <a:pPr marL="457200" indent="-457200">
              <a:lnSpc>
                <a:spcPct val="120000"/>
              </a:lnSpc>
              <a:spcBef>
                <a:spcPts val="0"/>
              </a:spcBef>
              <a:spcAft>
                <a:spcPts val="1200"/>
              </a:spcAft>
              <a:buFont typeface="+mj-lt"/>
              <a:buAutoNum type="arabicPeriod"/>
            </a:pPr>
            <a:r>
              <a:rPr lang="en-GB" sz="2400" b="1" dirty="0">
                <a:latin typeface="Montserrat" pitchFamily="2" charset="77"/>
                <a:ea typeface="Calibri" panose="020F0502020204030204" pitchFamily="34" charset="0"/>
                <a:cs typeface="Calibri" panose="020F0502020204030204" pitchFamily="34" charset="0"/>
              </a:rPr>
              <a:t>Why is it important </a:t>
            </a:r>
            <a:r>
              <a:rPr lang="en-GB" sz="2400" dirty="0">
                <a:latin typeface="Montserrat" pitchFamily="2" charset="77"/>
                <a:ea typeface="Calibri" panose="020F0502020204030204" pitchFamily="34" charset="0"/>
                <a:cs typeface="Calibri" panose="020F0502020204030204" pitchFamily="34" charset="0"/>
              </a:rPr>
              <a:t>that communities impacted by HIV are involved in creating mathematical models of HIV?</a:t>
            </a:r>
          </a:p>
          <a:p>
            <a:pPr marL="457200" indent="-457200">
              <a:lnSpc>
                <a:spcPct val="120000"/>
              </a:lnSpc>
              <a:spcBef>
                <a:spcPts val="0"/>
              </a:spcBef>
              <a:spcAft>
                <a:spcPts val="1200"/>
              </a:spcAft>
              <a:buFont typeface="+mj-lt"/>
              <a:buAutoNum type="arabicPeriod"/>
            </a:pPr>
            <a:r>
              <a:rPr lang="en-GB" sz="2400" b="1" dirty="0">
                <a:latin typeface="Montserrat" pitchFamily="2" charset="77"/>
                <a:ea typeface="Calibri" panose="020F0502020204030204" pitchFamily="34" charset="0"/>
                <a:cs typeface="Calibri" panose="020F0502020204030204" pitchFamily="34" charset="0"/>
              </a:rPr>
              <a:t>What do you think </a:t>
            </a:r>
            <a:r>
              <a:rPr lang="en-GB" sz="2400" dirty="0">
                <a:latin typeface="Montserrat" pitchFamily="2" charset="77"/>
                <a:ea typeface="Calibri" panose="020F0502020204030204" pitchFamily="34" charset="0"/>
                <a:cs typeface="Calibri" panose="020F0502020204030204" pitchFamily="34" charset="0"/>
              </a:rPr>
              <a:t>Kenyan communities impacted by HIV teach Nancy and </a:t>
            </a:r>
            <a:r>
              <a:rPr lang="en-GB" sz="2400">
                <a:latin typeface="Montserrat" pitchFamily="2" charset="77"/>
                <a:ea typeface="Calibri" panose="020F0502020204030204" pitchFamily="34" charset="0"/>
                <a:cs typeface="Calibri" panose="020F0502020204030204" pitchFamily="34" charset="0"/>
              </a:rPr>
              <a:t>her colleagues?</a:t>
            </a:r>
            <a:endParaRPr lang="en-GB" sz="2400" dirty="0">
              <a:latin typeface="Montserrat" pitchFamily="2" charset="77"/>
              <a:ea typeface="Calibri" panose="020F0502020204030204" pitchFamily="34" charset="0"/>
              <a:cs typeface="Calibri" panose="020F0502020204030204" pitchFamily="34" charset="0"/>
            </a:endParaRPr>
          </a:p>
          <a:p>
            <a:pPr marL="457200" indent="-457200">
              <a:lnSpc>
                <a:spcPct val="120000"/>
              </a:lnSpc>
              <a:spcBef>
                <a:spcPts val="0"/>
              </a:spcBef>
              <a:spcAft>
                <a:spcPts val="1200"/>
              </a:spcAft>
              <a:buFont typeface="+mj-lt"/>
              <a:buAutoNum type="arabicPeriod"/>
            </a:pPr>
            <a:r>
              <a:rPr lang="en-GB" sz="2400" b="1" dirty="0">
                <a:latin typeface="Montserrat" pitchFamily="2" charset="77"/>
                <a:ea typeface="Calibri" panose="020F0502020204030204" pitchFamily="34" charset="0"/>
                <a:cs typeface="Calibri" panose="020F0502020204030204" pitchFamily="34" charset="0"/>
              </a:rPr>
              <a:t>How does the field of epidemiology </a:t>
            </a:r>
            <a:r>
              <a:rPr lang="en-GB" sz="2400" dirty="0">
                <a:latin typeface="Montserrat" pitchFamily="2" charset="77"/>
                <a:ea typeface="Calibri" panose="020F0502020204030204" pitchFamily="34" charset="0"/>
                <a:cs typeface="Calibri" panose="020F0502020204030204" pitchFamily="34" charset="0"/>
              </a:rPr>
              <a:t>combine health science and data science?</a:t>
            </a:r>
          </a:p>
        </p:txBody>
      </p:sp>
      <p:sp>
        <p:nvSpPr>
          <p:cNvPr id="5" name="TextBox 4">
            <a:extLst>
              <a:ext uri="{FF2B5EF4-FFF2-40B4-BE49-F238E27FC236}">
                <a16:creationId xmlns:a16="http://schemas.microsoft.com/office/drawing/2014/main" id="{5A9261F7-FCBE-40C2-FAC7-0983D2834D45}"/>
              </a:ext>
            </a:extLst>
          </p:cNvPr>
          <p:cNvSpPr txBox="1"/>
          <p:nvPr/>
        </p:nvSpPr>
        <p:spPr>
          <a:xfrm>
            <a:off x="1297976" y="3305913"/>
            <a:ext cx="3984407" cy="461665"/>
          </a:xfrm>
          <a:prstGeom prst="rect">
            <a:avLst/>
          </a:prstGeom>
          <a:noFill/>
        </p:spPr>
        <p:txBody>
          <a:bodyPr wrap="square" rtlCol="0">
            <a:spAutoFit/>
          </a:bodyPr>
          <a:lstStyle/>
          <a:p>
            <a:r>
              <a:rPr lang="en-GB" sz="2400" b="1" dirty="0">
                <a:solidFill>
                  <a:srgbClr val="3660AA"/>
                </a:solidFill>
                <a:latin typeface="Montserrat Black" pitchFamily="2" charset="77"/>
                <a:ea typeface="Calibri" panose="020F0502020204030204" pitchFamily="34" charset="0"/>
                <a:cs typeface="Calibri Light" panose="020F0302020204030204" pitchFamily="34" charset="0"/>
              </a:rPr>
              <a:t>Up to 06:40</a:t>
            </a:r>
            <a:endParaRPr lang="en-US" sz="2400" dirty="0"/>
          </a:p>
        </p:txBody>
      </p:sp>
      <p:pic>
        <p:nvPicPr>
          <p:cNvPr id="8" name="Picture 7">
            <a:extLst>
              <a:ext uri="{FF2B5EF4-FFF2-40B4-BE49-F238E27FC236}">
                <a16:creationId xmlns:a16="http://schemas.microsoft.com/office/drawing/2014/main" id="{882F84F4-C6B8-83C1-192C-4AC6BBCFC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2000" y="2878183"/>
            <a:ext cx="859826" cy="981635"/>
          </a:xfrm>
          <a:prstGeom prst="rect">
            <a:avLst/>
          </a:prstGeom>
        </p:spPr>
      </p:pic>
      <p:sp>
        <p:nvSpPr>
          <p:cNvPr id="9" name="TextBox 55">
            <a:extLst>
              <a:ext uri="{FF2B5EF4-FFF2-40B4-BE49-F238E27FC236}">
                <a16:creationId xmlns:a16="http://schemas.microsoft.com/office/drawing/2014/main" id="{781E424E-6342-5A62-290A-5E1B55F4694C}"/>
              </a:ext>
            </a:extLst>
          </p:cNvPr>
          <p:cNvSpPr txBox="1"/>
          <p:nvPr/>
        </p:nvSpPr>
        <p:spPr>
          <a:xfrm>
            <a:off x="762000" y="617939"/>
            <a:ext cx="8153400" cy="307777"/>
          </a:xfrm>
          <a:prstGeom prst="rect">
            <a:avLst/>
          </a:prstGeom>
        </p:spPr>
        <p:txBody>
          <a:bodyPr wrap="square" lIns="0" tIns="0" rIns="0" bIns="0" rtlCol="0" anchor="t">
            <a:spAutoFit/>
          </a:bodyPr>
          <a:lstStyle/>
          <a:p>
            <a:pPr>
              <a:lnSpc>
                <a:spcPts val="2380"/>
              </a:lnSpc>
            </a:pPr>
            <a:r>
              <a:rPr lang="en-US" sz="2000" dirty="0">
                <a:solidFill>
                  <a:srgbClr val="55B8AD"/>
                </a:solidFill>
                <a:latin typeface="Montserrat" panose="00000500000000000000" pitchFamily="2" charset="0"/>
              </a:rPr>
              <a:t>Pre-listening </a:t>
            </a:r>
            <a:r>
              <a:rPr lang="en-US" sz="2000" dirty="0">
                <a:solidFill>
                  <a:srgbClr val="3660AA"/>
                </a:solidFill>
                <a:latin typeface="Montserrat" panose="00000500000000000000" pitchFamily="2" charset="0"/>
              </a:rPr>
              <a:t> </a:t>
            </a:r>
            <a:r>
              <a:rPr lang="en-US" sz="2000" dirty="0">
                <a:solidFill>
                  <a:srgbClr val="55B8AD"/>
                </a:solidFill>
                <a:latin typeface="Montserrat" panose="00000500000000000000" pitchFamily="2" charset="0"/>
              </a:rPr>
              <a:t>|  </a:t>
            </a:r>
            <a:r>
              <a:rPr lang="en-US" sz="2000" b="1" dirty="0">
                <a:solidFill>
                  <a:srgbClr val="3660AA"/>
                </a:solidFill>
                <a:latin typeface="Montserrat" panose="00000500000000000000" pitchFamily="2" charset="0"/>
              </a:rPr>
              <a:t>Break it down  </a:t>
            </a:r>
            <a:r>
              <a:rPr lang="en-US" sz="2000" dirty="0">
                <a:solidFill>
                  <a:srgbClr val="55B8AD"/>
                </a:solidFill>
                <a:latin typeface="Montserrat" panose="00000500000000000000" pitchFamily="2" charset="0"/>
              </a:rPr>
              <a:t>|  Post-listening  |  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450F3D4-CDBB-7808-977F-7982A780F7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50380" y="-5443"/>
            <a:ext cx="8337620" cy="10292443"/>
          </a:xfrm>
          <a:prstGeom prst="rect">
            <a:avLst/>
          </a:prstGeom>
        </p:spPr>
      </p:pic>
      <p:sp>
        <p:nvSpPr>
          <p:cNvPr id="7" name="TextBox 6">
            <a:extLst>
              <a:ext uri="{FF2B5EF4-FFF2-40B4-BE49-F238E27FC236}">
                <a16:creationId xmlns:a16="http://schemas.microsoft.com/office/drawing/2014/main" id="{4395EFD7-2B81-8E6D-C596-2C80708997A6}"/>
              </a:ext>
            </a:extLst>
          </p:cNvPr>
          <p:cNvSpPr txBox="1"/>
          <p:nvPr/>
        </p:nvSpPr>
        <p:spPr>
          <a:xfrm>
            <a:off x="1159844" y="1591813"/>
            <a:ext cx="2841523" cy="461665"/>
          </a:xfrm>
          <a:prstGeom prst="rect">
            <a:avLst/>
          </a:prstGeom>
          <a:noFill/>
        </p:spPr>
        <p:txBody>
          <a:bodyPr wrap="square" rtlCol="0">
            <a:spAutoFit/>
          </a:bodyPr>
          <a:lstStyle/>
          <a:p>
            <a:r>
              <a:rPr lang="en-GB" sz="2400" b="1" dirty="0">
                <a:solidFill>
                  <a:srgbClr val="3660AA"/>
                </a:solidFill>
                <a:latin typeface="Montserrat Black" pitchFamily="2" charset="77"/>
                <a:ea typeface="Calibri" panose="020F0502020204030204" pitchFamily="34" charset="0"/>
                <a:cs typeface="Calibri Light" panose="020F0302020204030204" pitchFamily="34" charset="0"/>
              </a:rPr>
              <a:t>06:40 – end </a:t>
            </a:r>
            <a:endParaRPr lang="en-US" sz="2000" dirty="0"/>
          </a:p>
        </p:txBody>
      </p:sp>
      <p:pic>
        <p:nvPicPr>
          <p:cNvPr id="8" name="Picture 7">
            <a:extLst>
              <a:ext uri="{FF2B5EF4-FFF2-40B4-BE49-F238E27FC236}">
                <a16:creationId xmlns:a16="http://schemas.microsoft.com/office/drawing/2014/main" id="{F39B6402-C28C-2D68-BD64-958F9D8366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00" y="1181100"/>
            <a:ext cx="859826" cy="981635"/>
          </a:xfrm>
          <a:prstGeom prst="rect">
            <a:avLst/>
          </a:prstGeom>
        </p:spPr>
      </p:pic>
      <p:sp>
        <p:nvSpPr>
          <p:cNvPr id="4" name="Content Placeholder 2">
            <a:extLst>
              <a:ext uri="{FF2B5EF4-FFF2-40B4-BE49-F238E27FC236}">
                <a16:creationId xmlns:a16="http://schemas.microsoft.com/office/drawing/2014/main" id="{841499ED-A453-CEC2-825C-A510FFB3A21C}"/>
              </a:ext>
            </a:extLst>
          </p:cNvPr>
          <p:cNvSpPr txBox="1">
            <a:spLocks/>
          </p:cNvSpPr>
          <p:nvPr/>
        </p:nvSpPr>
        <p:spPr>
          <a:xfrm>
            <a:off x="685154" y="2490363"/>
            <a:ext cx="9449446" cy="6920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Font typeface="+mj-lt"/>
              <a:buAutoNum type="arabicPeriod" startAt="5"/>
            </a:pPr>
            <a:r>
              <a:rPr lang="en-GB" sz="2400" b="1" dirty="0">
                <a:latin typeface="Montserrat" pitchFamily="2" charset="77"/>
                <a:ea typeface="Calibri" panose="020F0502020204030204" pitchFamily="34" charset="0"/>
                <a:cs typeface="Calibri" panose="020F0502020204030204" pitchFamily="34" charset="0"/>
              </a:rPr>
              <a:t>Think of a time </a:t>
            </a:r>
            <a:r>
              <a:rPr lang="en-GB" sz="2400" dirty="0">
                <a:latin typeface="Montserrat" pitchFamily="2" charset="77"/>
                <a:ea typeface="Calibri" panose="020F0502020204030204" pitchFamily="34" charset="0"/>
                <a:cs typeface="Calibri" panose="020F0502020204030204" pitchFamily="34" charset="0"/>
              </a:rPr>
              <a:t>when you failed at something. How did it make you feel? And what did you learn from the experience?</a:t>
            </a:r>
          </a:p>
          <a:p>
            <a:pPr marL="457200" indent="-457200">
              <a:lnSpc>
                <a:spcPct val="120000"/>
              </a:lnSpc>
              <a:spcBef>
                <a:spcPts val="0"/>
              </a:spcBef>
              <a:spcAft>
                <a:spcPts val="1200"/>
              </a:spcAft>
              <a:buFont typeface="+mj-lt"/>
              <a:buAutoNum type="arabicPeriod" startAt="5"/>
            </a:pPr>
            <a:r>
              <a:rPr lang="en-GB" sz="2400" b="1" dirty="0">
                <a:latin typeface="Montserrat" pitchFamily="2" charset="77"/>
                <a:ea typeface="Calibri" panose="020F0502020204030204" pitchFamily="34" charset="0"/>
                <a:cs typeface="Calibri" panose="020F0502020204030204" pitchFamily="34" charset="0"/>
              </a:rPr>
              <a:t>What do you think </a:t>
            </a:r>
            <a:r>
              <a:rPr lang="en-GB" sz="2400" dirty="0">
                <a:latin typeface="Montserrat" pitchFamily="2" charset="77"/>
                <a:ea typeface="Calibri" panose="020F0502020204030204" pitchFamily="34" charset="0"/>
                <a:cs typeface="Calibri" panose="020F0502020204030204" pitchFamily="34" charset="0"/>
              </a:rPr>
              <a:t>you could learn from Nancy’s reaction to failing her medical entrance exam? </a:t>
            </a:r>
          </a:p>
          <a:p>
            <a:pPr marL="457200" indent="-457200">
              <a:lnSpc>
                <a:spcPct val="120000"/>
              </a:lnSpc>
              <a:spcBef>
                <a:spcPts val="0"/>
              </a:spcBef>
              <a:spcAft>
                <a:spcPts val="1200"/>
              </a:spcAft>
              <a:buFont typeface="+mj-lt"/>
              <a:buAutoNum type="arabicPeriod" startAt="5"/>
            </a:pPr>
            <a:r>
              <a:rPr lang="en-GB" sz="2400" b="1" dirty="0">
                <a:latin typeface="Montserrat" pitchFamily="2" charset="77"/>
                <a:ea typeface="Calibri" panose="020F0502020204030204" pitchFamily="34" charset="0"/>
                <a:cs typeface="Calibri" panose="020F0502020204030204" pitchFamily="34" charset="0"/>
              </a:rPr>
              <a:t>What does ‘community’ </a:t>
            </a:r>
            <a:r>
              <a:rPr lang="en-GB" sz="2400" dirty="0">
                <a:latin typeface="Montserrat" pitchFamily="2" charset="77"/>
                <a:ea typeface="Calibri" panose="020F0502020204030204" pitchFamily="34" charset="0"/>
                <a:cs typeface="Calibri" panose="020F0502020204030204" pitchFamily="34" charset="0"/>
              </a:rPr>
              <a:t>mean to you? What are your communities, and how do they support you in different aspects of your life?</a:t>
            </a:r>
          </a:p>
          <a:p>
            <a:pPr marL="457200" indent="-457200">
              <a:lnSpc>
                <a:spcPct val="120000"/>
              </a:lnSpc>
              <a:spcBef>
                <a:spcPts val="0"/>
              </a:spcBef>
              <a:spcAft>
                <a:spcPts val="1200"/>
              </a:spcAft>
              <a:buFont typeface="+mj-lt"/>
              <a:buAutoNum type="arabicPeriod" startAt="5"/>
            </a:pPr>
            <a:r>
              <a:rPr lang="en-GB" sz="2400" b="1" dirty="0">
                <a:latin typeface="Montserrat" pitchFamily="2" charset="77"/>
                <a:ea typeface="Calibri" panose="020F0502020204030204" pitchFamily="34" charset="0"/>
                <a:cs typeface="Calibri" panose="020F0502020204030204" pitchFamily="34" charset="0"/>
              </a:rPr>
              <a:t>“If science is not contributing </a:t>
            </a:r>
            <a:r>
              <a:rPr lang="en-GB" sz="2400" dirty="0">
                <a:latin typeface="Montserrat" pitchFamily="2" charset="77"/>
                <a:ea typeface="Calibri" panose="020F0502020204030204" pitchFamily="34" charset="0"/>
                <a:cs typeface="Calibri" panose="020F0502020204030204" pitchFamily="34" charset="0"/>
              </a:rPr>
              <a:t>to the public good, I don’t think it’s worth pursuing,” says Nancy. “I think everything that we do needs to contribute to something more than just our curiosity.” To what extent do you agree with this statement, and why?</a:t>
            </a:r>
          </a:p>
          <a:p>
            <a:pPr marL="457200" indent="-457200">
              <a:lnSpc>
                <a:spcPct val="120000"/>
              </a:lnSpc>
              <a:spcBef>
                <a:spcPts val="0"/>
              </a:spcBef>
              <a:spcAft>
                <a:spcPts val="1200"/>
              </a:spcAft>
              <a:buFont typeface="+mj-lt"/>
              <a:buAutoNum type="arabicPeriod" startAt="5"/>
            </a:pPr>
            <a:endParaRPr lang="en-GB" sz="2400" b="1" dirty="0">
              <a:latin typeface="Montserrat" pitchFamily="2" charset="77"/>
              <a:ea typeface="Calibri" panose="020F0502020204030204" pitchFamily="34" charset="0"/>
              <a:cs typeface="Calibri" panose="020F0502020204030204" pitchFamily="34" charset="0"/>
            </a:endParaRPr>
          </a:p>
          <a:p>
            <a:pPr marL="457200" indent="-457200">
              <a:lnSpc>
                <a:spcPct val="120000"/>
              </a:lnSpc>
              <a:spcBef>
                <a:spcPts val="0"/>
              </a:spcBef>
              <a:spcAft>
                <a:spcPts val="1200"/>
              </a:spcAft>
              <a:buFont typeface="+mj-lt"/>
              <a:buAutoNum type="arabicPeriod" startAt="5"/>
            </a:pPr>
            <a:endParaRPr lang="en-GB" sz="2400" dirty="0">
              <a:latin typeface="Montserrat" pitchFamily="2" charset="77"/>
              <a:ea typeface="Calibri" panose="020F0502020204030204" pitchFamily="34" charset="0"/>
              <a:cs typeface="Calibri" panose="020F0502020204030204" pitchFamily="34" charset="0"/>
            </a:endParaRPr>
          </a:p>
        </p:txBody>
      </p:sp>
      <p:sp>
        <p:nvSpPr>
          <p:cNvPr id="5" name="TextBox 55">
            <a:extLst>
              <a:ext uri="{FF2B5EF4-FFF2-40B4-BE49-F238E27FC236}">
                <a16:creationId xmlns:a16="http://schemas.microsoft.com/office/drawing/2014/main" id="{BD3BCF52-C6E1-9D70-5B5E-22E999918835}"/>
              </a:ext>
            </a:extLst>
          </p:cNvPr>
          <p:cNvSpPr txBox="1"/>
          <p:nvPr/>
        </p:nvSpPr>
        <p:spPr>
          <a:xfrm>
            <a:off x="685154" y="617939"/>
            <a:ext cx="8230246" cy="307777"/>
          </a:xfrm>
          <a:prstGeom prst="rect">
            <a:avLst/>
          </a:prstGeom>
        </p:spPr>
        <p:txBody>
          <a:bodyPr wrap="square" lIns="0" tIns="0" rIns="0" bIns="0" rtlCol="0" anchor="t">
            <a:spAutoFit/>
          </a:bodyPr>
          <a:lstStyle/>
          <a:p>
            <a:pPr>
              <a:lnSpc>
                <a:spcPts val="2380"/>
              </a:lnSpc>
            </a:pPr>
            <a:r>
              <a:rPr lang="en-US" sz="2000" dirty="0">
                <a:solidFill>
                  <a:srgbClr val="55B8AD"/>
                </a:solidFill>
                <a:latin typeface="Montserrat" panose="00000500000000000000" pitchFamily="2" charset="0"/>
              </a:rPr>
              <a:t>Pre-listening </a:t>
            </a:r>
            <a:r>
              <a:rPr lang="en-US" sz="2000" dirty="0">
                <a:solidFill>
                  <a:srgbClr val="3660AA"/>
                </a:solidFill>
                <a:latin typeface="Montserrat" panose="00000500000000000000" pitchFamily="2" charset="0"/>
              </a:rPr>
              <a:t> </a:t>
            </a:r>
            <a:r>
              <a:rPr lang="en-US" sz="2000" dirty="0">
                <a:solidFill>
                  <a:srgbClr val="55B8AD"/>
                </a:solidFill>
                <a:latin typeface="Montserrat" panose="00000500000000000000" pitchFamily="2" charset="0"/>
              </a:rPr>
              <a:t>|  </a:t>
            </a:r>
            <a:r>
              <a:rPr lang="en-US" sz="2000" b="1" dirty="0">
                <a:solidFill>
                  <a:srgbClr val="3660AA"/>
                </a:solidFill>
                <a:latin typeface="Montserrat" panose="00000500000000000000" pitchFamily="2" charset="0"/>
              </a:rPr>
              <a:t>Break it down  </a:t>
            </a:r>
            <a:r>
              <a:rPr lang="en-US" sz="2000" dirty="0">
                <a:solidFill>
                  <a:srgbClr val="55B8AD"/>
                </a:solidFill>
                <a:latin typeface="Montserrat" panose="00000500000000000000" pitchFamily="2" charset="0"/>
              </a:rPr>
              <a:t>|  Post-listening  |  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9596" y="1516361"/>
            <a:ext cx="9253929" cy="782265"/>
          </a:xfrm>
          <a:prstGeom prst="rect">
            <a:avLst/>
          </a:prstGeom>
        </p:spPr>
        <p:txBody>
          <a:bodyPr lIns="0" tIns="0" rIns="0" bIns="0" rtlCol="0" anchor="t">
            <a:spAutoFit/>
          </a:bodyPr>
          <a:lstStyle/>
          <a:p>
            <a:pPr>
              <a:lnSpc>
                <a:spcPts val="6135"/>
              </a:lnSpc>
            </a:pPr>
            <a:r>
              <a:rPr lang="en-US" sz="5400" b="1" dirty="0">
                <a:solidFill>
                  <a:srgbClr val="55B8AD"/>
                </a:solidFill>
                <a:latin typeface="Montserrat" panose="00000500000000000000" pitchFamily="2" charset="0"/>
              </a:rPr>
              <a:t>Post-listening:</a:t>
            </a:r>
          </a:p>
        </p:txBody>
      </p:sp>
      <p:pic>
        <p:nvPicPr>
          <p:cNvPr id="29" name="Picture 28">
            <a:extLst>
              <a:ext uri="{FF2B5EF4-FFF2-40B4-BE49-F238E27FC236}">
                <a16:creationId xmlns:a16="http://schemas.microsoft.com/office/drawing/2014/main" id="{7D7D0129-3015-1EA1-D0BC-18FA051576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89" y="5644185"/>
            <a:ext cx="18277108" cy="4754417"/>
          </a:xfrm>
          <a:prstGeom prst="rect">
            <a:avLst/>
          </a:prstGeom>
        </p:spPr>
      </p:pic>
      <p:sp>
        <p:nvSpPr>
          <p:cNvPr id="30" name="TextBox 29">
            <a:extLst>
              <a:ext uri="{FF2B5EF4-FFF2-40B4-BE49-F238E27FC236}">
                <a16:creationId xmlns:a16="http://schemas.microsoft.com/office/drawing/2014/main" id="{0F0BB14D-F682-CFF4-056F-4F38F170055A}"/>
              </a:ext>
            </a:extLst>
          </p:cNvPr>
          <p:cNvSpPr txBox="1"/>
          <p:nvPr/>
        </p:nvSpPr>
        <p:spPr>
          <a:xfrm>
            <a:off x="12115800" y="8021394"/>
            <a:ext cx="5105400" cy="1200329"/>
          </a:xfrm>
          <a:prstGeom prst="rect">
            <a:avLst/>
          </a:prstGeom>
          <a:noFill/>
        </p:spPr>
        <p:txBody>
          <a:bodyPr wrap="square" rtlCol="0">
            <a:spAutoFit/>
          </a:bodyPr>
          <a:lstStyle/>
          <a:p>
            <a:pPr marL="457200" indent="-457200">
              <a:buFontTx/>
              <a:buChar char="*"/>
            </a:pPr>
            <a:r>
              <a:rPr lang="en-GB" sz="3600" dirty="0">
                <a:solidFill>
                  <a:schemeClr val="bg1"/>
                </a:solidFill>
                <a:latin typeface="Montserrat" panose="00000500000000000000" pitchFamily="2" charset="0"/>
              </a:rPr>
              <a:t>Submit questions to Nancy </a:t>
            </a:r>
            <a:r>
              <a:rPr lang="en-GB" sz="3600" b="1"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here</a:t>
            </a:r>
            <a:endParaRPr lang="en-GB" sz="3600" b="1" dirty="0">
              <a:solidFill>
                <a:schemeClr val="bg1"/>
              </a:solidFill>
              <a:latin typeface="Montserrat" panose="00000500000000000000" pitchFamily="2" charset="0"/>
            </a:endParaRPr>
          </a:p>
        </p:txBody>
      </p:sp>
      <p:pic>
        <p:nvPicPr>
          <p:cNvPr id="34" name="Picture 33" descr="Icon&#10;&#10;Description automatically generated">
            <a:extLst>
              <a:ext uri="{FF2B5EF4-FFF2-40B4-BE49-F238E27FC236}">
                <a16:creationId xmlns:a16="http://schemas.microsoft.com/office/drawing/2014/main" id="{0A10E188-0C0A-5EF7-4FE8-32A27056277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958183" y="7922734"/>
            <a:ext cx="1219200" cy="1245996"/>
          </a:xfrm>
          <a:prstGeom prst="rect">
            <a:avLst/>
          </a:prstGeom>
        </p:spPr>
      </p:pic>
      <p:sp>
        <p:nvSpPr>
          <p:cNvPr id="4" name="Content Placeholder 2">
            <a:extLst>
              <a:ext uri="{FF2B5EF4-FFF2-40B4-BE49-F238E27FC236}">
                <a16:creationId xmlns:a16="http://schemas.microsoft.com/office/drawing/2014/main" id="{9FC4CD32-D133-7D01-8591-CFE77DF0053C}"/>
              </a:ext>
            </a:extLst>
          </p:cNvPr>
          <p:cNvSpPr txBox="1">
            <a:spLocks/>
          </p:cNvSpPr>
          <p:nvPr/>
        </p:nvSpPr>
        <p:spPr>
          <a:xfrm>
            <a:off x="709596" y="2624510"/>
            <a:ext cx="16598795" cy="3019675"/>
          </a:xfrm>
          <a:prstGeom prst="rect">
            <a:avLst/>
          </a:prstGeom>
        </p:spPr>
        <p:txBody>
          <a:bodyPr numCol="2" spcCol="360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spcAft>
                <a:spcPts val="1200"/>
              </a:spcAft>
              <a:buFont typeface="+mj-lt"/>
              <a:buAutoNum type="arabicPeriod"/>
            </a:pPr>
            <a:r>
              <a:rPr lang="en-GB" sz="2400" b="1" dirty="0">
                <a:latin typeface="Montserrat" pitchFamily="2" charset="77"/>
                <a:ea typeface="Calibri" panose="020F0502020204030204" pitchFamily="34" charset="0"/>
                <a:cs typeface="Calibri" panose="020F0502020204030204" pitchFamily="34" charset="0"/>
              </a:rPr>
              <a:t>How resilient are you? </a:t>
            </a:r>
            <a:r>
              <a:rPr lang="en-GB" sz="2400" dirty="0">
                <a:latin typeface="Montserrat" pitchFamily="2" charset="77"/>
                <a:ea typeface="Calibri" panose="020F0502020204030204" pitchFamily="34" charset="0"/>
                <a:cs typeface="Calibri" panose="020F0502020204030204" pitchFamily="34" charset="0"/>
              </a:rPr>
              <a:t>When have you shown resilience? How could you adopt a resilient mindset to help you face setbacks?</a:t>
            </a:r>
          </a:p>
          <a:p>
            <a:pPr>
              <a:lnSpc>
                <a:spcPct val="120000"/>
              </a:lnSpc>
              <a:spcBef>
                <a:spcPts val="0"/>
              </a:spcBef>
              <a:spcAft>
                <a:spcPts val="1200"/>
              </a:spcAft>
              <a:buFont typeface="+mj-lt"/>
              <a:buAutoNum type="arabicPeriod"/>
            </a:pPr>
            <a:r>
              <a:rPr lang="en-GB" sz="2400" b="1" dirty="0">
                <a:latin typeface="Montserrat" pitchFamily="2" charset="77"/>
                <a:ea typeface="Calibri" panose="020F0502020204030204" pitchFamily="34" charset="0"/>
                <a:cs typeface="Calibri" panose="020F0502020204030204" pitchFamily="34" charset="0"/>
              </a:rPr>
              <a:t>Nancy’s work is shaped by her belief </a:t>
            </a:r>
            <a:r>
              <a:rPr lang="en-GB" sz="2400" dirty="0">
                <a:latin typeface="Montserrat" pitchFamily="2" charset="77"/>
                <a:ea typeface="Calibri" panose="020F0502020204030204" pitchFamily="34" charset="0"/>
                <a:cs typeface="Calibri" panose="020F0502020204030204" pitchFamily="34" charset="0"/>
              </a:rPr>
              <a:t>that</a:t>
            </a:r>
            <a:r>
              <a:rPr lang="en-GB" sz="2400" b="1" dirty="0">
                <a:latin typeface="Montserrat" pitchFamily="2" charset="77"/>
                <a:ea typeface="Calibri" panose="020F0502020204030204" pitchFamily="34" charset="0"/>
                <a:cs typeface="Calibri" panose="020F0502020204030204" pitchFamily="34" charset="0"/>
              </a:rPr>
              <a:t> </a:t>
            </a:r>
            <a:r>
              <a:rPr lang="en-GB" sz="2400" dirty="0">
                <a:latin typeface="Montserrat" pitchFamily="2" charset="77"/>
                <a:ea typeface="Calibri" panose="020F0502020204030204" pitchFamily="34" charset="0"/>
                <a:cs typeface="Calibri" panose="020F0502020204030204" pitchFamily="34" charset="0"/>
              </a:rPr>
              <a:t>helping others makes the world a better place. What philosophy do you live your life by?</a:t>
            </a:r>
          </a:p>
          <a:p>
            <a:pPr>
              <a:lnSpc>
                <a:spcPct val="120000"/>
              </a:lnSpc>
              <a:spcBef>
                <a:spcPts val="0"/>
              </a:spcBef>
              <a:spcAft>
                <a:spcPts val="1200"/>
              </a:spcAft>
              <a:buFont typeface="+mj-lt"/>
              <a:buAutoNum type="arabicPeriod"/>
            </a:pPr>
            <a:r>
              <a:rPr lang="en-GB" sz="2400" b="1" dirty="0">
                <a:latin typeface="Montserrat" pitchFamily="2" charset="77"/>
                <a:ea typeface="Calibri" panose="020F0502020204030204" pitchFamily="34" charset="0"/>
                <a:cs typeface="Calibri" panose="020F0502020204030204" pitchFamily="34" charset="0"/>
              </a:rPr>
              <a:t>Which piece of Nancy’s advice </a:t>
            </a:r>
            <a:r>
              <a:rPr lang="en-GB" sz="2400" dirty="0">
                <a:latin typeface="Montserrat" pitchFamily="2" charset="77"/>
                <a:ea typeface="Calibri" panose="020F0502020204030204" pitchFamily="34" charset="0"/>
                <a:cs typeface="Calibri" panose="020F0502020204030204" pitchFamily="34" charset="0"/>
              </a:rPr>
              <a:t>did you find most useful, and why?</a:t>
            </a:r>
          </a:p>
          <a:p>
            <a:pPr>
              <a:lnSpc>
                <a:spcPct val="120000"/>
              </a:lnSpc>
              <a:spcBef>
                <a:spcPts val="0"/>
              </a:spcBef>
              <a:spcAft>
                <a:spcPts val="1200"/>
              </a:spcAft>
              <a:buFont typeface="+mj-lt"/>
              <a:buAutoNum type="arabicPeriod"/>
            </a:pPr>
            <a:r>
              <a:rPr lang="en-GB" sz="2400" b="1" dirty="0">
                <a:latin typeface="Montserrat" pitchFamily="2" charset="77"/>
                <a:ea typeface="Calibri" panose="020F0502020204030204" pitchFamily="34" charset="0"/>
                <a:cs typeface="Calibri" panose="020F0502020204030204" pitchFamily="34" charset="0"/>
              </a:rPr>
              <a:t>What further questions </a:t>
            </a:r>
            <a:r>
              <a:rPr lang="en-GB" sz="2400" dirty="0">
                <a:latin typeface="Montserrat" pitchFamily="2" charset="77"/>
                <a:ea typeface="Calibri" panose="020F0502020204030204" pitchFamily="34" charset="0"/>
                <a:cs typeface="Calibri" panose="020F0502020204030204" pitchFamily="34" charset="0"/>
              </a:rPr>
              <a:t>would you ask Nancy about epidemiology and/or her career?*</a:t>
            </a:r>
          </a:p>
        </p:txBody>
      </p:sp>
      <p:sp>
        <p:nvSpPr>
          <p:cNvPr id="3" name="TextBox 55">
            <a:extLst>
              <a:ext uri="{FF2B5EF4-FFF2-40B4-BE49-F238E27FC236}">
                <a16:creationId xmlns:a16="http://schemas.microsoft.com/office/drawing/2014/main" id="{E558C9FD-BDBB-BAA6-5810-4263B53BF4D6}"/>
              </a:ext>
            </a:extLst>
          </p:cNvPr>
          <p:cNvSpPr txBox="1"/>
          <p:nvPr/>
        </p:nvSpPr>
        <p:spPr>
          <a:xfrm>
            <a:off x="709596" y="617939"/>
            <a:ext cx="8205804" cy="307777"/>
          </a:xfrm>
          <a:prstGeom prst="rect">
            <a:avLst/>
          </a:prstGeom>
        </p:spPr>
        <p:txBody>
          <a:bodyPr wrap="square" lIns="0" tIns="0" rIns="0" bIns="0" rtlCol="0" anchor="t">
            <a:spAutoFit/>
          </a:bodyPr>
          <a:lstStyle/>
          <a:p>
            <a:pPr>
              <a:lnSpc>
                <a:spcPts val="2380"/>
              </a:lnSpc>
            </a:pPr>
            <a:r>
              <a:rPr lang="en-US" sz="2000" dirty="0">
                <a:solidFill>
                  <a:srgbClr val="55B8AD"/>
                </a:solidFill>
                <a:latin typeface="Montserrat" panose="00000500000000000000" pitchFamily="2" charset="0"/>
              </a:rPr>
              <a:t>Pre-listening </a:t>
            </a:r>
            <a:r>
              <a:rPr lang="en-US" sz="2000" dirty="0">
                <a:solidFill>
                  <a:srgbClr val="3660AA"/>
                </a:solidFill>
                <a:latin typeface="Montserrat" panose="00000500000000000000" pitchFamily="2" charset="0"/>
              </a:rPr>
              <a:t> </a:t>
            </a:r>
            <a:r>
              <a:rPr lang="en-US" sz="2000" dirty="0">
                <a:solidFill>
                  <a:srgbClr val="55B8AD"/>
                </a:solidFill>
                <a:latin typeface="Montserrat" panose="00000500000000000000" pitchFamily="2" charset="0"/>
              </a:rPr>
              <a:t>|  Break it down  |  </a:t>
            </a:r>
            <a:r>
              <a:rPr lang="en-US" sz="2000" b="1" dirty="0">
                <a:solidFill>
                  <a:srgbClr val="3660AA"/>
                </a:solidFill>
                <a:latin typeface="Montserrat" panose="00000500000000000000" pitchFamily="2" charset="0"/>
              </a:rPr>
              <a:t>Post-listening</a:t>
            </a:r>
            <a:r>
              <a:rPr lang="en-US" sz="2000" dirty="0">
                <a:solidFill>
                  <a:srgbClr val="55B8AD"/>
                </a:solidFill>
                <a:latin typeface="Montserrat" panose="00000500000000000000" pitchFamily="2" charset="0"/>
              </a:rPr>
              <a:t>  |  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84F3F13D-1F73-0471-030F-D8DECFE458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512" y="0"/>
            <a:ext cx="18264975" cy="10295618"/>
          </a:xfrm>
          <a:prstGeom prst="rect">
            <a:avLst/>
          </a:prstGeom>
        </p:spPr>
      </p:pic>
      <p:sp>
        <p:nvSpPr>
          <p:cNvPr id="9" name="Rectangle 8">
            <a:extLst>
              <a:ext uri="{FF2B5EF4-FFF2-40B4-BE49-F238E27FC236}">
                <a16:creationId xmlns:a16="http://schemas.microsoft.com/office/drawing/2014/main" id="{1F440992-490B-A143-06E6-66EAB2949403}"/>
              </a:ext>
            </a:extLst>
          </p:cNvPr>
          <p:cNvSpPr/>
          <p:nvPr/>
        </p:nvSpPr>
        <p:spPr>
          <a:xfrm>
            <a:off x="10452736" y="6668894"/>
            <a:ext cx="7823752" cy="1771363"/>
          </a:xfrm>
          <a:prstGeom prst="rect">
            <a:avLst/>
          </a:prstGeom>
          <a:solidFill>
            <a:srgbClr val="55B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8"/>
          <p:cNvSpPr txBox="1"/>
          <p:nvPr/>
        </p:nvSpPr>
        <p:spPr>
          <a:xfrm>
            <a:off x="788639" y="1165691"/>
            <a:ext cx="8945727" cy="2492990"/>
          </a:xfrm>
          <a:prstGeom prst="rect">
            <a:avLst/>
          </a:prstGeom>
        </p:spPr>
        <p:txBody>
          <a:bodyPr wrap="square" lIns="0" tIns="0" rIns="0" bIns="0" rtlCol="0" anchor="t">
            <a:spAutoFit/>
          </a:bodyPr>
          <a:lstStyle/>
          <a:p>
            <a:r>
              <a:rPr lang="en-US" sz="5400" b="1" dirty="0">
                <a:solidFill>
                  <a:srgbClr val="55B8AD"/>
                </a:solidFill>
                <a:latin typeface="Montserrat" panose="00000500000000000000" pitchFamily="2" charset="0"/>
              </a:rPr>
              <a:t>Learn more about the work of Nancy and her colleagues:</a:t>
            </a:r>
          </a:p>
        </p:txBody>
      </p:sp>
      <p:sp>
        <p:nvSpPr>
          <p:cNvPr id="56" name="TextBox 55">
            <a:extLst>
              <a:ext uri="{FF2B5EF4-FFF2-40B4-BE49-F238E27FC236}">
                <a16:creationId xmlns:a16="http://schemas.microsoft.com/office/drawing/2014/main" id="{B4A4560E-E6D6-4BBB-8B24-365545DF23FD}"/>
              </a:ext>
            </a:extLst>
          </p:cNvPr>
          <p:cNvSpPr txBox="1"/>
          <p:nvPr/>
        </p:nvSpPr>
        <p:spPr>
          <a:xfrm>
            <a:off x="14190128" y="8572500"/>
            <a:ext cx="3934988" cy="830997"/>
          </a:xfrm>
          <a:prstGeom prst="rect">
            <a:avLst/>
          </a:prstGeom>
          <a:noFill/>
        </p:spPr>
        <p:txBody>
          <a:bodyPr wrap="square" rtlCol="0">
            <a:spAutoFit/>
          </a:bodyPr>
          <a:lstStyle/>
          <a:p>
            <a:pPr algn="r"/>
            <a:r>
              <a:rPr lang="en-GB" sz="2400" dirty="0">
                <a:solidFill>
                  <a:srgbClr val="3660AA"/>
                </a:solidFill>
                <a:latin typeface="Montserrat" panose="00000500000000000000" pitchFamily="2" charset="0"/>
              </a:rPr>
              <a:t>Inspiring the</a:t>
            </a:r>
          </a:p>
          <a:p>
            <a:pPr algn="r"/>
            <a:r>
              <a:rPr lang="en-GB" sz="2400" b="1" dirty="0">
                <a:solidFill>
                  <a:srgbClr val="3660AA"/>
                </a:solidFill>
                <a:latin typeface="Montserrat Black" pitchFamily="2" charset="77"/>
              </a:rPr>
              <a:t>next generation</a:t>
            </a:r>
          </a:p>
        </p:txBody>
      </p:sp>
      <p:sp>
        <p:nvSpPr>
          <p:cNvPr id="4" name="TextBox 3">
            <a:extLst>
              <a:ext uri="{FF2B5EF4-FFF2-40B4-BE49-F238E27FC236}">
                <a16:creationId xmlns:a16="http://schemas.microsoft.com/office/drawing/2014/main" id="{E6B1A9CA-08E6-F93F-7E22-A335F4CBA4AB}"/>
              </a:ext>
            </a:extLst>
          </p:cNvPr>
          <p:cNvSpPr txBox="1"/>
          <p:nvPr/>
        </p:nvSpPr>
        <p:spPr>
          <a:xfrm>
            <a:off x="10591800" y="5952371"/>
            <a:ext cx="7462946" cy="2427844"/>
          </a:xfrm>
          <a:prstGeom prst="rect">
            <a:avLst/>
          </a:prstGeom>
          <a:noFill/>
        </p:spPr>
        <p:txBody>
          <a:bodyPr wrap="square" rtlCol="0">
            <a:spAutoFit/>
          </a:bodyPr>
          <a:lstStyle/>
          <a:p>
            <a:pPr marL="457200" indent="-457200">
              <a:lnSpc>
                <a:spcPct val="120000"/>
              </a:lnSpc>
              <a:spcAft>
                <a:spcPts val="1200"/>
              </a:spcAft>
              <a:buFont typeface="Arial" panose="020B0604020202020204" pitchFamily="34" charset="0"/>
              <a:buChar char="•"/>
            </a:pPr>
            <a:r>
              <a:rPr lang="en-GB" sz="2800" dirty="0">
                <a:latin typeface="Montserrat" panose="00000500000000000000" pitchFamily="2" charset="0"/>
              </a:rPr>
              <a:t>Watch the </a:t>
            </a:r>
            <a:r>
              <a:rPr lang="en-GB" sz="2800" b="1" dirty="0">
                <a:latin typeface="Montserrat" panose="00000500000000000000" pitchFamily="2" charset="0"/>
                <a:hlinkClick r:id="rId3">
                  <a:extLst>
                    <a:ext uri="{A12FA001-AC4F-418D-AE19-62706E023703}">
                      <ahyp:hlinkClr xmlns:ahyp="http://schemas.microsoft.com/office/drawing/2018/hyperlinkcolor" val="tx"/>
                    </a:ext>
                  </a:extLst>
                </a:hlinkClick>
              </a:rPr>
              <a:t>animation</a:t>
            </a:r>
            <a:endParaRPr lang="en-GB" sz="2800" b="1" dirty="0">
              <a:latin typeface="Montserrat" panose="00000500000000000000" pitchFamily="2" charset="0"/>
            </a:endParaRPr>
          </a:p>
          <a:p>
            <a:pPr marL="457200" indent="-457200">
              <a:lnSpc>
                <a:spcPct val="120000"/>
              </a:lnSpc>
              <a:spcAft>
                <a:spcPts val="1200"/>
              </a:spcAft>
              <a:buFont typeface="Arial" panose="020B0604020202020204" pitchFamily="34" charset="0"/>
              <a:buChar char="•"/>
            </a:pPr>
            <a:r>
              <a:rPr lang="en-GB" sz="2800" dirty="0">
                <a:latin typeface="Montserrat" panose="00000500000000000000" pitchFamily="2" charset="0"/>
              </a:rPr>
              <a:t>Download the </a:t>
            </a:r>
            <a:r>
              <a:rPr lang="en-GB" sz="2800" b="1" dirty="0">
                <a:latin typeface="Montserrat" panose="00000500000000000000" pitchFamily="2" charset="0"/>
                <a:hlinkClick r:id="rId4">
                  <a:extLst>
                    <a:ext uri="{A12FA001-AC4F-418D-AE19-62706E023703}">
                      <ahyp:hlinkClr xmlns:ahyp="http://schemas.microsoft.com/office/drawing/2018/hyperlinkcolor" val="tx"/>
                    </a:ext>
                  </a:extLst>
                </a:hlinkClick>
              </a:rPr>
              <a:t>PowerPoint</a:t>
            </a:r>
            <a:endParaRPr lang="en-GB" sz="2800" b="1" dirty="0">
              <a:latin typeface="Montserrat" panose="00000500000000000000" pitchFamily="2" charset="0"/>
            </a:endParaRPr>
          </a:p>
          <a:p>
            <a:pPr marL="457200" indent="-457200">
              <a:lnSpc>
                <a:spcPct val="120000"/>
              </a:lnSpc>
              <a:spcAft>
                <a:spcPts val="1200"/>
              </a:spcAft>
              <a:buFont typeface="Arial" panose="020B0604020202020204" pitchFamily="34" charset="0"/>
              <a:buChar char="•"/>
            </a:pPr>
            <a:r>
              <a:rPr lang="en-GB" sz="2800" dirty="0">
                <a:latin typeface="Montserrat" panose="00000500000000000000" pitchFamily="2" charset="0"/>
              </a:rPr>
              <a:t>Read the article in </a:t>
            </a:r>
            <a:r>
              <a:rPr lang="en-GB" sz="2800" b="1" dirty="0">
                <a:latin typeface="Montserrat" panose="00000500000000000000" pitchFamily="2" charset="0"/>
                <a:hlinkClick r:id="rId5">
                  <a:extLst>
                    <a:ext uri="{A12FA001-AC4F-418D-AE19-62706E023703}">
                      <ahyp:hlinkClr xmlns:ahyp="http://schemas.microsoft.com/office/drawing/2018/hyperlinkcolor" val="tx"/>
                    </a:ext>
                  </a:extLst>
                </a:hlinkClick>
              </a:rPr>
              <a:t>Swahili</a:t>
            </a:r>
            <a:r>
              <a:rPr lang="en-GB" sz="2800" b="1" dirty="0">
                <a:latin typeface="Montserrat" panose="00000500000000000000" pitchFamily="2" charset="0"/>
              </a:rPr>
              <a:t>, </a:t>
            </a:r>
            <a:r>
              <a:rPr lang="en-GB" sz="2800" b="1" dirty="0">
                <a:latin typeface="Montserrat" panose="00000500000000000000" pitchFamily="2" charset="0"/>
                <a:hlinkClick r:id="rId6">
                  <a:extLst>
                    <a:ext uri="{A12FA001-AC4F-418D-AE19-62706E023703}">
                      <ahyp:hlinkClr xmlns:ahyp="http://schemas.microsoft.com/office/drawing/2018/hyperlinkcolor" val="tx"/>
                    </a:ext>
                  </a:extLst>
                </a:hlinkClick>
              </a:rPr>
              <a:t>French</a:t>
            </a:r>
            <a:r>
              <a:rPr lang="en-GB" sz="2800" b="1" dirty="0">
                <a:latin typeface="Montserrat" panose="00000500000000000000" pitchFamily="2" charset="0"/>
              </a:rPr>
              <a:t> </a:t>
            </a:r>
            <a:r>
              <a:rPr lang="en-GB" sz="2800" dirty="0">
                <a:latin typeface="Montserrat" panose="00000500000000000000" pitchFamily="2" charset="0"/>
              </a:rPr>
              <a:t>and</a:t>
            </a:r>
            <a:r>
              <a:rPr lang="en-GB" sz="2800" b="1" dirty="0">
                <a:latin typeface="Montserrat" panose="00000500000000000000" pitchFamily="2" charset="0"/>
              </a:rPr>
              <a:t> </a:t>
            </a:r>
            <a:r>
              <a:rPr lang="en-GB" sz="2800" b="1" dirty="0">
                <a:latin typeface="Montserrat" panose="00000500000000000000" pitchFamily="2" charset="0"/>
                <a:hlinkClick r:id="rId7">
                  <a:extLst>
                    <a:ext uri="{A12FA001-AC4F-418D-AE19-62706E023703}">
                      <ahyp:hlinkClr xmlns:ahyp="http://schemas.microsoft.com/office/drawing/2018/hyperlinkcolor" val="tx"/>
                    </a:ext>
                  </a:extLst>
                </a:hlinkClick>
              </a:rPr>
              <a:t>Spanish</a:t>
            </a:r>
            <a:endParaRPr lang="en-GB" sz="2800" b="1" dirty="0">
              <a:latin typeface="Montserrat" panose="00000500000000000000" pitchFamily="2" charset="0"/>
            </a:endParaRPr>
          </a:p>
        </p:txBody>
      </p:sp>
      <p:sp>
        <p:nvSpPr>
          <p:cNvPr id="5" name="TextBox 35">
            <a:extLst>
              <a:ext uri="{FF2B5EF4-FFF2-40B4-BE49-F238E27FC236}">
                <a16:creationId xmlns:a16="http://schemas.microsoft.com/office/drawing/2014/main" id="{A63328AC-D1AF-8D6F-BBA9-1257D9AB571F}"/>
              </a:ext>
            </a:extLst>
          </p:cNvPr>
          <p:cNvSpPr txBox="1"/>
          <p:nvPr/>
        </p:nvSpPr>
        <p:spPr>
          <a:xfrm>
            <a:off x="11872166" y="9822580"/>
            <a:ext cx="3936794" cy="255519"/>
          </a:xfrm>
          <a:prstGeom prst="rect">
            <a:avLst/>
          </a:prstGeom>
        </p:spPr>
        <p:txBody>
          <a:bodyPr wrap="square" lIns="0" tIns="0" rIns="0" bIns="0" rtlCol="0" anchor="t">
            <a:spAutoFit/>
          </a:bodyPr>
          <a:lstStyle/>
          <a:p>
            <a:pPr>
              <a:lnSpc>
                <a:spcPts val="1819"/>
              </a:lnSpc>
            </a:pPr>
            <a:r>
              <a:rPr lang="en-US" sz="2599" dirty="0">
                <a:solidFill>
                  <a:srgbClr val="3660AA"/>
                </a:solidFill>
                <a:latin typeface="Montserrat Black" panose="00000A00000000000000" pitchFamily="2" charset="0"/>
                <a:hlinkClick r:id="rId8">
                  <a:extLst>
                    <a:ext uri="{A12FA001-AC4F-418D-AE19-62706E023703}">
                      <ahyp:hlinkClr xmlns:ahyp="http://schemas.microsoft.com/office/drawing/2018/hyperlinkcolor" val="tx"/>
                    </a:ext>
                  </a:extLst>
                </a:hlinkClick>
              </a:rPr>
              <a:t>futurumcareers.com</a:t>
            </a:r>
            <a:endParaRPr lang="en-US" sz="2599" dirty="0">
              <a:solidFill>
                <a:srgbClr val="3660AA"/>
              </a:solidFill>
              <a:latin typeface="Montserrat Black" panose="00000A00000000000000" pitchFamily="2" charset="0"/>
            </a:endParaRPr>
          </a:p>
        </p:txBody>
      </p:sp>
      <p:sp>
        <p:nvSpPr>
          <p:cNvPr id="6" name="TextBox 5">
            <a:extLst>
              <a:ext uri="{FF2B5EF4-FFF2-40B4-BE49-F238E27FC236}">
                <a16:creationId xmlns:a16="http://schemas.microsoft.com/office/drawing/2014/main" id="{9A088D11-8678-9BB2-CBDF-5CB5F7642374}"/>
              </a:ext>
            </a:extLst>
          </p:cNvPr>
          <p:cNvSpPr txBox="1"/>
          <p:nvPr/>
        </p:nvSpPr>
        <p:spPr>
          <a:xfrm>
            <a:off x="15773400" y="9355855"/>
            <a:ext cx="2281346" cy="769441"/>
          </a:xfrm>
          <a:prstGeom prst="rect">
            <a:avLst/>
          </a:prstGeom>
          <a:noFill/>
        </p:spPr>
        <p:txBody>
          <a:bodyPr wrap="square" rtlCol="0">
            <a:spAutoFit/>
          </a:bodyPr>
          <a:lstStyle/>
          <a:p>
            <a:r>
              <a:rPr lang="en-US" sz="4400" dirty="0" err="1">
                <a:solidFill>
                  <a:srgbClr val="55B8AD"/>
                </a:solidFill>
                <a:latin typeface="Social Circles" panose="02000500000000000000" pitchFamily="2" charset="0"/>
                <a:hlinkClick r:id="rId9">
                  <a:extLst>
                    <a:ext uri="{A12FA001-AC4F-418D-AE19-62706E023703}">
                      <ahyp:hlinkClr xmlns:ahyp="http://schemas.microsoft.com/office/drawing/2018/hyperlinkcolor" val="tx"/>
                    </a:ext>
                  </a:extLst>
                </a:hlinkClick>
              </a:rPr>
              <a:t>f</a:t>
            </a:r>
            <a:r>
              <a:rPr lang="en-US" sz="4400" dirty="0" err="1">
                <a:solidFill>
                  <a:srgbClr val="55B8AD"/>
                </a:solidFill>
                <a:latin typeface="Social Circles" panose="02000500000000000000" pitchFamily="2" charset="0"/>
                <a:hlinkClick r:id="rId10">
                  <a:extLst>
                    <a:ext uri="{A12FA001-AC4F-418D-AE19-62706E023703}">
                      <ahyp:hlinkClr xmlns:ahyp="http://schemas.microsoft.com/office/drawing/2018/hyperlinkcolor" val="tx"/>
                    </a:ext>
                  </a:extLst>
                </a:hlinkClick>
              </a:rPr>
              <a:t>t</a:t>
            </a:r>
            <a:r>
              <a:rPr lang="en-US" sz="4400" dirty="0" err="1">
                <a:solidFill>
                  <a:srgbClr val="55B8AD"/>
                </a:solidFill>
                <a:latin typeface="Social Circles" panose="02000500000000000000" pitchFamily="2" charset="0"/>
                <a:hlinkClick r:id="rId11">
                  <a:extLst>
                    <a:ext uri="{A12FA001-AC4F-418D-AE19-62706E023703}">
                      <ahyp:hlinkClr xmlns:ahyp="http://schemas.microsoft.com/office/drawing/2018/hyperlinkcolor" val="tx"/>
                    </a:ext>
                  </a:extLst>
                </a:hlinkClick>
              </a:rPr>
              <a:t>l</a:t>
            </a:r>
            <a:r>
              <a:rPr lang="en-US" sz="4400" dirty="0" err="1">
                <a:solidFill>
                  <a:srgbClr val="55B8AD"/>
                </a:solidFill>
                <a:latin typeface="Social Circles" panose="02000500000000000000" pitchFamily="2" charset="0"/>
                <a:hlinkClick r:id="rId12">
                  <a:extLst>
                    <a:ext uri="{A12FA001-AC4F-418D-AE19-62706E023703}">
                      <ahyp:hlinkClr xmlns:ahyp="http://schemas.microsoft.com/office/drawing/2018/hyperlinkcolor" val="tx"/>
                    </a:ext>
                  </a:extLst>
                </a:hlinkClick>
              </a:rPr>
              <a:t>y</a:t>
            </a:r>
            <a:r>
              <a:rPr lang="en-US" sz="4400" dirty="0" err="1">
                <a:solidFill>
                  <a:srgbClr val="55B8AD"/>
                </a:solidFill>
                <a:latin typeface="Social Circles" panose="02000500000000000000" pitchFamily="2" charset="0"/>
                <a:hlinkClick r:id="rId13">
                  <a:extLst>
                    <a:ext uri="{A12FA001-AC4F-418D-AE19-62706E023703}">
                      <ahyp:hlinkClr xmlns:ahyp="http://schemas.microsoft.com/office/drawing/2018/hyperlinkcolor" val="tx"/>
                    </a:ext>
                  </a:extLst>
                </a:hlinkClick>
              </a:rPr>
              <a:t>p</a:t>
            </a:r>
            <a:endParaRPr lang="en-US" sz="4400" dirty="0">
              <a:solidFill>
                <a:srgbClr val="55B8AD"/>
              </a:solidFill>
              <a:latin typeface="Social Circles" panose="02000500000000000000" pitchFamily="2" charset="0"/>
            </a:endParaRPr>
          </a:p>
        </p:txBody>
      </p:sp>
      <p:pic>
        <p:nvPicPr>
          <p:cNvPr id="13" name="Picture 12">
            <a:extLst>
              <a:ext uri="{FF2B5EF4-FFF2-40B4-BE49-F238E27FC236}">
                <a16:creationId xmlns:a16="http://schemas.microsoft.com/office/drawing/2014/main" id="{1F4EC3C3-6427-BADC-DB16-535B038A63C7}"/>
              </a:ext>
            </a:extLst>
          </p:cNvPr>
          <p:cNvPicPr>
            <a:picLocks noChangeAspect="1"/>
          </p:cNvPicPr>
          <p:nvPr/>
        </p:nvPicPr>
        <p:blipFill>
          <a:blip r:embed="rId14"/>
          <a:srcRect t="18135"/>
          <a:stretch>
            <a:fillRect/>
          </a:stretch>
        </p:blipFill>
        <p:spPr>
          <a:xfrm>
            <a:off x="12039600" y="2247900"/>
            <a:ext cx="4118022" cy="1981200"/>
          </a:xfrm>
          <a:prstGeom prst="rect">
            <a:avLst/>
          </a:prstGeom>
        </p:spPr>
      </p:pic>
      <p:sp>
        <p:nvSpPr>
          <p:cNvPr id="12" name="TextBox 55">
            <a:extLst>
              <a:ext uri="{FF2B5EF4-FFF2-40B4-BE49-F238E27FC236}">
                <a16:creationId xmlns:a16="http://schemas.microsoft.com/office/drawing/2014/main" id="{0C826C2C-545F-9AAE-B192-61C2BCC056A4}"/>
              </a:ext>
            </a:extLst>
          </p:cNvPr>
          <p:cNvSpPr txBox="1"/>
          <p:nvPr/>
        </p:nvSpPr>
        <p:spPr>
          <a:xfrm>
            <a:off x="788640" y="617939"/>
            <a:ext cx="8126760" cy="307777"/>
          </a:xfrm>
          <a:prstGeom prst="rect">
            <a:avLst/>
          </a:prstGeom>
        </p:spPr>
        <p:txBody>
          <a:bodyPr wrap="square" lIns="0" tIns="0" rIns="0" bIns="0" rtlCol="0" anchor="t">
            <a:spAutoFit/>
          </a:bodyPr>
          <a:lstStyle/>
          <a:p>
            <a:pPr>
              <a:lnSpc>
                <a:spcPts val="2380"/>
              </a:lnSpc>
            </a:pPr>
            <a:r>
              <a:rPr lang="en-US" sz="2000" dirty="0">
                <a:solidFill>
                  <a:srgbClr val="55B8AD"/>
                </a:solidFill>
                <a:latin typeface="Montserrat" panose="00000500000000000000" pitchFamily="2" charset="0"/>
              </a:rPr>
              <a:t>Pre-listening </a:t>
            </a:r>
            <a:r>
              <a:rPr lang="en-US" sz="2000" dirty="0">
                <a:solidFill>
                  <a:srgbClr val="3660AA"/>
                </a:solidFill>
                <a:latin typeface="Montserrat" panose="00000500000000000000" pitchFamily="2" charset="0"/>
              </a:rPr>
              <a:t> </a:t>
            </a:r>
            <a:r>
              <a:rPr lang="en-US" sz="2000" dirty="0">
                <a:solidFill>
                  <a:srgbClr val="55B8AD"/>
                </a:solidFill>
                <a:latin typeface="Montserrat" panose="00000500000000000000" pitchFamily="2" charset="0"/>
              </a:rPr>
              <a:t>|  Break it down  |  Post-listening  |  </a:t>
            </a:r>
            <a:r>
              <a:rPr lang="en-US" sz="2000" b="1" dirty="0">
                <a:solidFill>
                  <a:srgbClr val="3660AA"/>
                </a:solidFill>
                <a:latin typeface="Montserrat" panose="00000500000000000000" pitchFamily="2" charset="0"/>
              </a:rPr>
              <a:t>Learn more</a:t>
            </a:r>
          </a:p>
        </p:txBody>
      </p:sp>
      <p:pic>
        <p:nvPicPr>
          <p:cNvPr id="1026" name="Picture 2">
            <a:extLst>
              <a:ext uri="{FF2B5EF4-FFF2-40B4-BE49-F238E27FC236}">
                <a16:creationId xmlns:a16="http://schemas.microsoft.com/office/drawing/2014/main" id="{84DA8E6F-E6C4-7982-28A0-64A3A8145D9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6449" y="5597893"/>
            <a:ext cx="6813161" cy="4676831"/>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8CF320F5-FDB1-80BD-7F76-256FD6232D51}"/>
              </a:ext>
            </a:extLst>
          </p:cNvPr>
          <p:cNvSpPr txBox="1"/>
          <p:nvPr/>
        </p:nvSpPr>
        <p:spPr>
          <a:xfrm>
            <a:off x="4343400" y="4723179"/>
            <a:ext cx="5160577" cy="1239827"/>
          </a:xfrm>
          <a:prstGeom prst="rect">
            <a:avLst/>
          </a:prstGeom>
          <a:noFill/>
        </p:spPr>
        <p:txBody>
          <a:bodyPr wrap="square" rtlCol="0">
            <a:spAutoFit/>
          </a:bodyPr>
          <a:lstStyle/>
          <a:p>
            <a:pPr marL="457200" indent="-457200">
              <a:lnSpc>
                <a:spcPct val="120000"/>
              </a:lnSpc>
              <a:spcAft>
                <a:spcPts val="1200"/>
              </a:spcAft>
              <a:buFont typeface="Arial" panose="020B0604020202020204" pitchFamily="34" charset="0"/>
              <a:buChar char="•"/>
            </a:pPr>
            <a:r>
              <a:rPr lang="en-GB" sz="2800" dirty="0">
                <a:solidFill>
                  <a:schemeClr val="bg1"/>
                </a:solidFill>
                <a:latin typeface="Montserrat" panose="00000500000000000000" pitchFamily="2" charset="0"/>
              </a:rPr>
              <a:t>Read the </a:t>
            </a:r>
            <a:r>
              <a:rPr lang="en-GB" sz="2800" b="1" dirty="0">
                <a:solidFill>
                  <a:schemeClr val="bg1"/>
                </a:solidFill>
                <a:latin typeface="Montserrat" panose="00000500000000000000" pitchFamily="2" charset="0"/>
                <a:hlinkClick r:id="rId16">
                  <a:extLst>
                    <a:ext uri="{A12FA001-AC4F-418D-AE19-62706E023703}">
                      <ahyp:hlinkClr xmlns:ahyp="http://schemas.microsoft.com/office/drawing/2018/hyperlinkcolor" val="tx"/>
                    </a:ext>
                  </a:extLst>
                </a:hlinkClick>
              </a:rPr>
              <a:t>article</a:t>
            </a:r>
            <a:endParaRPr lang="en-GB" sz="2800" b="1" dirty="0">
              <a:solidFill>
                <a:schemeClr val="bg1"/>
              </a:solidFill>
              <a:latin typeface="Montserrat" panose="00000500000000000000" pitchFamily="2" charset="0"/>
            </a:endParaRPr>
          </a:p>
          <a:p>
            <a:pPr marL="457200" indent="-457200">
              <a:lnSpc>
                <a:spcPct val="120000"/>
              </a:lnSpc>
              <a:spcAft>
                <a:spcPts val="1200"/>
              </a:spcAft>
              <a:buFont typeface="Arial" panose="020B0604020202020204" pitchFamily="34" charset="0"/>
              <a:buChar char="•"/>
            </a:pPr>
            <a:r>
              <a:rPr lang="en-GB" sz="2800" dirty="0">
                <a:solidFill>
                  <a:schemeClr val="bg1"/>
                </a:solidFill>
                <a:latin typeface="Montserrat" panose="00000500000000000000" pitchFamily="2" charset="0"/>
              </a:rPr>
              <a:t>Complete the </a:t>
            </a:r>
            <a:r>
              <a:rPr lang="en-GB" sz="2800" b="1" dirty="0">
                <a:solidFill>
                  <a:schemeClr val="bg1"/>
                </a:solidFill>
                <a:latin typeface="Montserrat" panose="00000500000000000000" pitchFamily="2" charset="0"/>
                <a:hlinkClick r:id="rId17">
                  <a:extLst>
                    <a:ext uri="{A12FA001-AC4F-418D-AE19-62706E023703}">
                      <ahyp:hlinkClr xmlns:ahyp="http://schemas.microsoft.com/office/drawing/2018/hyperlinkcolor" val="tx"/>
                    </a:ext>
                  </a:extLst>
                </a:hlinkClick>
              </a:rPr>
              <a:t>activities</a:t>
            </a:r>
            <a:endParaRPr lang="en-US" sz="2800" b="1" dirty="0">
              <a:solidFill>
                <a:schemeClr val="bg1"/>
              </a:solidFill>
              <a:latin typeface="Montserrat" panose="00000500000000000000"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9" ma:contentTypeDescription="Create a new document." ma:contentTypeScope="" ma:versionID="92774c4978b0496b0f20fa32f3f2b0be">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1457492cf599239e3f08a612a755c80d"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B03F3-B0DB-491D-A879-09A349BDDD22}">
  <ds:schemaRefs>
    <ds:schemaRef ds:uri="http://schemas.microsoft.com/sharepoint/v3/contenttype/forms"/>
  </ds:schemaRefs>
</ds:datastoreItem>
</file>

<file path=customXml/itemProps2.xml><?xml version="1.0" encoding="utf-8"?>
<ds:datastoreItem xmlns:ds="http://schemas.openxmlformats.org/officeDocument/2006/customXml" ds:itemID="{7C2B6358-8F5B-47AE-8A49-0318661178F9}">
  <ds:schemaRefs>
    <ds:schemaRef ds:uri="http://schemas.microsoft.com/office/2006/metadata/properties"/>
    <ds:schemaRef ds:uri="http://schemas.microsoft.com/office/infopath/2007/PartnerControls"/>
    <ds:schemaRef ds:uri="09e5eb4c-ad0d-4795-ae2e-baffe4a7a343"/>
    <ds:schemaRef ds:uri="4ef8ee0b-e025-4bd4-94a6-4c71df7778d2"/>
  </ds:schemaRefs>
</ds:datastoreItem>
</file>

<file path=customXml/itemProps3.xml><?xml version="1.0" encoding="utf-8"?>
<ds:datastoreItem xmlns:ds="http://schemas.openxmlformats.org/officeDocument/2006/customXml" ds:itemID="{94B7FD16-1003-4993-B3BB-D9BB844F9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1630</TotalTime>
  <Words>472</Words>
  <Application>Microsoft Office PowerPoint</Application>
  <PresentationFormat>Custom</PresentationFormat>
  <Paragraphs>54</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Montserrat</vt:lpstr>
      <vt:lpstr>Arial</vt:lpstr>
      <vt:lpstr>Social Circles</vt:lpstr>
      <vt:lpstr>Calibri</vt:lpstr>
      <vt:lpstr>Montserrat Black</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FUTURUM PODCAST</dc:title>
  <dc:creator>user-lt04</dc:creator>
  <cp:lastModifiedBy>Isla Foffa</cp:lastModifiedBy>
  <cp:revision>11</cp:revision>
  <dcterms:created xsi:type="dcterms:W3CDTF">2006-08-16T00:00:00Z</dcterms:created>
  <dcterms:modified xsi:type="dcterms:W3CDTF">2026-04-28T13:56:38Z</dcterms:modified>
  <dc:identifier>DAFU7K6HS2U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