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5"/>
  </p:notesMasterIdLst>
  <p:sldIdLst>
    <p:sldId id="256" r:id="rId5"/>
    <p:sldId id="257" r:id="rId6"/>
    <p:sldId id="258" r:id="rId7"/>
    <p:sldId id="291" r:id="rId8"/>
    <p:sldId id="261" r:id="rId9"/>
    <p:sldId id="282" r:id="rId10"/>
    <p:sldId id="285" r:id="rId11"/>
    <p:sldId id="286" r:id="rId12"/>
    <p:sldId id="266" r:id="rId13"/>
    <p:sldId id="267" r:id="rId14"/>
    <p:sldId id="281" r:id="rId15"/>
    <p:sldId id="284" r:id="rId16"/>
    <p:sldId id="287" r:id="rId17"/>
    <p:sldId id="288" r:id="rId18"/>
    <p:sldId id="289" r:id="rId19"/>
    <p:sldId id="280" r:id="rId20"/>
    <p:sldId id="268" r:id="rId21"/>
    <p:sldId id="290" r:id="rId22"/>
    <p:sldId id="271" r:id="rId23"/>
    <p:sldId id="272" r:id="rId24"/>
  </p:sldIdLst>
  <p:sldSz cx="18288000" cy="10287000"/>
  <p:notesSz cx="6858000" cy="9144000"/>
  <p:embeddedFontLst>
    <p:embeddedFont>
      <p:font typeface="Montserrat" pitchFamily="2" charset="0"/>
      <p:regular r:id="rId26"/>
      <p:bold r:id="rId27"/>
      <p:italic r:id="rId28"/>
      <p:boldItalic r:id="rId29"/>
    </p:embeddedFont>
    <p:embeddedFont>
      <p:font typeface="Montserrat Bold" pitchFamily="2" charset="0"/>
      <p:regular r:id="rId30"/>
      <p:bold r:id="rId31"/>
      <p:italic r:id="rId32"/>
      <p:boldItalic r:id="rId33"/>
    </p:embeddedFont>
    <p:embeddedFont>
      <p:font typeface="Montserrat Classic" panose="020B0604020202020204" charset="0"/>
      <p:regular r:id="rId34"/>
      <p:bold r:id="rId35"/>
      <p:italic r:id="rId36"/>
      <p:boldItalic r:id="rId37"/>
    </p:embeddedFont>
    <p:embeddedFont>
      <p:font typeface="Montserrat Classic Bold Italics" panose="020B0604020202020204" charset="0"/>
      <p:bold r:id="rId38"/>
      <p:italic r:id="rId39"/>
      <p:boldItalic r:id="rId40"/>
    </p:embeddedFont>
    <p:embeddedFont>
      <p:font typeface="Montserrat Extra-Bold" panose="020B0604020202020204" charset="0"/>
      <p:regular r:id="rId41"/>
      <p:bold r:id="rId42"/>
    </p:embeddedFont>
    <p:embeddedFont>
      <p:font typeface="Montserrat Extra-Bold Bold" panose="020B0604020202020204" charset="0"/>
      <p:regular r:id="rId43"/>
      <p:bold r:id="rId44"/>
    </p:embeddedFont>
    <p:embeddedFont>
      <p:font typeface="Montserrat SemiBold" pitchFamily="2" charset="0"/>
      <p:bold r:id="rId45"/>
      <p:boldItalic r:id="rId46"/>
    </p:embeddedFont>
    <p:embeddedFont>
      <p:font typeface="Montserrat Semi-Bold" panose="020B0604020202020204" charset="0"/>
      <p:regular r:id="rId47"/>
      <p:bold r:id="rId48"/>
      <p:italic r:id="rId49"/>
      <p:boldItalic r:id="rId50"/>
    </p:embeddedFont>
    <p:embeddedFont>
      <p:font typeface="Montserrat Semi-Bold Bold" panose="020B060402020202020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Olc+WnyKwH9GEoIc7UrNQ==" hashData="+lw5IDlo6jMAb8r3TRPQb9hABfjFlX6C/regBQsB2I4fOHo2INzG0evpezPpbkls2R363tUcuG3/PMkoIOtSJ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 Aslett" initials="JA" lastIdx="2" clrIdx="0">
    <p:extLst>
      <p:ext uri="{19B8F6BF-5375-455C-9EA6-DF929625EA0E}">
        <p15:presenceInfo xmlns:p15="http://schemas.microsoft.com/office/powerpoint/2012/main" userId="S::joe@futurumcareers.com::7b6f269b-9023-4611-9a28-c55f9a45fd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7500FF"/>
    <a:srgbClr val="0033CC"/>
    <a:srgbClr val="333399"/>
    <a:srgbClr val="3333CC"/>
    <a:srgbClr val="595959"/>
    <a:srgbClr val="FFCC00"/>
    <a:srgbClr val="FFCC66"/>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584428-EBA3-48FC-AE28-1EB7505674F3}" v="47" dt="2024-04-29T14:14:07.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26"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6.fntdata"/><Relationship Id="rId54" Type="http://schemas.openxmlformats.org/officeDocument/2006/relationships/font" Target="fonts/font29.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Aslett" userId="7b6f269b-9023-4611-9a28-c55f9a45fd79" providerId="ADAL" clId="{6016441B-288C-4605-82A1-869023D7A475}"/>
    <pc:docChg chg="custSel modSld">
      <pc:chgData name="Joe Aslett" userId="7b6f269b-9023-4611-9a28-c55f9a45fd79" providerId="ADAL" clId="{6016441B-288C-4605-82A1-869023D7A475}" dt="2024-04-08T13:37:51.661" v="3"/>
      <pc:docMkLst>
        <pc:docMk/>
      </pc:docMkLst>
      <pc:sldChg chg="addCm modCm">
        <pc:chgData name="Joe Aslett" userId="7b6f269b-9023-4611-9a28-c55f9a45fd79" providerId="ADAL" clId="{6016441B-288C-4605-82A1-869023D7A475}" dt="2024-04-08T13:37:51.661" v="3"/>
        <pc:sldMkLst>
          <pc:docMk/>
          <pc:sldMk cId="1166646946" sldId="281"/>
        </pc:sldMkLst>
      </pc:sldChg>
    </pc:docChg>
  </pc:docChgLst>
  <pc:docChgLst>
    <pc:chgData name="Isla Foffa" userId="237bb2e1-a752-4b88-b59e-e8cd0f246259" providerId="ADAL" clId="{9D584428-EBA3-48FC-AE28-1EB7505674F3}"/>
    <pc:docChg chg="undo custSel addSld delSld modSld sldOrd">
      <pc:chgData name="Isla Foffa" userId="237bb2e1-a752-4b88-b59e-e8cd0f246259" providerId="ADAL" clId="{9D584428-EBA3-48FC-AE28-1EB7505674F3}" dt="2024-04-29T14:14:47.321" v="5766" actId="1076"/>
      <pc:docMkLst>
        <pc:docMk/>
      </pc:docMkLst>
      <pc:sldChg chg="addSp delSp modSp mod">
        <pc:chgData name="Isla Foffa" userId="237bb2e1-a752-4b88-b59e-e8cd0f246259" providerId="ADAL" clId="{9D584428-EBA3-48FC-AE28-1EB7505674F3}" dt="2024-04-03T09:05:26.580" v="5606" actId="732"/>
        <pc:sldMkLst>
          <pc:docMk/>
          <pc:sldMk cId="0" sldId="256"/>
        </pc:sldMkLst>
        <pc:spChg chg="mod">
          <ac:chgData name="Isla Foffa" userId="237bb2e1-a752-4b88-b59e-e8cd0f246259" providerId="ADAL" clId="{9D584428-EBA3-48FC-AE28-1EB7505674F3}" dt="2024-03-27T14:40:34.816" v="30" actId="20577"/>
          <ac:spMkLst>
            <pc:docMk/>
            <pc:sldMk cId="0" sldId="256"/>
            <ac:spMk id="15" creationId="{00000000-0000-0000-0000-000000000000}"/>
          </ac:spMkLst>
        </pc:spChg>
        <pc:spChg chg="mod">
          <ac:chgData name="Isla Foffa" userId="237bb2e1-a752-4b88-b59e-e8cd0f246259" providerId="ADAL" clId="{9D584428-EBA3-48FC-AE28-1EB7505674F3}" dt="2024-03-27T14:40:25.496" v="11" actId="20577"/>
          <ac:spMkLst>
            <pc:docMk/>
            <pc:sldMk cId="0" sldId="256"/>
            <ac:spMk id="16" creationId="{00000000-0000-0000-0000-000000000000}"/>
          </ac:spMkLst>
        </pc:spChg>
        <pc:spChg chg="add del mod">
          <ac:chgData name="Isla Foffa" userId="237bb2e1-a752-4b88-b59e-e8cd0f246259" providerId="ADAL" clId="{9D584428-EBA3-48FC-AE28-1EB7505674F3}" dt="2024-04-02T12:14:30.306" v="3129" actId="478"/>
          <ac:spMkLst>
            <pc:docMk/>
            <pc:sldMk cId="0" sldId="256"/>
            <ac:spMk id="20" creationId="{57D49450-5266-C275-C4C7-8CFAFF27C003}"/>
          </ac:spMkLst>
        </pc:spChg>
        <pc:grpChg chg="del mod">
          <ac:chgData name="Isla Foffa" userId="237bb2e1-a752-4b88-b59e-e8cd0f246259" providerId="ADAL" clId="{9D584428-EBA3-48FC-AE28-1EB7505674F3}" dt="2024-03-27T16:57:14.224" v="2585" actId="478"/>
          <ac:grpSpMkLst>
            <pc:docMk/>
            <pc:sldMk cId="0" sldId="256"/>
            <ac:grpSpMk id="2" creationId="{00000000-0000-0000-0000-000000000000}"/>
          </ac:grpSpMkLst>
        </pc:grpChg>
        <pc:picChg chg="add del mod ord modCrop">
          <ac:chgData name="Isla Foffa" userId="237bb2e1-a752-4b88-b59e-e8cd0f246259" providerId="ADAL" clId="{9D584428-EBA3-48FC-AE28-1EB7505674F3}" dt="2024-04-03T09:02:52.657" v="5582" actId="478"/>
          <ac:picMkLst>
            <pc:docMk/>
            <pc:sldMk cId="0" sldId="256"/>
            <ac:picMk id="3" creationId="{1973E5E4-B347-953F-F3C5-48C01F3C3FF2}"/>
          </ac:picMkLst>
        </pc:picChg>
        <pc:picChg chg="add mod ord modCrop">
          <ac:chgData name="Isla Foffa" userId="237bb2e1-a752-4b88-b59e-e8cd0f246259" providerId="ADAL" clId="{9D584428-EBA3-48FC-AE28-1EB7505674F3}" dt="2024-04-03T09:05:26.580" v="5606" actId="732"/>
          <ac:picMkLst>
            <pc:docMk/>
            <pc:sldMk cId="0" sldId="256"/>
            <ac:picMk id="18" creationId="{122BADA8-EE68-901B-AD7B-F66E61E56D28}"/>
          </ac:picMkLst>
        </pc:picChg>
        <pc:picChg chg="add del mod ord modCrop">
          <ac:chgData name="Isla Foffa" userId="237bb2e1-a752-4b88-b59e-e8cd0f246259" providerId="ADAL" clId="{9D584428-EBA3-48FC-AE28-1EB7505674F3}" dt="2024-04-02T12:14:28.855" v="3128" actId="478"/>
          <ac:picMkLst>
            <pc:docMk/>
            <pc:sldMk cId="0" sldId="256"/>
            <ac:picMk id="19" creationId="{6AE79928-211F-22F2-8C21-7F4C983EC922}"/>
          </ac:picMkLst>
        </pc:picChg>
      </pc:sldChg>
      <pc:sldChg chg="addSp delSp modSp mod modAnim">
        <pc:chgData name="Isla Foffa" userId="237bb2e1-a752-4b88-b59e-e8cd0f246259" providerId="ADAL" clId="{9D584428-EBA3-48FC-AE28-1EB7505674F3}" dt="2024-03-28T13:22:00.429" v="2714" actId="1076"/>
        <pc:sldMkLst>
          <pc:docMk/>
          <pc:sldMk cId="0" sldId="257"/>
        </pc:sldMkLst>
        <pc:spChg chg="mod">
          <ac:chgData name="Isla Foffa" userId="237bb2e1-a752-4b88-b59e-e8cd0f246259" providerId="ADAL" clId="{9D584428-EBA3-48FC-AE28-1EB7505674F3}" dt="2024-03-27T15:51:55.776" v="1259" actId="207"/>
          <ac:spMkLst>
            <pc:docMk/>
            <pc:sldMk cId="0" sldId="257"/>
            <ac:spMk id="7" creationId="{00000000-0000-0000-0000-000000000000}"/>
          </ac:spMkLst>
        </pc:spChg>
        <pc:spChg chg="mod">
          <ac:chgData name="Isla Foffa" userId="237bb2e1-a752-4b88-b59e-e8cd0f246259" providerId="ADAL" clId="{9D584428-EBA3-48FC-AE28-1EB7505674F3}" dt="2024-03-28T13:21:39.796" v="2713" actId="20577"/>
          <ac:spMkLst>
            <pc:docMk/>
            <pc:sldMk cId="0" sldId="257"/>
            <ac:spMk id="10" creationId="{00000000-0000-0000-0000-000000000000}"/>
          </ac:spMkLst>
        </pc:spChg>
        <pc:spChg chg="del mod">
          <ac:chgData name="Isla Foffa" userId="237bb2e1-a752-4b88-b59e-e8cd0f246259" providerId="ADAL" clId="{9D584428-EBA3-48FC-AE28-1EB7505674F3}" dt="2024-03-27T16:30:29.664" v="2184" actId="478"/>
          <ac:spMkLst>
            <pc:docMk/>
            <pc:sldMk cId="0" sldId="257"/>
            <ac:spMk id="11" creationId="{00000000-0000-0000-0000-000000000000}"/>
          </ac:spMkLst>
        </pc:spChg>
        <pc:spChg chg="add mod">
          <ac:chgData name="Isla Foffa" userId="237bb2e1-a752-4b88-b59e-e8cd0f246259" providerId="ADAL" clId="{9D584428-EBA3-48FC-AE28-1EB7505674F3}" dt="2024-03-27T16:31:02.191" v="2190" actId="1076"/>
          <ac:spMkLst>
            <pc:docMk/>
            <pc:sldMk cId="0" sldId="257"/>
            <ac:spMk id="12" creationId="{9C0CCEA2-A4D9-4CD4-C183-67E54A677965}"/>
          </ac:spMkLst>
        </pc:spChg>
        <pc:spChg chg="mod">
          <ac:chgData name="Isla Foffa" userId="237bb2e1-a752-4b88-b59e-e8cd0f246259" providerId="ADAL" clId="{9D584428-EBA3-48FC-AE28-1EB7505674F3}" dt="2024-03-28T13:22:00.429" v="2714" actId="1076"/>
          <ac:spMkLst>
            <pc:docMk/>
            <pc:sldMk cId="0" sldId="257"/>
            <ac:spMk id="13" creationId="{00000000-0000-0000-0000-000000000000}"/>
          </ac:spMkLst>
        </pc:spChg>
        <pc:grpChg chg="mod">
          <ac:chgData name="Isla Foffa" userId="237bb2e1-a752-4b88-b59e-e8cd0f246259" providerId="ADAL" clId="{9D584428-EBA3-48FC-AE28-1EB7505674F3}" dt="2024-03-27T15:51:55.776" v="1259" actId="207"/>
          <ac:grpSpMkLst>
            <pc:docMk/>
            <pc:sldMk cId="0" sldId="257"/>
            <ac:grpSpMk id="6" creationId="{00000000-0000-0000-0000-000000000000}"/>
          </ac:grpSpMkLst>
        </pc:grpChg>
      </pc:sldChg>
      <pc:sldChg chg="addSp delSp modSp mod modAnim">
        <pc:chgData name="Isla Foffa" userId="237bb2e1-a752-4b88-b59e-e8cd0f246259" providerId="ADAL" clId="{9D584428-EBA3-48FC-AE28-1EB7505674F3}" dt="2024-04-03T09:10:14.485" v="5619" actId="207"/>
        <pc:sldMkLst>
          <pc:docMk/>
          <pc:sldMk cId="0" sldId="258"/>
        </pc:sldMkLst>
        <pc:spChg chg="mod">
          <ac:chgData name="Isla Foffa" userId="237bb2e1-a752-4b88-b59e-e8cd0f246259" providerId="ADAL" clId="{9D584428-EBA3-48FC-AE28-1EB7505674F3}" dt="2024-04-03T09:10:14.485" v="5619" actId="207"/>
          <ac:spMkLst>
            <pc:docMk/>
            <pc:sldMk cId="0" sldId="258"/>
            <ac:spMk id="9" creationId="{00000000-0000-0000-0000-000000000000}"/>
          </ac:spMkLst>
        </pc:spChg>
        <pc:spChg chg="mod">
          <ac:chgData name="Isla Foffa" userId="237bb2e1-a752-4b88-b59e-e8cd0f246259" providerId="ADAL" clId="{9D584428-EBA3-48FC-AE28-1EB7505674F3}" dt="2024-03-27T14:41:35.553" v="46" actId="20577"/>
          <ac:spMkLst>
            <pc:docMk/>
            <pc:sldMk cId="0" sldId="258"/>
            <ac:spMk id="15" creationId="{00000000-0000-0000-0000-000000000000}"/>
          </ac:spMkLst>
        </pc:spChg>
        <pc:spChg chg="mod">
          <ac:chgData name="Isla Foffa" userId="237bb2e1-a752-4b88-b59e-e8cd0f246259" providerId="ADAL" clId="{9D584428-EBA3-48FC-AE28-1EB7505674F3}" dt="2024-03-27T16:30:16.722" v="2162" actId="404"/>
          <ac:spMkLst>
            <pc:docMk/>
            <pc:sldMk cId="0" sldId="258"/>
            <ac:spMk id="16" creationId="{00000000-0000-0000-0000-000000000000}"/>
          </ac:spMkLst>
        </pc:spChg>
        <pc:spChg chg="mod">
          <ac:chgData name="Isla Foffa" userId="237bb2e1-a752-4b88-b59e-e8cd0f246259" providerId="ADAL" clId="{9D584428-EBA3-48FC-AE28-1EB7505674F3}" dt="2024-04-02T10:27:01.575" v="2829" actId="207"/>
          <ac:spMkLst>
            <pc:docMk/>
            <pc:sldMk cId="0" sldId="258"/>
            <ac:spMk id="17" creationId="{00000000-0000-0000-0000-000000000000}"/>
          </ac:spMkLst>
        </pc:spChg>
        <pc:spChg chg="del">
          <ac:chgData name="Isla Foffa" userId="237bb2e1-a752-4b88-b59e-e8cd0f246259" providerId="ADAL" clId="{9D584428-EBA3-48FC-AE28-1EB7505674F3}" dt="2024-03-28T13:22:04.258" v="2715" actId="478"/>
          <ac:spMkLst>
            <pc:docMk/>
            <pc:sldMk cId="0" sldId="258"/>
            <ac:spMk id="18" creationId="{00000000-0000-0000-0000-000000000000}"/>
          </ac:spMkLst>
        </pc:spChg>
        <pc:spChg chg="add mod">
          <ac:chgData name="Isla Foffa" userId="237bb2e1-a752-4b88-b59e-e8cd0f246259" providerId="ADAL" clId="{9D584428-EBA3-48FC-AE28-1EB7505674F3}" dt="2024-03-28T13:23:05.366" v="2734" actId="20577"/>
          <ac:spMkLst>
            <pc:docMk/>
            <pc:sldMk cId="0" sldId="258"/>
            <ac:spMk id="19" creationId="{5DA49CCD-AF05-BE1A-2B1C-93E05A88C695}"/>
          </ac:spMkLst>
        </pc:spChg>
        <pc:grpChg chg="mod">
          <ac:chgData name="Isla Foffa" userId="237bb2e1-a752-4b88-b59e-e8cd0f246259" providerId="ADAL" clId="{9D584428-EBA3-48FC-AE28-1EB7505674F3}" dt="2024-04-03T09:10:14.485" v="5619" actId="207"/>
          <ac:grpSpMkLst>
            <pc:docMk/>
            <pc:sldMk cId="0" sldId="258"/>
            <ac:grpSpMk id="8" creationId="{00000000-0000-0000-0000-000000000000}"/>
          </ac:grpSpMkLst>
        </pc:grpChg>
      </pc:sldChg>
      <pc:sldChg chg="addSp delSp modSp mod delAnim modAnim">
        <pc:chgData name="Isla Foffa" userId="237bb2e1-a752-4b88-b59e-e8cd0f246259" providerId="ADAL" clId="{9D584428-EBA3-48FC-AE28-1EB7505674F3}" dt="2024-04-29T14:10:39.024" v="5719" actId="207"/>
        <pc:sldMkLst>
          <pc:docMk/>
          <pc:sldMk cId="0" sldId="261"/>
        </pc:sldMkLst>
        <pc:spChg chg="mod">
          <ac:chgData name="Isla Foffa" userId="237bb2e1-a752-4b88-b59e-e8cd0f246259" providerId="ADAL" clId="{9D584428-EBA3-48FC-AE28-1EB7505674F3}" dt="2024-04-29T14:10:39.024" v="5719" actId="207"/>
          <ac:spMkLst>
            <pc:docMk/>
            <pc:sldMk cId="0" sldId="261"/>
            <ac:spMk id="7" creationId="{00000000-0000-0000-0000-000000000000}"/>
          </ac:spMkLst>
        </pc:spChg>
        <pc:spChg chg="del">
          <ac:chgData name="Isla Foffa" userId="237bb2e1-a752-4b88-b59e-e8cd0f246259" providerId="ADAL" clId="{9D584428-EBA3-48FC-AE28-1EB7505674F3}" dt="2024-03-27T16:05:54.868" v="1465" actId="478"/>
          <ac:spMkLst>
            <pc:docMk/>
            <pc:sldMk cId="0" sldId="261"/>
            <ac:spMk id="10" creationId="{00000000-0000-0000-0000-000000000000}"/>
          </ac:spMkLst>
        </pc:spChg>
        <pc:spChg chg="add mod">
          <ac:chgData name="Isla Foffa" userId="237bb2e1-a752-4b88-b59e-e8cd0f246259" providerId="ADAL" clId="{9D584428-EBA3-48FC-AE28-1EB7505674F3}" dt="2024-03-28T13:23:28.372" v="2741" actId="20577"/>
          <ac:spMkLst>
            <pc:docMk/>
            <pc:sldMk cId="0" sldId="261"/>
            <ac:spMk id="10" creationId="{481BA310-187F-6A84-1F95-BB25A04EFEC9}"/>
          </ac:spMkLst>
        </pc:spChg>
        <pc:spChg chg="del mod">
          <ac:chgData name="Isla Foffa" userId="237bb2e1-a752-4b88-b59e-e8cd0f246259" providerId="ADAL" clId="{9D584428-EBA3-48FC-AE28-1EB7505674F3}" dt="2024-03-28T13:22:10.680" v="2717" actId="478"/>
          <ac:spMkLst>
            <pc:docMk/>
            <pc:sldMk cId="0" sldId="261"/>
            <ac:spMk id="11" creationId="{00000000-0000-0000-0000-000000000000}"/>
          </ac:spMkLst>
        </pc:spChg>
        <pc:spChg chg="mod">
          <ac:chgData name="Isla Foffa" userId="237bb2e1-a752-4b88-b59e-e8cd0f246259" providerId="ADAL" clId="{9D584428-EBA3-48FC-AE28-1EB7505674F3}" dt="2024-04-02T13:36:30.806" v="4255" actId="14100"/>
          <ac:spMkLst>
            <pc:docMk/>
            <pc:sldMk cId="0" sldId="261"/>
            <ac:spMk id="12" creationId="{00000000-0000-0000-0000-000000000000}"/>
          </ac:spMkLst>
        </pc:spChg>
        <pc:spChg chg="add mod">
          <ac:chgData name="Isla Foffa" userId="237bb2e1-a752-4b88-b59e-e8cd0f246259" providerId="ADAL" clId="{9D584428-EBA3-48FC-AE28-1EB7505674F3}" dt="2024-03-27T16:21:37.824" v="1965" actId="1076"/>
          <ac:spMkLst>
            <pc:docMk/>
            <pc:sldMk cId="0" sldId="261"/>
            <ac:spMk id="13" creationId="{B3D4F58E-FB9E-B03E-9AA0-7DF9B82A99FB}"/>
          </ac:spMkLst>
        </pc:spChg>
        <pc:spChg chg="add mod">
          <ac:chgData name="Isla Foffa" userId="237bb2e1-a752-4b88-b59e-e8cd0f246259" providerId="ADAL" clId="{9D584428-EBA3-48FC-AE28-1EB7505674F3}" dt="2024-04-02T13:15:16.932" v="4008" actId="14100"/>
          <ac:spMkLst>
            <pc:docMk/>
            <pc:sldMk cId="0" sldId="261"/>
            <ac:spMk id="14" creationId="{B65AF22E-4404-ABF7-7818-7F26AC6DF728}"/>
          </ac:spMkLst>
        </pc:spChg>
        <pc:spChg chg="add mod">
          <ac:chgData name="Isla Foffa" userId="237bb2e1-a752-4b88-b59e-e8cd0f246259" providerId="ADAL" clId="{9D584428-EBA3-48FC-AE28-1EB7505674F3}" dt="2024-04-02T14:34:21.061" v="4682" actId="207"/>
          <ac:spMkLst>
            <pc:docMk/>
            <pc:sldMk cId="0" sldId="261"/>
            <ac:spMk id="15" creationId="{FFB727C9-4A32-40BA-C066-485C6C19D033}"/>
          </ac:spMkLst>
        </pc:spChg>
        <pc:spChg chg="del mod">
          <ac:chgData name="Isla Foffa" userId="237bb2e1-a752-4b88-b59e-e8cd0f246259" providerId="ADAL" clId="{9D584428-EBA3-48FC-AE28-1EB7505674F3}" dt="2024-03-27T16:18:54.710" v="1825" actId="21"/>
          <ac:spMkLst>
            <pc:docMk/>
            <pc:sldMk cId="0" sldId="261"/>
            <ac:spMk id="16" creationId="{B65AF22E-4404-ABF7-7818-7F26AC6DF728}"/>
          </ac:spMkLst>
        </pc:spChg>
        <pc:spChg chg="add mod">
          <ac:chgData name="Isla Foffa" userId="237bb2e1-a752-4b88-b59e-e8cd0f246259" providerId="ADAL" clId="{9D584428-EBA3-48FC-AE28-1EB7505674F3}" dt="2024-04-02T13:15:23.323" v="4009" actId="14100"/>
          <ac:spMkLst>
            <pc:docMk/>
            <pc:sldMk cId="0" sldId="261"/>
            <ac:spMk id="17" creationId="{855428F2-7D85-21B6-9403-A17AE71B9EB8}"/>
          </ac:spMkLst>
        </pc:spChg>
        <pc:spChg chg="add del mod">
          <ac:chgData name="Isla Foffa" userId="237bb2e1-a752-4b88-b59e-e8cd0f246259" providerId="ADAL" clId="{9D584428-EBA3-48FC-AE28-1EB7505674F3}" dt="2024-04-29T14:10:27.086" v="5718" actId="478"/>
          <ac:spMkLst>
            <pc:docMk/>
            <pc:sldMk cId="0" sldId="261"/>
            <ac:spMk id="18" creationId="{3851856C-EC1F-F2B0-54E0-F79E1779D12A}"/>
          </ac:spMkLst>
        </pc:spChg>
        <pc:spChg chg="add del mod">
          <ac:chgData name="Isla Foffa" userId="237bb2e1-a752-4b88-b59e-e8cd0f246259" providerId="ADAL" clId="{9D584428-EBA3-48FC-AE28-1EB7505674F3}" dt="2024-04-02T13:15:41.608" v="4013" actId="478"/>
          <ac:spMkLst>
            <pc:docMk/>
            <pc:sldMk cId="0" sldId="261"/>
            <ac:spMk id="22" creationId="{A9860CD8-1C82-37F8-5E3A-35406A0E8379}"/>
          </ac:spMkLst>
        </pc:spChg>
        <pc:grpChg chg="mod">
          <ac:chgData name="Isla Foffa" userId="237bb2e1-a752-4b88-b59e-e8cd0f246259" providerId="ADAL" clId="{9D584428-EBA3-48FC-AE28-1EB7505674F3}" dt="2024-04-02T13:14:52.295" v="4002" actId="1076"/>
          <ac:grpSpMkLst>
            <pc:docMk/>
            <pc:sldMk cId="0" sldId="261"/>
            <ac:grpSpMk id="2" creationId="{00000000-0000-0000-0000-000000000000}"/>
          </ac:grpSpMkLst>
        </pc:grpChg>
        <pc:grpChg chg="mod">
          <ac:chgData name="Isla Foffa" userId="237bb2e1-a752-4b88-b59e-e8cd0f246259" providerId="ADAL" clId="{9D584428-EBA3-48FC-AE28-1EB7505674F3}" dt="2024-04-29T14:10:39.024" v="5719" actId="207"/>
          <ac:grpSpMkLst>
            <pc:docMk/>
            <pc:sldMk cId="0" sldId="261"/>
            <ac:grpSpMk id="6" creationId="{00000000-0000-0000-0000-000000000000}"/>
          </ac:grpSpMkLst>
        </pc:grpChg>
      </pc:sldChg>
      <pc:sldChg chg="del">
        <pc:chgData name="Isla Foffa" userId="237bb2e1-a752-4b88-b59e-e8cd0f246259" providerId="ADAL" clId="{9D584428-EBA3-48FC-AE28-1EB7505674F3}" dt="2024-03-27T16:53:15.354" v="2545" actId="47"/>
        <pc:sldMkLst>
          <pc:docMk/>
          <pc:sldMk cId="0" sldId="262"/>
        </pc:sldMkLst>
      </pc:sldChg>
      <pc:sldChg chg="addSp delSp modSp del mod modAnim">
        <pc:chgData name="Isla Foffa" userId="237bb2e1-a752-4b88-b59e-e8cd0f246259" providerId="ADAL" clId="{9D584428-EBA3-48FC-AE28-1EB7505674F3}" dt="2024-04-02T12:37:19.011" v="3484" actId="47"/>
        <pc:sldMkLst>
          <pc:docMk/>
          <pc:sldMk cId="0" sldId="263"/>
        </pc:sldMkLst>
        <pc:spChg chg="mod">
          <ac:chgData name="Isla Foffa" userId="237bb2e1-a752-4b88-b59e-e8cd0f246259" providerId="ADAL" clId="{9D584428-EBA3-48FC-AE28-1EB7505674F3}" dt="2024-03-27T17:04:43.065" v="2661" actId="207"/>
          <ac:spMkLst>
            <pc:docMk/>
            <pc:sldMk cId="0" sldId="263"/>
            <ac:spMk id="7" creationId="{00000000-0000-0000-0000-000000000000}"/>
          </ac:spMkLst>
        </pc:spChg>
        <pc:spChg chg="add mod">
          <ac:chgData name="Isla Foffa" userId="237bb2e1-a752-4b88-b59e-e8cd0f246259" providerId="ADAL" clId="{9D584428-EBA3-48FC-AE28-1EB7505674F3}" dt="2024-03-28T13:23:59.582" v="2756" actId="207"/>
          <ac:spMkLst>
            <pc:docMk/>
            <pc:sldMk cId="0" sldId="263"/>
            <ac:spMk id="8" creationId="{3697990F-1475-1F8F-D17A-9A16AFF3B43D}"/>
          </ac:spMkLst>
        </pc:spChg>
        <pc:spChg chg="del">
          <ac:chgData name="Isla Foffa" userId="237bb2e1-a752-4b88-b59e-e8cd0f246259" providerId="ADAL" clId="{9D584428-EBA3-48FC-AE28-1EB7505674F3}" dt="2024-03-28T13:22:24.233" v="2722" actId="478"/>
          <ac:spMkLst>
            <pc:docMk/>
            <pc:sldMk cId="0" sldId="263"/>
            <ac:spMk id="10" creationId="{00000000-0000-0000-0000-000000000000}"/>
          </ac:spMkLst>
        </pc:spChg>
        <pc:spChg chg="mod">
          <ac:chgData name="Isla Foffa" userId="237bb2e1-a752-4b88-b59e-e8cd0f246259" providerId="ADAL" clId="{9D584428-EBA3-48FC-AE28-1EB7505674F3}" dt="2024-03-28T13:22:22.806" v="2721" actId="1076"/>
          <ac:spMkLst>
            <pc:docMk/>
            <pc:sldMk cId="0" sldId="263"/>
            <ac:spMk id="14" creationId="{147E2257-F33F-F4CB-B93E-0B0EC96F9904}"/>
          </ac:spMkLst>
        </pc:spChg>
        <pc:spChg chg="mod">
          <ac:chgData name="Isla Foffa" userId="237bb2e1-a752-4b88-b59e-e8cd0f246259" providerId="ADAL" clId="{9D584428-EBA3-48FC-AE28-1EB7505674F3}" dt="2024-03-27T17:01:18.732" v="2653" actId="20577"/>
          <ac:spMkLst>
            <pc:docMk/>
            <pc:sldMk cId="0" sldId="263"/>
            <ac:spMk id="15" creationId="{55F6FC3B-3E20-FA10-2497-ACDE9B00BAF1}"/>
          </ac:spMkLst>
        </pc:spChg>
        <pc:grpChg chg="mod">
          <ac:chgData name="Isla Foffa" userId="237bb2e1-a752-4b88-b59e-e8cd0f246259" providerId="ADAL" clId="{9D584428-EBA3-48FC-AE28-1EB7505674F3}" dt="2024-03-27T17:04:43.065" v="2661" actId="207"/>
          <ac:grpSpMkLst>
            <pc:docMk/>
            <pc:sldMk cId="0" sldId="263"/>
            <ac:grpSpMk id="6" creationId="{00000000-0000-0000-0000-000000000000}"/>
          </ac:grpSpMkLst>
        </pc:grpChg>
      </pc:sldChg>
      <pc:sldChg chg="del">
        <pc:chgData name="Isla Foffa" userId="237bb2e1-a752-4b88-b59e-e8cd0f246259" providerId="ADAL" clId="{9D584428-EBA3-48FC-AE28-1EB7505674F3}" dt="2024-03-27T16:53:16.377" v="2546" actId="47"/>
        <pc:sldMkLst>
          <pc:docMk/>
          <pc:sldMk cId="0" sldId="264"/>
        </pc:sldMkLst>
      </pc:sldChg>
      <pc:sldChg chg="addSp delSp modSp del mod modAnim">
        <pc:chgData name="Isla Foffa" userId="237bb2e1-a752-4b88-b59e-e8cd0f246259" providerId="ADAL" clId="{9D584428-EBA3-48FC-AE28-1EB7505674F3}" dt="2024-04-02T13:27:12.084" v="4190" actId="47"/>
        <pc:sldMkLst>
          <pc:docMk/>
          <pc:sldMk cId="0" sldId="265"/>
        </pc:sldMkLst>
        <pc:spChg chg="add mod">
          <ac:chgData name="Isla Foffa" userId="237bb2e1-a752-4b88-b59e-e8cd0f246259" providerId="ADAL" clId="{9D584428-EBA3-48FC-AE28-1EB7505674F3}" dt="2024-03-28T13:24:29.359" v="2784" actId="20577"/>
          <ac:spMkLst>
            <pc:docMk/>
            <pc:sldMk cId="0" sldId="265"/>
            <ac:spMk id="2" creationId="{65E0CDCB-6976-56F1-D577-99B03661E4DA}"/>
          </ac:spMkLst>
        </pc:spChg>
        <pc:spChg chg="add mod">
          <ac:chgData name="Isla Foffa" userId="237bb2e1-a752-4b88-b59e-e8cd0f246259" providerId="ADAL" clId="{9D584428-EBA3-48FC-AE28-1EB7505674F3}" dt="2024-04-02T13:11:22.627" v="3962" actId="33524"/>
          <ac:spMkLst>
            <pc:docMk/>
            <pc:sldMk cId="0" sldId="265"/>
            <ac:spMk id="3" creationId="{52D1FC92-6081-99E5-DE3F-5770FFFDEC03}"/>
          </ac:spMkLst>
        </pc:spChg>
        <pc:spChg chg="add mod">
          <ac:chgData name="Isla Foffa" userId="237bb2e1-a752-4b88-b59e-e8cd0f246259" providerId="ADAL" clId="{9D584428-EBA3-48FC-AE28-1EB7505674F3}" dt="2024-04-02T13:10:21.633" v="3948" actId="1076"/>
          <ac:spMkLst>
            <pc:docMk/>
            <pc:sldMk cId="0" sldId="265"/>
            <ac:spMk id="6" creationId="{035BC2DB-857F-B7F7-271D-CF44D8E0B0B5}"/>
          </ac:spMkLst>
        </pc:spChg>
        <pc:spChg chg="add mod">
          <ac:chgData name="Isla Foffa" userId="237bb2e1-a752-4b88-b59e-e8cd0f246259" providerId="ADAL" clId="{9D584428-EBA3-48FC-AE28-1EB7505674F3}" dt="2024-04-02T13:10:48.710" v="3954" actId="14100"/>
          <ac:spMkLst>
            <pc:docMk/>
            <pc:sldMk cId="0" sldId="265"/>
            <ac:spMk id="7" creationId="{EAD7EA5E-5210-480D-C943-94DD5FD5CEA8}"/>
          </ac:spMkLst>
        </pc:spChg>
        <pc:spChg chg="del">
          <ac:chgData name="Isla Foffa" userId="237bb2e1-a752-4b88-b59e-e8cd0f246259" providerId="ADAL" clId="{9D584428-EBA3-48FC-AE28-1EB7505674F3}" dt="2024-03-28T13:22:38.474" v="2725" actId="478"/>
          <ac:spMkLst>
            <pc:docMk/>
            <pc:sldMk cId="0" sldId="265"/>
            <ac:spMk id="10" creationId="{00000000-0000-0000-0000-000000000000}"/>
          </ac:spMkLst>
        </pc:spChg>
        <pc:spChg chg="add mod">
          <ac:chgData name="Isla Foffa" userId="237bb2e1-a752-4b88-b59e-e8cd0f246259" providerId="ADAL" clId="{9D584428-EBA3-48FC-AE28-1EB7505674F3}" dt="2024-04-02T13:11:05.336" v="3958" actId="14100"/>
          <ac:spMkLst>
            <pc:docMk/>
            <pc:sldMk cId="0" sldId="265"/>
            <ac:spMk id="10" creationId="{47C2B5AD-3182-4A73-67B1-0346ACC24C95}"/>
          </ac:spMkLst>
        </pc:spChg>
        <pc:spChg chg="mod">
          <ac:chgData name="Isla Foffa" userId="237bb2e1-a752-4b88-b59e-e8cd0f246259" providerId="ADAL" clId="{9D584428-EBA3-48FC-AE28-1EB7505674F3}" dt="2024-04-02T13:10:23.617" v="3949" actId="14100"/>
          <ac:spMkLst>
            <pc:docMk/>
            <pc:sldMk cId="0" sldId="265"/>
            <ac:spMk id="12" creationId="{00000000-0000-0000-0000-000000000000}"/>
          </ac:spMkLst>
        </pc:spChg>
        <pc:spChg chg="mod">
          <ac:chgData name="Isla Foffa" userId="237bb2e1-a752-4b88-b59e-e8cd0f246259" providerId="ADAL" clId="{9D584428-EBA3-48FC-AE28-1EB7505674F3}" dt="2024-04-02T13:10:35.992" v="3952" actId="14100"/>
          <ac:spMkLst>
            <pc:docMk/>
            <pc:sldMk cId="0" sldId="265"/>
            <ac:spMk id="17" creationId="{AFB91F60-9AF2-8C9C-F787-823C4D90FBD3}"/>
          </ac:spMkLst>
        </pc:spChg>
      </pc:sldChg>
      <pc:sldChg chg="addSp delSp modSp mod modAnim">
        <pc:chgData name="Isla Foffa" userId="237bb2e1-a752-4b88-b59e-e8cd0f246259" providerId="ADAL" clId="{9D584428-EBA3-48FC-AE28-1EB7505674F3}" dt="2024-04-29T14:11:10.767" v="5730" actId="732"/>
        <pc:sldMkLst>
          <pc:docMk/>
          <pc:sldMk cId="0" sldId="266"/>
        </pc:sldMkLst>
        <pc:spChg chg="add mod">
          <ac:chgData name="Isla Foffa" userId="237bb2e1-a752-4b88-b59e-e8cd0f246259" providerId="ADAL" clId="{9D584428-EBA3-48FC-AE28-1EB7505674F3}" dt="2024-04-02T14:19:11.509" v="4533" actId="20577"/>
          <ac:spMkLst>
            <pc:docMk/>
            <pc:sldMk cId="0" sldId="266"/>
            <ac:spMk id="8" creationId="{633165F4-E5C6-94B4-1A67-228B8D2604A2}"/>
          </ac:spMkLst>
        </pc:spChg>
        <pc:spChg chg="del">
          <ac:chgData name="Isla Foffa" userId="237bb2e1-a752-4b88-b59e-e8cd0f246259" providerId="ADAL" clId="{9D584428-EBA3-48FC-AE28-1EB7505674F3}" dt="2024-03-28T13:22:26.770" v="2723" actId="478"/>
          <ac:spMkLst>
            <pc:docMk/>
            <pc:sldMk cId="0" sldId="266"/>
            <ac:spMk id="20" creationId="{00000000-0000-0000-0000-000000000000}"/>
          </ac:spMkLst>
        </pc:spChg>
        <pc:spChg chg="mod">
          <ac:chgData name="Isla Foffa" userId="237bb2e1-a752-4b88-b59e-e8cd0f246259" providerId="ADAL" clId="{9D584428-EBA3-48FC-AE28-1EB7505674F3}" dt="2024-04-02T14:38:42.480" v="4827" actId="14100"/>
          <ac:spMkLst>
            <pc:docMk/>
            <pc:sldMk cId="0" sldId="266"/>
            <ac:spMk id="21" creationId="{00000000-0000-0000-0000-000000000000}"/>
          </ac:spMkLst>
        </pc:spChg>
        <pc:spChg chg="add del mod ord">
          <ac:chgData name="Isla Foffa" userId="237bb2e1-a752-4b88-b59e-e8cd0f246259" providerId="ADAL" clId="{9D584428-EBA3-48FC-AE28-1EB7505674F3}" dt="2024-04-29T14:10:45.445" v="5720" actId="478"/>
          <ac:spMkLst>
            <pc:docMk/>
            <pc:sldMk cId="0" sldId="266"/>
            <ac:spMk id="22" creationId="{D1FC82E5-DD60-5A06-9FF9-95BCC4054FBC}"/>
          </ac:spMkLst>
        </pc:spChg>
        <pc:grpChg chg="del">
          <ac:chgData name="Isla Foffa" userId="237bb2e1-a752-4b88-b59e-e8cd0f246259" providerId="ADAL" clId="{9D584428-EBA3-48FC-AE28-1EB7505674F3}" dt="2024-03-28T13:25:37.288" v="2820" actId="478"/>
          <ac:grpSpMkLst>
            <pc:docMk/>
            <pc:sldMk cId="0" sldId="266"/>
            <ac:grpSpMk id="2" creationId="{00000000-0000-0000-0000-000000000000}"/>
          </ac:grpSpMkLst>
        </pc:grpChg>
        <pc:grpChg chg="mod">
          <ac:chgData name="Isla Foffa" userId="237bb2e1-a752-4b88-b59e-e8cd0f246259" providerId="ADAL" clId="{9D584428-EBA3-48FC-AE28-1EB7505674F3}" dt="2024-04-02T14:39:10.134" v="4833" actId="14100"/>
          <ac:grpSpMkLst>
            <pc:docMk/>
            <pc:sldMk cId="0" sldId="266"/>
            <ac:grpSpMk id="4" creationId="{00000000-0000-0000-0000-000000000000}"/>
          </ac:grpSpMkLst>
        </pc:grpChg>
        <pc:grpChg chg="mod">
          <ac:chgData name="Isla Foffa" userId="237bb2e1-a752-4b88-b59e-e8cd0f246259" providerId="ADAL" clId="{9D584428-EBA3-48FC-AE28-1EB7505674F3}" dt="2024-04-02T14:39:00.082" v="4831" actId="14100"/>
          <ac:grpSpMkLst>
            <pc:docMk/>
            <pc:sldMk cId="0" sldId="266"/>
            <ac:grpSpMk id="12" creationId="{00000000-0000-0000-0000-000000000000}"/>
          </ac:grpSpMkLst>
        </pc:grpChg>
        <pc:grpChg chg="mod">
          <ac:chgData name="Isla Foffa" userId="237bb2e1-a752-4b88-b59e-e8cd0f246259" providerId="ADAL" clId="{9D584428-EBA3-48FC-AE28-1EB7505674F3}" dt="2024-04-02T14:38:51.104" v="4829" actId="14100"/>
          <ac:grpSpMkLst>
            <pc:docMk/>
            <pc:sldMk cId="0" sldId="266"/>
            <ac:grpSpMk id="17" creationId="{00000000-0000-0000-0000-000000000000}"/>
          </ac:grpSpMkLst>
        </pc:grpChg>
        <pc:picChg chg="add mod ord modCrop">
          <ac:chgData name="Isla Foffa" userId="237bb2e1-a752-4b88-b59e-e8cd0f246259" providerId="ADAL" clId="{9D584428-EBA3-48FC-AE28-1EB7505674F3}" dt="2024-04-29T14:11:10.767" v="5730" actId="732"/>
          <ac:picMkLst>
            <pc:docMk/>
            <pc:sldMk cId="0" sldId="266"/>
            <ac:picMk id="3" creationId="{41B0470F-4D1B-485A-DB54-A77340F8620F}"/>
          </ac:picMkLst>
        </pc:picChg>
        <pc:picChg chg="add del mod ord">
          <ac:chgData name="Isla Foffa" userId="237bb2e1-a752-4b88-b59e-e8cd0f246259" providerId="ADAL" clId="{9D584428-EBA3-48FC-AE28-1EB7505674F3}" dt="2024-04-29T14:10:46.035" v="5721" actId="478"/>
          <ac:picMkLst>
            <pc:docMk/>
            <pc:sldMk cId="0" sldId="266"/>
            <ac:picMk id="9" creationId="{0B099288-5D09-4132-D563-925FAFD59975}"/>
          </ac:picMkLst>
        </pc:picChg>
      </pc:sldChg>
      <pc:sldChg chg="addSp delSp modSp mod delAnim modAnim">
        <pc:chgData name="Isla Foffa" userId="237bb2e1-a752-4b88-b59e-e8cd0f246259" providerId="ADAL" clId="{9D584428-EBA3-48FC-AE28-1EB7505674F3}" dt="2024-04-03T09:05:15.363" v="5605" actId="732"/>
        <pc:sldMkLst>
          <pc:docMk/>
          <pc:sldMk cId="0" sldId="267"/>
        </pc:sldMkLst>
        <pc:spChg chg="add mod">
          <ac:chgData name="Isla Foffa" userId="237bb2e1-a752-4b88-b59e-e8cd0f246259" providerId="ADAL" clId="{9D584428-EBA3-48FC-AE28-1EB7505674F3}" dt="2024-04-02T14:19:15.256" v="4535" actId="20577"/>
          <ac:spMkLst>
            <pc:docMk/>
            <pc:sldMk cId="0" sldId="267"/>
            <ac:spMk id="2" creationId="{D355BE7B-7B70-D4AF-D03E-D423F990A641}"/>
          </ac:spMkLst>
        </pc:spChg>
        <pc:spChg chg="mod">
          <ac:chgData name="Isla Foffa" userId="237bb2e1-a752-4b88-b59e-e8cd0f246259" providerId="ADAL" clId="{9D584428-EBA3-48FC-AE28-1EB7505674F3}" dt="2024-04-02T13:41:47.550" v="4277" actId="14100"/>
          <ac:spMkLst>
            <pc:docMk/>
            <pc:sldMk cId="0" sldId="267"/>
            <ac:spMk id="7" creationId="{00000000-0000-0000-0000-000000000000}"/>
          </ac:spMkLst>
        </pc:spChg>
        <pc:spChg chg="add del mod">
          <ac:chgData name="Isla Foffa" userId="237bb2e1-a752-4b88-b59e-e8cd0f246259" providerId="ADAL" clId="{9D584428-EBA3-48FC-AE28-1EB7505674F3}" dt="2024-04-02T13:38:41.315" v="4256" actId="478"/>
          <ac:spMkLst>
            <pc:docMk/>
            <pc:sldMk cId="0" sldId="267"/>
            <ac:spMk id="10" creationId="{BA2FA2D6-F756-2F92-5C69-55B2AC5C443B}"/>
          </ac:spMkLst>
        </pc:spChg>
        <pc:spChg chg="add del mod">
          <ac:chgData name="Isla Foffa" userId="237bb2e1-a752-4b88-b59e-e8cd0f246259" providerId="ADAL" clId="{9D584428-EBA3-48FC-AE28-1EB7505674F3}" dt="2024-03-27T15:16:32.517" v="619" actId="478"/>
          <ac:spMkLst>
            <pc:docMk/>
            <pc:sldMk cId="0" sldId="267"/>
            <ac:spMk id="11" creationId="{FEA948E2-FBB4-FD9E-217A-C32488F2878D}"/>
          </ac:spMkLst>
        </pc:spChg>
        <pc:spChg chg="del">
          <ac:chgData name="Isla Foffa" userId="237bb2e1-a752-4b88-b59e-e8cd0f246259" providerId="ADAL" clId="{9D584428-EBA3-48FC-AE28-1EB7505674F3}" dt="2024-03-28T13:22:34.731" v="2724" actId="478"/>
          <ac:spMkLst>
            <pc:docMk/>
            <pc:sldMk cId="0" sldId="267"/>
            <ac:spMk id="12" creationId="{00000000-0000-0000-0000-000000000000}"/>
          </ac:spMkLst>
        </pc:spChg>
        <pc:spChg chg="mod">
          <ac:chgData name="Isla Foffa" userId="237bb2e1-a752-4b88-b59e-e8cd0f246259" providerId="ADAL" clId="{9D584428-EBA3-48FC-AE28-1EB7505674F3}" dt="2024-04-02T10:42:40.530" v="2982"/>
          <ac:spMkLst>
            <pc:docMk/>
            <pc:sldMk cId="0" sldId="267"/>
            <ac:spMk id="12" creationId="{81E37511-F94D-CB64-DD46-19834DD8A7E6}"/>
          </ac:spMkLst>
        </pc:spChg>
        <pc:spChg chg="mod">
          <ac:chgData name="Isla Foffa" userId="237bb2e1-a752-4b88-b59e-e8cd0f246259" providerId="ADAL" clId="{9D584428-EBA3-48FC-AE28-1EB7505674F3}" dt="2024-04-02T13:41:49.995" v="4278" actId="14100"/>
          <ac:spMkLst>
            <pc:docMk/>
            <pc:sldMk cId="0" sldId="267"/>
            <ac:spMk id="13" creationId="{615D4BB1-789A-9167-D191-9D8D766BB764}"/>
          </ac:spMkLst>
        </pc:spChg>
        <pc:spChg chg="del">
          <ac:chgData name="Isla Foffa" userId="237bb2e1-a752-4b88-b59e-e8cd0f246259" providerId="ADAL" clId="{9D584428-EBA3-48FC-AE28-1EB7505674F3}" dt="2024-03-27T14:52:27.923" v="457" actId="478"/>
          <ac:spMkLst>
            <pc:docMk/>
            <pc:sldMk cId="0" sldId="267"/>
            <ac:spMk id="14" creationId="{A6784FF1-52D3-B22D-A263-84CAE087AB30}"/>
          </ac:spMkLst>
        </pc:spChg>
        <pc:spChg chg="add mod">
          <ac:chgData name="Isla Foffa" userId="237bb2e1-a752-4b88-b59e-e8cd0f246259" providerId="ADAL" clId="{9D584428-EBA3-48FC-AE28-1EB7505674F3}" dt="2024-04-02T14:17:59.681" v="4522" actId="20577"/>
          <ac:spMkLst>
            <pc:docMk/>
            <pc:sldMk cId="0" sldId="267"/>
            <ac:spMk id="14" creationId="{AA1D5867-2F4F-BCBB-9766-963F42B3DC65}"/>
          </ac:spMkLst>
        </pc:spChg>
        <pc:spChg chg="add mod">
          <ac:chgData name="Isla Foffa" userId="237bb2e1-a752-4b88-b59e-e8cd0f246259" providerId="ADAL" clId="{9D584428-EBA3-48FC-AE28-1EB7505674F3}" dt="2024-04-02T13:41:56.214" v="4280" actId="1076"/>
          <ac:spMkLst>
            <pc:docMk/>
            <pc:sldMk cId="0" sldId="267"/>
            <ac:spMk id="15" creationId="{D7BA6007-3C93-0382-BD2A-002BAD7C3832}"/>
          </ac:spMkLst>
        </pc:spChg>
        <pc:spChg chg="add mod ord">
          <ac:chgData name="Isla Foffa" userId="237bb2e1-a752-4b88-b59e-e8cd0f246259" providerId="ADAL" clId="{9D584428-EBA3-48FC-AE28-1EB7505674F3}" dt="2024-04-02T14:18:06.878" v="4523" actId="1076"/>
          <ac:spMkLst>
            <pc:docMk/>
            <pc:sldMk cId="0" sldId="267"/>
            <ac:spMk id="16" creationId="{2B7E4DAD-B619-79E2-915F-959FA8C4FDBB}"/>
          </ac:spMkLst>
        </pc:spChg>
        <pc:spChg chg="del">
          <ac:chgData name="Isla Foffa" userId="237bb2e1-a752-4b88-b59e-e8cd0f246259" providerId="ADAL" clId="{9D584428-EBA3-48FC-AE28-1EB7505674F3}" dt="2024-03-27T14:52:26.640" v="456" actId="478"/>
          <ac:spMkLst>
            <pc:docMk/>
            <pc:sldMk cId="0" sldId="267"/>
            <ac:spMk id="16" creationId="{FD480C57-3E55-5468-D994-646C326D5CF8}"/>
          </ac:spMkLst>
        </pc:spChg>
        <pc:spChg chg="add del mod">
          <ac:chgData name="Isla Foffa" userId="237bb2e1-a752-4b88-b59e-e8cd0f246259" providerId="ADAL" clId="{9D584428-EBA3-48FC-AE28-1EB7505674F3}" dt="2024-04-02T12:57:59.219" v="3703" actId="21"/>
          <ac:spMkLst>
            <pc:docMk/>
            <pc:sldMk cId="0" sldId="267"/>
            <ac:spMk id="18" creationId="{1424C0B2-8290-4335-6151-793A8C473DC7}"/>
          </ac:spMkLst>
        </pc:spChg>
        <pc:spChg chg="add del mod">
          <ac:chgData name="Isla Foffa" userId="237bb2e1-a752-4b88-b59e-e8cd0f246259" providerId="ADAL" clId="{9D584428-EBA3-48FC-AE28-1EB7505674F3}" dt="2024-04-02T13:42:00.312" v="4281" actId="478"/>
          <ac:spMkLst>
            <pc:docMk/>
            <pc:sldMk cId="0" sldId="267"/>
            <ac:spMk id="22" creationId="{33A0EE2F-CCD4-2E87-6100-A6D275F39EB0}"/>
          </ac:spMkLst>
        </pc:spChg>
        <pc:grpChg chg="mod">
          <ac:chgData name="Isla Foffa" userId="237bb2e1-a752-4b88-b59e-e8cd0f246259" providerId="ADAL" clId="{9D584428-EBA3-48FC-AE28-1EB7505674F3}" dt="2024-04-02T13:38:54.974" v="4261" actId="1076"/>
          <ac:grpSpMkLst>
            <pc:docMk/>
            <pc:sldMk cId="0" sldId="267"/>
            <ac:grpSpMk id="5" creationId="{00000000-0000-0000-0000-000000000000}"/>
          </ac:grpSpMkLst>
        </pc:grpChg>
        <pc:grpChg chg="add del mod">
          <ac:chgData name="Isla Foffa" userId="237bb2e1-a752-4b88-b59e-e8cd0f246259" providerId="ADAL" clId="{9D584428-EBA3-48FC-AE28-1EB7505674F3}" dt="2024-04-02T10:45:15.296" v="2999" actId="478"/>
          <ac:grpSpMkLst>
            <pc:docMk/>
            <pc:sldMk cId="0" sldId="267"/>
            <ac:grpSpMk id="11" creationId="{8E4960CD-1DBA-1559-019F-2E3CACBD29B4}"/>
          </ac:grpSpMkLst>
        </pc:grpChg>
        <pc:picChg chg="del">
          <ac:chgData name="Isla Foffa" userId="237bb2e1-a752-4b88-b59e-e8cd0f246259" providerId="ADAL" clId="{9D584428-EBA3-48FC-AE28-1EB7505674F3}" dt="2024-03-27T14:54:04.053" v="514" actId="478"/>
          <ac:picMkLst>
            <pc:docMk/>
            <pc:sldMk cId="0" sldId="267"/>
            <ac:picMk id="2" creationId="{00000000-0000-0000-0000-000000000000}"/>
          </ac:picMkLst>
        </pc:picChg>
        <pc:picChg chg="add del mod ord modCrop">
          <ac:chgData name="Isla Foffa" userId="237bb2e1-a752-4b88-b59e-e8cd0f246259" providerId="ADAL" clId="{9D584428-EBA3-48FC-AE28-1EB7505674F3}" dt="2024-04-03T09:04:37.730" v="5596" actId="478"/>
          <ac:picMkLst>
            <pc:docMk/>
            <pc:sldMk cId="0" sldId="267"/>
            <ac:picMk id="9" creationId="{7633B66D-1AC6-BC86-3D17-A4269498F077}"/>
          </ac:picMkLst>
        </pc:picChg>
        <pc:picChg chg="add del mod ord modCrop">
          <ac:chgData name="Isla Foffa" userId="237bb2e1-a752-4b88-b59e-e8cd0f246259" providerId="ADAL" clId="{9D584428-EBA3-48FC-AE28-1EB7505674F3}" dt="2024-03-27T14:58:09.169" v="577" actId="21"/>
          <ac:picMkLst>
            <pc:docMk/>
            <pc:sldMk cId="0" sldId="267"/>
            <ac:picMk id="9" creationId="{9883105D-9454-F773-B074-32F6A00A8754}"/>
          </ac:picMkLst>
        </pc:picChg>
        <pc:picChg chg="add mod ord modCrop">
          <ac:chgData name="Isla Foffa" userId="237bb2e1-a752-4b88-b59e-e8cd0f246259" providerId="ADAL" clId="{9D584428-EBA3-48FC-AE28-1EB7505674F3}" dt="2024-04-03T09:05:15.363" v="5605" actId="732"/>
          <ac:picMkLst>
            <pc:docMk/>
            <pc:sldMk cId="0" sldId="267"/>
            <ac:picMk id="10" creationId="{FD8D1D98-DD4B-ECDE-DC0E-85FACD7C84A8}"/>
          </ac:picMkLst>
        </pc:picChg>
        <pc:picChg chg="add del mod ord">
          <ac:chgData name="Isla Foffa" userId="237bb2e1-a752-4b88-b59e-e8cd0f246259" providerId="ADAL" clId="{9D584428-EBA3-48FC-AE28-1EB7505674F3}" dt="2024-04-02T10:41:18.069" v="2974" actId="478"/>
          <ac:picMkLst>
            <pc:docMk/>
            <pc:sldMk cId="0" sldId="267"/>
            <ac:picMk id="17" creationId="{96FA2595-771C-58C7-6FFD-ABD0694A42A1}"/>
          </ac:picMkLst>
        </pc:picChg>
      </pc:sldChg>
      <pc:sldChg chg="addSp delSp modSp mod modAnim">
        <pc:chgData name="Isla Foffa" userId="237bb2e1-a752-4b88-b59e-e8cd0f246259" providerId="ADAL" clId="{9D584428-EBA3-48FC-AE28-1EB7505674F3}" dt="2024-04-29T14:11:51.335" v="5741" actId="167"/>
        <pc:sldMkLst>
          <pc:docMk/>
          <pc:sldMk cId="0" sldId="268"/>
        </pc:sldMkLst>
        <pc:spChg chg="add mod">
          <ac:chgData name="Isla Foffa" userId="237bb2e1-a752-4b88-b59e-e8cd0f246259" providerId="ADAL" clId="{9D584428-EBA3-48FC-AE28-1EB7505674F3}" dt="2024-03-28T13:24:44.709" v="2801" actId="20577"/>
          <ac:spMkLst>
            <pc:docMk/>
            <pc:sldMk cId="0" sldId="268"/>
            <ac:spMk id="2" creationId="{396C1A85-2509-04F7-B1FB-433D26D767E5}"/>
          </ac:spMkLst>
        </pc:spChg>
        <pc:spChg chg="mod">
          <ac:chgData name="Isla Foffa" userId="237bb2e1-a752-4b88-b59e-e8cd0f246259" providerId="ADAL" clId="{9D584428-EBA3-48FC-AE28-1EB7505674F3}" dt="2024-04-02T10:25:59.704" v="2828" actId="207"/>
          <ac:spMkLst>
            <pc:docMk/>
            <pc:sldMk cId="0" sldId="268"/>
            <ac:spMk id="11" creationId="{00000000-0000-0000-0000-000000000000}"/>
          </ac:spMkLst>
        </pc:spChg>
        <pc:spChg chg="del mod">
          <ac:chgData name="Isla Foffa" userId="237bb2e1-a752-4b88-b59e-e8cd0f246259" providerId="ADAL" clId="{9D584428-EBA3-48FC-AE28-1EB7505674F3}" dt="2024-03-27T15:58:50.258" v="1320" actId="478"/>
          <ac:spMkLst>
            <pc:docMk/>
            <pc:sldMk cId="0" sldId="268"/>
            <ac:spMk id="16" creationId="{00000000-0000-0000-0000-000000000000}"/>
          </ac:spMkLst>
        </pc:spChg>
        <pc:spChg chg="del">
          <ac:chgData name="Isla Foffa" userId="237bb2e1-a752-4b88-b59e-e8cd0f246259" providerId="ADAL" clId="{9D584428-EBA3-48FC-AE28-1EB7505674F3}" dt="2024-03-28T13:22:47.028" v="2728" actId="478"/>
          <ac:spMkLst>
            <pc:docMk/>
            <pc:sldMk cId="0" sldId="268"/>
            <ac:spMk id="17" creationId="{00000000-0000-0000-0000-000000000000}"/>
          </ac:spMkLst>
        </pc:spChg>
        <pc:spChg chg="mod">
          <ac:chgData name="Isla Foffa" userId="237bb2e1-a752-4b88-b59e-e8cd0f246259" providerId="ADAL" clId="{9D584428-EBA3-48FC-AE28-1EB7505674F3}" dt="2024-03-27T15:58:37.777" v="1316" actId="207"/>
          <ac:spMkLst>
            <pc:docMk/>
            <pc:sldMk cId="0" sldId="268"/>
            <ac:spMk id="18" creationId="{A36FADDF-D222-85AF-F920-D68EBD1C0E04}"/>
          </ac:spMkLst>
        </pc:spChg>
        <pc:spChg chg="add del mod">
          <ac:chgData name="Isla Foffa" userId="237bb2e1-a752-4b88-b59e-e8cd0f246259" providerId="ADAL" clId="{9D584428-EBA3-48FC-AE28-1EB7505674F3}" dt="2024-04-29T14:11:47.407" v="5739" actId="478"/>
          <ac:spMkLst>
            <pc:docMk/>
            <pc:sldMk cId="0" sldId="268"/>
            <ac:spMk id="19" creationId="{987B2603-80B3-314F-FA5F-10828AF52590}"/>
          </ac:spMkLst>
        </pc:spChg>
        <pc:grpChg chg="del">
          <ac:chgData name="Isla Foffa" userId="237bb2e1-a752-4b88-b59e-e8cd0f246259" providerId="ADAL" clId="{9D584428-EBA3-48FC-AE28-1EB7505674F3}" dt="2024-03-27T17:07:17.509" v="2686" actId="478"/>
          <ac:grpSpMkLst>
            <pc:docMk/>
            <pc:sldMk cId="0" sldId="268"/>
            <ac:grpSpMk id="2" creationId="{00000000-0000-0000-0000-000000000000}"/>
          </ac:grpSpMkLst>
        </pc:grpChg>
        <pc:grpChg chg="mod">
          <ac:chgData name="Isla Foffa" userId="237bb2e1-a752-4b88-b59e-e8cd0f246259" providerId="ADAL" clId="{9D584428-EBA3-48FC-AE28-1EB7505674F3}" dt="2024-04-02T10:25:59.704" v="2828" actId="207"/>
          <ac:grpSpMkLst>
            <pc:docMk/>
            <pc:sldMk cId="0" sldId="268"/>
            <ac:grpSpMk id="10" creationId="{00000000-0000-0000-0000-000000000000}"/>
          </ac:grpSpMkLst>
        </pc:grpChg>
        <pc:picChg chg="add mod ord">
          <ac:chgData name="Isla Foffa" userId="237bb2e1-a752-4b88-b59e-e8cd0f246259" providerId="ADAL" clId="{9D584428-EBA3-48FC-AE28-1EB7505674F3}" dt="2024-04-29T14:11:51.335" v="5741" actId="167"/>
          <ac:picMkLst>
            <pc:docMk/>
            <pc:sldMk cId="0" sldId="268"/>
            <ac:picMk id="3" creationId="{B76E94FF-9171-8165-086B-FD3A46FA091F}"/>
          </ac:picMkLst>
        </pc:picChg>
        <pc:picChg chg="add del mod ord">
          <ac:chgData name="Isla Foffa" userId="237bb2e1-a752-4b88-b59e-e8cd0f246259" providerId="ADAL" clId="{9D584428-EBA3-48FC-AE28-1EB7505674F3}" dt="2024-04-29T14:11:45.494" v="5738" actId="478"/>
          <ac:picMkLst>
            <pc:docMk/>
            <pc:sldMk cId="0" sldId="268"/>
            <ac:picMk id="15" creationId="{92E6F9DB-E377-5FFF-ACF5-50EE11F0BC7C}"/>
          </ac:picMkLst>
        </pc:picChg>
      </pc:sldChg>
      <pc:sldChg chg="addSp delSp modSp mod">
        <pc:chgData name="Isla Foffa" userId="237bb2e1-a752-4b88-b59e-e8cd0f246259" providerId="ADAL" clId="{9D584428-EBA3-48FC-AE28-1EB7505674F3}" dt="2024-04-29T14:14:47.321" v="5766" actId="1076"/>
        <pc:sldMkLst>
          <pc:docMk/>
          <pc:sldMk cId="0" sldId="271"/>
        </pc:sldMkLst>
        <pc:spChg chg="add del mod">
          <ac:chgData name="Isla Foffa" userId="237bb2e1-a752-4b88-b59e-e8cd0f246259" providerId="ADAL" clId="{9D584428-EBA3-48FC-AE28-1EB7505674F3}" dt="2024-04-29T14:14:10.524" v="5757" actId="478"/>
          <ac:spMkLst>
            <pc:docMk/>
            <pc:sldMk cId="0" sldId="271"/>
            <ac:spMk id="2" creationId="{D95ABB89-90B3-20B6-61B3-27D4F022DAA0}"/>
          </ac:spMkLst>
        </pc:spChg>
        <pc:spChg chg="add mod">
          <ac:chgData name="Isla Foffa" userId="237bb2e1-a752-4b88-b59e-e8cd0f246259" providerId="ADAL" clId="{9D584428-EBA3-48FC-AE28-1EB7505674F3}" dt="2024-03-28T13:24:54.704" v="2811" actId="20577"/>
          <ac:spMkLst>
            <pc:docMk/>
            <pc:sldMk cId="0" sldId="271"/>
            <ac:spMk id="9" creationId="{651762EC-6DD5-9647-4A71-738FA8809366}"/>
          </ac:spMkLst>
        </pc:spChg>
        <pc:spChg chg="add del mod ord">
          <ac:chgData name="Isla Foffa" userId="237bb2e1-a752-4b88-b59e-e8cd0f246259" providerId="ADAL" clId="{9D584428-EBA3-48FC-AE28-1EB7505674F3}" dt="2024-04-29T14:12:13.240" v="5747" actId="478"/>
          <ac:spMkLst>
            <pc:docMk/>
            <pc:sldMk cId="0" sldId="271"/>
            <ac:spMk id="11" creationId="{8EE8EF94-8A8F-C0A9-8DAD-7685C9393328}"/>
          </ac:spMkLst>
        </pc:spChg>
        <pc:spChg chg="add del mod">
          <ac:chgData name="Isla Foffa" userId="237bb2e1-a752-4b88-b59e-e8cd0f246259" providerId="ADAL" clId="{9D584428-EBA3-48FC-AE28-1EB7505674F3}" dt="2024-04-29T14:13:57.490" v="5752" actId="478"/>
          <ac:spMkLst>
            <pc:docMk/>
            <pc:sldMk cId="0" sldId="271"/>
            <ac:spMk id="12" creationId="{2BC5170D-AF69-BA7C-3E07-DEF2509FF75A}"/>
          </ac:spMkLst>
        </pc:spChg>
        <pc:spChg chg="add del">
          <ac:chgData name="Isla Foffa" userId="237bb2e1-a752-4b88-b59e-e8cd0f246259" providerId="ADAL" clId="{9D584428-EBA3-48FC-AE28-1EB7505674F3}" dt="2024-04-02T15:12:02.389" v="5434" actId="478"/>
          <ac:spMkLst>
            <pc:docMk/>
            <pc:sldMk cId="0" sldId="271"/>
            <ac:spMk id="13" creationId="{A6164EE2-DEDE-1681-26F3-A05E992FAC80}"/>
          </ac:spMkLst>
        </pc:spChg>
        <pc:spChg chg="add mod">
          <ac:chgData name="Isla Foffa" userId="237bb2e1-a752-4b88-b59e-e8cd0f246259" providerId="ADAL" clId="{9D584428-EBA3-48FC-AE28-1EB7505674F3}" dt="2024-04-02T15:14:00.493" v="5505" actId="1076"/>
          <ac:spMkLst>
            <pc:docMk/>
            <pc:sldMk cId="0" sldId="271"/>
            <ac:spMk id="14" creationId="{1A79304C-FADF-0F88-CDD6-F67857366FBC}"/>
          </ac:spMkLst>
        </pc:spChg>
        <pc:spChg chg="add del mod">
          <ac:chgData name="Isla Foffa" userId="237bb2e1-a752-4b88-b59e-e8cd0f246259" providerId="ADAL" clId="{9D584428-EBA3-48FC-AE28-1EB7505674F3}" dt="2024-04-02T15:12:44.427" v="5443" actId="478"/>
          <ac:spMkLst>
            <pc:docMk/>
            <pc:sldMk cId="0" sldId="271"/>
            <ac:spMk id="15" creationId="{9BF6E56C-4D20-B4F3-0FB3-EB7478D1FD13}"/>
          </ac:spMkLst>
        </pc:spChg>
        <pc:spChg chg="add mod">
          <ac:chgData name="Isla Foffa" userId="237bb2e1-a752-4b88-b59e-e8cd0f246259" providerId="ADAL" clId="{9D584428-EBA3-48FC-AE28-1EB7505674F3}" dt="2024-04-02T15:14:22.797" v="5510" actId="1076"/>
          <ac:spMkLst>
            <pc:docMk/>
            <pc:sldMk cId="0" sldId="271"/>
            <ac:spMk id="16" creationId="{23EBC3FE-3A03-152C-A2A4-F81A9F3E3A5B}"/>
          </ac:spMkLst>
        </pc:spChg>
        <pc:spChg chg="del">
          <ac:chgData name="Isla Foffa" userId="237bb2e1-a752-4b88-b59e-e8cd0f246259" providerId="ADAL" clId="{9D584428-EBA3-48FC-AE28-1EB7505674F3}" dt="2024-03-27T15:50:03.148" v="1258" actId="478"/>
          <ac:spMkLst>
            <pc:docMk/>
            <pc:sldMk cId="0" sldId="271"/>
            <ac:spMk id="26" creationId="{00000000-0000-0000-0000-000000000000}"/>
          </ac:spMkLst>
        </pc:spChg>
        <pc:spChg chg="del">
          <ac:chgData name="Isla Foffa" userId="237bb2e1-a752-4b88-b59e-e8cd0f246259" providerId="ADAL" clId="{9D584428-EBA3-48FC-AE28-1EB7505674F3}" dt="2024-04-02T13:31:39.858" v="4254" actId="478"/>
          <ac:spMkLst>
            <pc:docMk/>
            <pc:sldMk cId="0" sldId="271"/>
            <ac:spMk id="27" creationId="{00000000-0000-0000-0000-000000000000}"/>
          </ac:spMkLst>
        </pc:spChg>
        <pc:spChg chg="mod">
          <ac:chgData name="Isla Foffa" userId="237bb2e1-a752-4b88-b59e-e8cd0f246259" providerId="ADAL" clId="{9D584428-EBA3-48FC-AE28-1EB7505674F3}" dt="2024-04-02T13:31:33.854" v="4253" actId="14100"/>
          <ac:spMkLst>
            <pc:docMk/>
            <pc:sldMk cId="0" sldId="271"/>
            <ac:spMk id="29" creationId="{00000000-0000-0000-0000-000000000000}"/>
          </ac:spMkLst>
        </pc:spChg>
        <pc:spChg chg="mod">
          <ac:chgData name="Isla Foffa" userId="237bb2e1-a752-4b88-b59e-e8cd0f246259" providerId="ADAL" clId="{9D584428-EBA3-48FC-AE28-1EB7505674F3}" dt="2024-04-02T13:31:23.514" v="4252" actId="1076"/>
          <ac:spMkLst>
            <pc:docMk/>
            <pc:sldMk cId="0" sldId="271"/>
            <ac:spMk id="31" creationId="{00000000-0000-0000-0000-000000000000}"/>
          </ac:spMkLst>
        </pc:spChg>
        <pc:spChg chg="del">
          <ac:chgData name="Isla Foffa" userId="237bb2e1-a752-4b88-b59e-e8cd0f246259" providerId="ADAL" clId="{9D584428-EBA3-48FC-AE28-1EB7505674F3}" dt="2024-03-27T15:50:00.829" v="1256" actId="478"/>
          <ac:spMkLst>
            <pc:docMk/>
            <pc:sldMk cId="0" sldId="271"/>
            <ac:spMk id="33" creationId="{00000000-0000-0000-0000-000000000000}"/>
          </ac:spMkLst>
        </pc:spChg>
        <pc:spChg chg="del">
          <ac:chgData name="Isla Foffa" userId="237bb2e1-a752-4b88-b59e-e8cd0f246259" providerId="ADAL" clId="{9D584428-EBA3-48FC-AE28-1EB7505674F3}" dt="2024-03-28T13:22:52.690" v="2730" actId="478"/>
          <ac:spMkLst>
            <pc:docMk/>
            <pc:sldMk cId="0" sldId="271"/>
            <ac:spMk id="35" creationId="{00000000-0000-0000-0000-000000000000}"/>
          </ac:spMkLst>
        </pc:spChg>
        <pc:grpChg chg="del">
          <ac:chgData name="Isla Foffa" userId="237bb2e1-a752-4b88-b59e-e8cd0f246259" providerId="ADAL" clId="{9D584428-EBA3-48FC-AE28-1EB7505674F3}" dt="2024-03-27T15:49:59.381" v="1255" actId="478"/>
          <ac:grpSpMkLst>
            <pc:docMk/>
            <pc:sldMk cId="0" sldId="271"/>
            <ac:grpSpMk id="9" creationId="{00000000-0000-0000-0000-000000000000}"/>
          </ac:grpSpMkLst>
        </pc:grpChg>
        <pc:grpChg chg="del">
          <ac:chgData name="Isla Foffa" userId="237bb2e1-a752-4b88-b59e-e8cd0f246259" providerId="ADAL" clId="{9D584428-EBA3-48FC-AE28-1EB7505674F3}" dt="2024-03-27T15:50:01.661" v="1257" actId="478"/>
          <ac:grpSpMkLst>
            <pc:docMk/>
            <pc:sldMk cId="0" sldId="271"/>
            <ac:grpSpMk id="13" creationId="{00000000-0000-0000-0000-000000000000}"/>
          </ac:grpSpMkLst>
        </pc:grpChg>
        <pc:picChg chg="del">
          <ac:chgData name="Isla Foffa" userId="237bb2e1-a752-4b88-b59e-e8cd0f246259" providerId="ADAL" clId="{9D584428-EBA3-48FC-AE28-1EB7505674F3}" dt="2024-03-28T13:25:20.135" v="2815" actId="478"/>
          <ac:picMkLst>
            <pc:docMk/>
            <pc:sldMk cId="0" sldId="271"/>
            <ac:picMk id="2" creationId="{00000000-0000-0000-0000-000000000000}"/>
          </ac:picMkLst>
        </pc:picChg>
        <pc:picChg chg="add del mod ord">
          <ac:chgData name="Isla Foffa" userId="237bb2e1-a752-4b88-b59e-e8cd0f246259" providerId="ADAL" clId="{9D584428-EBA3-48FC-AE28-1EB7505674F3}" dt="2024-04-29T14:12:11.455" v="5746" actId="478"/>
          <ac:picMkLst>
            <pc:docMk/>
            <pc:sldMk cId="0" sldId="271"/>
            <ac:picMk id="10" creationId="{9F001EDF-CA94-0D2E-CD0E-412E9992E90C}"/>
          </ac:picMkLst>
        </pc:picChg>
        <pc:picChg chg="add mod ord">
          <ac:chgData name="Isla Foffa" userId="237bb2e1-a752-4b88-b59e-e8cd0f246259" providerId="ADAL" clId="{9D584428-EBA3-48FC-AE28-1EB7505674F3}" dt="2024-04-29T14:12:17.625" v="5749" actId="167"/>
          <ac:picMkLst>
            <pc:docMk/>
            <pc:sldMk cId="0" sldId="271"/>
            <ac:picMk id="13" creationId="{AAEFFE2C-B472-4B97-AA98-BCB2F1F66349}"/>
          </ac:picMkLst>
        </pc:picChg>
        <pc:picChg chg="del">
          <ac:chgData name="Isla Foffa" userId="237bb2e1-a752-4b88-b59e-e8cd0f246259" providerId="ADAL" clId="{9D584428-EBA3-48FC-AE28-1EB7505674F3}" dt="2024-03-27T15:49:58.524" v="1254" actId="478"/>
          <ac:picMkLst>
            <pc:docMk/>
            <pc:sldMk cId="0" sldId="271"/>
            <ac:picMk id="25" creationId="{00000000-0000-0000-0000-000000000000}"/>
          </ac:picMkLst>
        </pc:picChg>
        <pc:picChg chg="add mod">
          <ac:chgData name="Isla Foffa" userId="237bb2e1-a752-4b88-b59e-e8cd0f246259" providerId="ADAL" clId="{9D584428-EBA3-48FC-AE28-1EB7505674F3}" dt="2024-04-29T14:14:47.321" v="5766" actId="1076"/>
          <ac:picMkLst>
            <pc:docMk/>
            <pc:sldMk cId="0" sldId="271"/>
            <ac:picMk id="25" creationId="{F6DA1B39-3779-D87A-6D74-B54FE9A06082}"/>
          </ac:picMkLst>
        </pc:picChg>
        <pc:picChg chg="add mod">
          <ac:chgData name="Isla Foffa" userId="237bb2e1-a752-4b88-b59e-e8cd0f246259" providerId="ADAL" clId="{9D584428-EBA3-48FC-AE28-1EB7505674F3}" dt="2024-04-29T14:14:36.564" v="5764" actId="1076"/>
          <ac:picMkLst>
            <pc:docMk/>
            <pc:sldMk cId="0" sldId="271"/>
            <ac:picMk id="27" creationId="{D494C00C-849B-2511-1ED1-1551FB633E40}"/>
          </ac:picMkLst>
        </pc:picChg>
        <pc:picChg chg="del">
          <ac:chgData name="Isla Foffa" userId="237bb2e1-a752-4b88-b59e-e8cd0f246259" providerId="ADAL" clId="{9D584428-EBA3-48FC-AE28-1EB7505674F3}" dt="2024-04-29T14:13:58.602" v="5753" actId="478"/>
          <ac:picMkLst>
            <pc:docMk/>
            <pc:sldMk cId="0" sldId="271"/>
            <ac:picMk id="37" creationId="{1F239BE6-F27D-F1CD-39A8-B16219703C82}"/>
          </ac:picMkLst>
        </pc:picChg>
        <pc:picChg chg="del">
          <ac:chgData name="Isla Foffa" userId="237bb2e1-a752-4b88-b59e-e8cd0f246259" providerId="ADAL" clId="{9D584428-EBA3-48FC-AE28-1EB7505674F3}" dt="2024-03-27T15:49:58.012" v="1253" actId="478"/>
          <ac:picMkLst>
            <pc:docMk/>
            <pc:sldMk cId="0" sldId="271"/>
            <ac:picMk id="38" creationId="{BCD50F06-6B97-C237-E5F9-3D678876E721}"/>
          </ac:picMkLst>
        </pc:picChg>
        <pc:picChg chg="del">
          <ac:chgData name="Isla Foffa" userId="237bb2e1-a752-4b88-b59e-e8cd0f246259" providerId="ADAL" clId="{9D584428-EBA3-48FC-AE28-1EB7505674F3}" dt="2024-04-29T14:14:08.962" v="5755" actId="478"/>
          <ac:picMkLst>
            <pc:docMk/>
            <pc:sldMk cId="0" sldId="271"/>
            <ac:picMk id="39" creationId="{7FD17FEE-4E63-ABF3-FEBA-6290219412D9}"/>
          </ac:picMkLst>
        </pc:picChg>
      </pc:sldChg>
      <pc:sldChg chg="addSp delSp modSp mod">
        <pc:chgData name="Isla Foffa" userId="237bb2e1-a752-4b88-b59e-e8cd0f246259" providerId="ADAL" clId="{9D584428-EBA3-48FC-AE28-1EB7505674F3}" dt="2024-04-15T16:01:24.224" v="5715" actId="1076"/>
        <pc:sldMkLst>
          <pc:docMk/>
          <pc:sldMk cId="0" sldId="272"/>
        </pc:sldMkLst>
        <pc:spChg chg="del">
          <ac:chgData name="Isla Foffa" userId="237bb2e1-a752-4b88-b59e-e8cd0f246259" providerId="ADAL" clId="{9D584428-EBA3-48FC-AE28-1EB7505674F3}" dt="2024-03-28T13:22:55.163" v="2731" actId="478"/>
          <ac:spMkLst>
            <pc:docMk/>
            <pc:sldMk cId="0" sldId="272"/>
            <ac:spMk id="6" creationId="{00000000-0000-0000-0000-000000000000}"/>
          </ac:spMkLst>
        </pc:spChg>
        <pc:graphicFrameChg chg="add del mod">
          <ac:chgData name="Isla Foffa" userId="237bb2e1-a752-4b88-b59e-e8cd0f246259" providerId="ADAL" clId="{9D584428-EBA3-48FC-AE28-1EB7505674F3}" dt="2024-04-15T15:56:31.768" v="5647" actId="478"/>
          <ac:graphicFrameMkLst>
            <pc:docMk/>
            <pc:sldMk cId="0" sldId="272"/>
            <ac:graphicFrameMk id="13" creationId="{764B4C10-F2DF-EAE3-636E-216B99D3ACD2}"/>
          </ac:graphicFrameMkLst>
        </pc:graphicFrameChg>
        <pc:picChg chg="add mod">
          <ac:chgData name="Isla Foffa" userId="237bb2e1-a752-4b88-b59e-e8cd0f246259" providerId="ADAL" clId="{9D584428-EBA3-48FC-AE28-1EB7505674F3}" dt="2024-04-15T16:00:57.866" v="5712" actId="1076"/>
          <ac:picMkLst>
            <pc:docMk/>
            <pc:sldMk cId="0" sldId="272"/>
            <ac:picMk id="6" creationId="{DA0EBF53-8F3D-0A30-30C1-F7390CC7DE2E}"/>
          </ac:picMkLst>
        </pc:picChg>
        <pc:picChg chg="add mod">
          <ac:chgData name="Isla Foffa" userId="237bb2e1-a752-4b88-b59e-e8cd0f246259" providerId="ADAL" clId="{9D584428-EBA3-48FC-AE28-1EB7505674F3}" dt="2024-04-15T16:00:28.662" v="5704" actId="1076"/>
          <ac:picMkLst>
            <pc:docMk/>
            <pc:sldMk cId="0" sldId="272"/>
            <ac:picMk id="10" creationId="{386A1EC5-1D14-A849-7DF3-0399427609F9}"/>
          </ac:picMkLst>
        </pc:picChg>
        <pc:picChg chg="add mod">
          <ac:chgData name="Isla Foffa" userId="237bb2e1-a752-4b88-b59e-e8cd0f246259" providerId="ADAL" clId="{9D584428-EBA3-48FC-AE28-1EB7505674F3}" dt="2024-04-15T16:01:24.224" v="5715" actId="1076"/>
          <ac:picMkLst>
            <pc:docMk/>
            <pc:sldMk cId="0" sldId="272"/>
            <ac:picMk id="12" creationId="{5439F10B-6421-FA8A-0F7D-068E9716A56D}"/>
          </ac:picMkLst>
        </pc:picChg>
        <pc:picChg chg="add del mod">
          <ac:chgData name="Isla Foffa" userId="237bb2e1-a752-4b88-b59e-e8cd0f246259" providerId="ADAL" clId="{9D584428-EBA3-48FC-AE28-1EB7505674F3}" dt="2024-04-15T16:00:08.368" v="5698" actId="478"/>
          <ac:picMkLst>
            <pc:docMk/>
            <pc:sldMk cId="0" sldId="272"/>
            <ac:picMk id="15" creationId="{6501C830-BC05-C3AD-C996-E5FFC454A326}"/>
          </ac:picMkLst>
        </pc:picChg>
        <pc:picChg chg="add mod">
          <ac:chgData name="Isla Foffa" userId="237bb2e1-a752-4b88-b59e-e8cd0f246259" providerId="ADAL" clId="{9D584428-EBA3-48FC-AE28-1EB7505674F3}" dt="2024-04-15T16:00:24.581" v="5703" actId="14100"/>
          <ac:picMkLst>
            <pc:docMk/>
            <pc:sldMk cId="0" sldId="272"/>
            <ac:picMk id="17" creationId="{4AD0E52C-85F4-BB22-9675-B1716D1F7A39}"/>
          </ac:picMkLst>
        </pc:picChg>
      </pc:sldChg>
      <pc:sldChg chg="addSp delSp modSp del mod ord delAnim modAnim">
        <pc:chgData name="Isla Foffa" userId="237bb2e1-a752-4b88-b59e-e8cd0f246259" providerId="ADAL" clId="{9D584428-EBA3-48FC-AE28-1EB7505674F3}" dt="2024-04-03T08:49:27.653" v="5573" actId="47"/>
        <pc:sldMkLst>
          <pc:docMk/>
          <pc:sldMk cId="1120921199" sldId="273"/>
        </pc:sldMkLst>
        <pc:spChg chg="mod">
          <ac:chgData name="Isla Foffa" userId="237bb2e1-a752-4b88-b59e-e8cd0f246259" providerId="ADAL" clId="{9D584428-EBA3-48FC-AE28-1EB7505674F3}" dt="2024-03-27T16:55:52.652" v="2549" actId="207"/>
          <ac:spMkLst>
            <pc:docMk/>
            <pc:sldMk cId="1120921199" sldId="273"/>
            <ac:spMk id="7" creationId="{00000000-0000-0000-0000-000000000000}"/>
          </ac:spMkLst>
        </pc:spChg>
        <pc:spChg chg="add mod">
          <ac:chgData name="Isla Foffa" userId="237bb2e1-a752-4b88-b59e-e8cd0f246259" providerId="ADAL" clId="{9D584428-EBA3-48FC-AE28-1EB7505674F3}" dt="2024-03-28T13:23:23.262" v="2738" actId="207"/>
          <ac:spMkLst>
            <pc:docMk/>
            <pc:sldMk cId="1120921199" sldId="273"/>
            <ac:spMk id="8" creationId="{587ADBFA-A997-59A6-D32F-5007DBA15EA9}"/>
          </ac:spMkLst>
        </pc:spChg>
        <pc:spChg chg="add del mod">
          <ac:chgData name="Isla Foffa" userId="237bb2e1-a752-4b88-b59e-e8cd0f246259" providerId="ADAL" clId="{9D584428-EBA3-48FC-AE28-1EB7505674F3}" dt="2024-03-27T16:28:56.351" v="2119" actId="478"/>
          <ac:spMkLst>
            <pc:docMk/>
            <pc:sldMk cId="1120921199" sldId="273"/>
            <ac:spMk id="8" creationId="{B4B88B3C-750E-ED5B-5CEC-C4EF6AD2C621}"/>
          </ac:spMkLst>
        </pc:spChg>
        <pc:spChg chg="mod">
          <ac:chgData name="Isla Foffa" userId="237bb2e1-a752-4b88-b59e-e8cd0f246259" providerId="ADAL" clId="{9D584428-EBA3-48FC-AE28-1EB7505674F3}" dt="2024-03-27T16:59:07.855" v="2619" actId="1076"/>
          <ac:spMkLst>
            <pc:docMk/>
            <pc:sldMk cId="1120921199" sldId="273"/>
            <ac:spMk id="9" creationId="{A0B26BA7-3A5A-1527-197A-C0A2B51E1950}"/>
          </ac:spMkLst>
        </pc:spChg>
        <pc:spChg chg="del">
          <ac:chgData name="Isla Foffa" userId="237bb2e1-a752-4b88-b59e-e8cd0f246259" providerId="ADAL" clId="{9D584428-EBA3-48FC-AE28-1EB7505674F3}" dt="2024-03-28T13:22:07.389" v="2716" actId="478"/>
          <ac:spMkLst>
            <pc:docMk/>
            <pc:sldMk cId="1120921199" sldId="273"/>
            <ac:spMk id="10" creationId="{00000000-0000-0000-0000-000000000000}"/>
          </ac:spMkLst>
        </pc:spChg>
        <pc:spChg chg="add del mod">
          <ac:chgData name="Isla Foffa" userId="237bb2e1-a752-4b88-b59e-e8cd0f246259" providerId="ADAL" clId="{9D584428-EBA3-48FC-AE28-1EB7505674F3}" dt="2024-04-02T13:15:37.761" v="4012" actId="478"/>
          <ac:spMkLst>
            <pc:docMk/>
            <pc:sldMk cId="1120921199" sldId="273"/>
            <ac:spMk id="10" creationId="{F52C920A-F5F3-9184-FEA7-A78E465C6DDA}"/>
          </ac:spMkLst>
        </pc:spChg>
        <pc:spChg chg="add del mod">
          <ac:chgData name="Isla Foffa" userId="237bb2e1-a752-4b88-b59e-e8cd0f246259" providerId="ADAL" clId="{9D584428-EBA3-48FC-AE28-1EB7505674F3}" dt="2024-03-27T16:28:58.030" v="2120" actId="478"/>
          <ac:spMkLst>
            <pc:docMk/>
            <pc:sldMk cId="1120921199" sldId="273"/>
            <ac:spMk id="11" creationId="{69C139D6-890C-1C73-4816-4A7C52C9EA82}"/>
          </ac:spMkLst>
        </pc:spChg>
        <pc:spChg chg="add mod">
          <ac:chgData name="Isla Foffa" userId="237bb2e1-a752-4b88-b59e-e8cd0f246259" providerId="ADAL" clId="{9D584428-EBA3-48FC-AE28-1EB7505674F3}" dt="2024-04-02T14:06:23.395" v="4396" actId="207"/>
          <ac:spMkLst>
            <pc:docMk/>
            <pc:sldMk cId="1120921199" sldId="273"/>
            <ac:spMk id="12" creationId="{9FA925AA-02C8-D3EC-F58A-029CFCB3E792}"/>
          </ac:spMkLst>
        </pc:spChg>
        <pc:spChg chg="del">
          <ac:chgData name="Isla Foffa" userId="237bb2e1-a752-4b88-b59e-e8cd0f246259" providerId="ADAL" clId="{9D584428-EBA3-48FC-AE28-1EB7505674F3}" dt="2024-03-27T16:24:55.986" v="2033" actId="478"/>
          <ac:spMkLst>
            <pc:docMk/>
            <pc:sldMk cId="1120921199" sldId="273"/>
            <ac:spMk id="13" creationId="{6EEDC416-98FE-7AFA-2192-DB6393CAA090}"/>
          </ac:spMkLst>
        </pc:spChg>
        <pc:spChg chg="del mod">
          <ac:chgData name="Isla Foffa" userId="237bb2e1-a752-4b88-b59e-e8cd0f246259" providerId="ADAL" clId="{9D584428-EBA3-48FC-AE28-1EB7505674F3}" dt="2024-03-27T16:25:50.668" v="2072" actId="478"/>
          <ac:spMkLst>
            <pc:docMk/>
            <pc:sldMk cId="1120921199" sldId="273"/>
            <ac:spMk id="14" creationId="{D0C85698-4E1B-B39D-5533-EA1987D3FC4F}"/>
          </ac:spMkLst>
        </pc:spChg>
        <pc:spChg chg="mod">
          <ac:chgData name="Isla Foffa" userId="237bb2e1-a752-4b88-b59e-e8cd0f246259" providerId="ADAL" clId="{9D584428-EBA3-48FC-AE28-1EB7505674F3}" dt="2024-04-02T14:05:53.949" v="4375" actId="1076"/>
          <ac:spMkLst>
            <pc:docMk/>
            <pc:sldMk cId="1120921199" sldId="273"/>
            <ac:spMk id="15" creationId="{408403AD-EC1C-61ED-130F-E33FA3E4CD05}"/>
          </ac:spMkLst>
        </pc:spChg>
        <pc:spChg chg="del">
          <ac:chgData name="Isla Foffa" userId="237bb2e1-a752-4b88-b59e-e8cd0f246259" providerId="ADAL" clId="{9D584428-EBA3-48FC-AE28-1EB7505674F3}" dt="2024-03-28T13:17:57.043" v="2696" actId="478"/>
          <ac:spMkLst>
            <pc:docMk/>
            <pc:sldMk cId="1120921199" sldId="273"/>
            <ac:spMk id="18" creationId="{9E6254AC-2A96-C02B-8D77-64BE3842CAD4}"/>
          </ac:spMkLst>
        </pc:spChg>
        <pc:spChg chg="add mod">
          <ac:chgData name="Isla Foffa" userId="237bb2e1-a752-4b88-b59e-e8cd0f246259" providerId="ADAL" clId="{9D584428-EBA3-48FC-AE28-1EB7505674F3}" dt="2024-04-02T14:05:56.467" v="4376" actId="1076"/>
          <ac:spMkLst>
            <pc:docMk/>
            <pc:sldMk cId="1120921199" sldId="273"/>
            <ac:spMk id="19" creationId="{532581A6-6BCA-4F74-1F61-8E15E2A3A06A}"/>
          </ac:spMkLst>
        </pc:spChg>
        <pc:spChg chg="add mod">
          <ac:chgData name="Isla Foffa" userId="237bb2e1-a752-4b88-b59e-e8cd0f246259" providerId="ADAL" clId="{9D584428-EBA3-48FC-AE28-1EB7505674F3}" dt="2024-03-27T16:56:54.435" v="2581" actId="1076"/>
          <ac:spMkLst>
            <pc:docMk/>
            <pc:sldMk cId="1120921199" sldId="273"/>
            <ac:spMk id="20" creationId="{4EB39902-1B6A-DB1A-699D-BDE9D6D47DE1}"/>
          </ac:spMkLst>
        </pc:spChg>
        <pc:grpChg chg="mod">
          <ac:chgData name="Isla Foffa" userId="237bb2e1-a752-4b88-b59e-e8cd0f246259" providerId="ADAL" clId="{9D584428-EBA3-48FC-AE28-1EB7505674F3}" dt="2024-03-27T16:55:52.652" v="2549" actId="207"/>
          <ac:grpSpMkLst>
            <pc:docMk/>
            <pc:sldMk cId="1120921199" sldId="273"/>
            <ac:grpSpMk id="6" creationId="{00000000-0000-0000-0000-000000000000}"/>
          </ac:grpSpMkLst>
        </pc:grpChg>
        <pc:grpChg chg="del">
          <ac:chgData name="Isla Foffa" userId="237bb2e1-a752-4b88-b59e-e8cd0f246259" providerId="ADAL" clId="{9D584428-EBA3-48FC-AE28-1EB7505674F3}" dt="2024-04-02T13:05:29.451" v="3874" actId="478"/>
          <ac:grpSpMkLst>
            <pc:docMk/>
            <pc:sldMk cId="1120921199" sldId="273"/>
            <ac:grpSpMk id="16" creationId="{5DFD1811-721B-A139-2773-59277CDC209D}"/>
          </ac:grpSpMkLst>
        </pc:grpChg>
      </pc:sldChg>
      <pc:sldChg chg="addSp delSp modSp del mod addAnim delAnim modAnim">
        <pc:chgData name="Isla Foffa" userId="237bb2e1-a752-4b88-b59e-e8cd0f246259" providerId="ADAL" clId="{9D584428-EBA3-48FC-AE28-1EB7505674F3}" dt="2024-04-02T13:30:07.699" v="4223" actId="47"/>
        <pc:sldMkLst>
          <pc:docMk/>
          <pc:sldMk cId="2945788682" sldId="276"/>
        </pc:sldMkLst>
        <pc:spChg chg="add del mod">
          <ac:chgData name="Isla Foffa" userId="237bb2e1-a752-4b88-b59e-e8cd0f246259" providerId="ADAL" clId="{9D584428-EBA3-48FC-AE28-1EB7505674F3}" dt="2024-03-27T15:58:11.247" v="1312" actId="404"/>
          <ac:spMkLst>
            <pc:docMk/>
            <pc:sldMk cId="2945788682" sldId="276"/>
            <ac:spMk id="2" creationId="{BD61C2DB-D143-D242-D43F-03C228682076}"/>
          </ac:spMkLst>
        </pc:spChg>
        <pc:spChg chg="add mod">
          <ac:chgData name="Isla Foffa" userId="237bb2e1-a752-4b88-b59e-e8cd0f246259" providerId="ADAL" clId="{9D584428-EBA3-48FC-AE28-1EB7505674F3}" dt="2024-03-28T13:24:33.287" v="2789" actId="20577"/>
          <ac:spMkLst>
            <pc:docMk/>
            <pc:sldMk cId="2945788682" sldId="276"/>
            <ac:spMk id="3" creationId="{D141D017-A10F-D92E-9DB7-66BE4AA18FE1}"/>
          </ac:spMkLst>
        </pc:spChg>
        <pc:spChg chg="add del">
          <ac:chgData name="Isla Foffa" userId="237bb2e1-a752-4b88-b59e-e8cd0f246259" providerId="ADAL" clId="{9D584428-EBA3-48FC-AE28-1EB7505674F3}" dt="2024-03-27T15:42:03.590" v="1146" actId="22"/>
          <ac:spMkLst>
            <pc:docMk/>
            <pc:sldMk cId="2945788682" sldId="276"/>
            <ac:spMk id="6" creationId="{82E21E50-07EB-0C7D-6F7F-8D4CBB6FB13E}"/>
          </ac:spMkLst>
        </pc:spChg>
        <pc:spChg chg="del">
          <ac:chgData name="Isla Foffa" userId="237bb2e1-a752-4b88-b59e-e8cd0f246259" providerId="ADAL" clId="{9D584428-EBA3-48FC-AE28-1EB7505674F3}" dt="2024-03-28T13:22:41.098" v="2726" actId="478"/>
          <ac:spMkLst>
            <pc:docMk/>
            <pc:sldMk cId="2945788682" sldId="276"/>
            <ac:spMk id="10" creationId="{00000000-0000-0000-0000-000000000000}"/>
          </ac:spMkLst>
        </pc:spChg>
        <pc:spChg chg="add del">
          <ac:chgData name="Isla Foffa" userId="237bb2e1-a752-4b88-b59e-e8cd0f246259" providerId="ADAL" clId="{9D584428-EBA3-48FC-AE28-1EB7505674F3}" dt="2024-03-27T15:44:39.303" v="1191" actId="22"/>
          <ac:spMkLst>
            <pc:docMk/>
            <pc:sldMk cId="2945788682" sldId="276"/>
            <ac:spMk id="11" creationId="{E357D0A5-5919-47AD-3CF2-1BB1AAA4103D}"/>
          </ac:spMkLst>
        </pc:spChg>
        <pc:spChg chg="mod">
          <ac:chgData name="Isla Foffa" userId="237bb2e1-a752-4b88-b59e-e8cd0f246259" providerId="ADAL" clId="{9D584428-EBA3-48FC-AE28-1EB7505674F3}" dt="2024-03-27T16:32:13.595" v="2203" actId="404"/>
          <ac:spMkLst>
            <pc:docMk/>
            <pc:sldMk cId="2945788682" sldId="276"/>
            <ac:spMk id="12" creationId="{00000000-0000-0000-0000-000000000000}"/>
          </ac:spMkLst>
        </pc:spChg>
        <pc:spChg chg="add mod">
          <ac:chgData name="Isla Foffa" userId="237bb2e1-a752-4b88-b59e-e8cd0f246259" providerId="ADAL" clId="{9D584428-EBA3-48FC-AE28-1EB7505674F3}" dt="2024-03-27T15:58:15.829" v="1313" actId="404"/>
          <ac:spMkLst>
            <pc:docMk/>
            <pc:sldMk cId="2945788682" sldId="276"/>
            <ac:spMk id="13" creationId="{7E5244E3-6B3F-443B-A3BE-AE9374470884}"/>
          </ac:spMkLst>
        </pc:spChg>
      </pc:sldChg>
      <pc:sldChg chg="addSp delSp modSp del mod delAnim modAnim">
        <pc:chgData name="Isla Foffa" userId="237bb2e1-a752-4b88-b59e-e8cd0f246259" providerId="ADAL" clId="{9D584428-EBA3-48FC-AE28-1EB7505674F3}" dt="2024-04-02T14:40:05.792" v="4837" actId="47"/>
        <pc:sldMkLst>
          <pc:docMk/>
          <pc:sldMk cId="763107289" sldId="277"/>
        </pc:sldMkLst>
        <pc:spChg chg="add mod">
          <ac:chgData name="Isla Foffa" userId="237bb2e1-a752-4b88-b59e-e8cd0f246259" providerId="ADAL" clId="{9D584428-EBA3-48FC-AE28-1EB7505674F3}" dt="2024-03-28T13:24:49.567" v="2806" actId="20577"/>
          <ac:spMkLst>
            <pc:docMk/>
            <pc:sldMk cId="763107289" sldId="277"/>
            <ac:spMk id="8" creationId="{9A0CBD1F-81C3-0DAA-D158-2C04A01FE8B8}"/>
          </ac:spMkLst>
        </pc:spChg>
        <pc:spChg chg="del">
          <ac:chgData name="Isla Foffa" userId="237bb2e1-a752-4b88-b59e-e8cd0f246259" providerId="ADAL" clId="{9D584428-EBA3-48FC-AE28-1EB7505674F3}" dt="2024-03-28T13:22:50.067" v="2729" actId="478"/>
          <ac:spMkLst>
            <pc:docMk/>
            <pc:sldMk cId="763107289" sldId="277"/>
            <ac:spMk id="20" creationId="{00000000-0000-0000-0000-000000000000}"/>
          </ac:spMkLst>
        </pc:spChg>
        <pc:spChg chg="del mod">
          <ac:chgData name="Isla Foffa" userId="237bb2e1-a752-4b88-b59e-e8cd0f246259" providerId="ADAL" clId="{9D584428-EBA3-48FC-AE28-1EB7505674F3}" dt="2024-03-27T15:49:42.343" v="1244"/>
          <ac:spMkLst>
            <pc:docMk/>
            <pc:sldMk cId="763107289" sldId="277"/>
            <ac:spMk id="21" creationId="{00000000-0000-0000-0000-000000000000}"/>
          </ac:spMkLst>
        </pc:spChg>
        <pc:spChg chg="add mod ord">
          <ac:chgData name="Isla Foffa" userId="237bb2e1-a752-4b88-b59e-e8cd0f246259" providerId="ADAL" clId="{9D584428-EBA3-48FC-AE28-1EB7505674F3}" dt="2024-03-28T13:25:31.696" v="2819" actId="1076"/>
          <ac:spMkLst>
            <pc:docMk/>
            <pc:sldMk cId="763107289" sldId="277"/>
            <ac:spMk id="21" creationId="{B3E46FCF-30E9-B42C-8BA1-A80EEEBC88B7}"/>
          </ac:spMkLst>
        </pc:spChg>
        <pc:grpChg chg="del">
          <ac:chgData name="Isla Foffa" userId="237bb2e1-a752-4b88-b59e-e8cd0f246259" providerId="ADAL" clId="{9D584428-EBA3-48FC-AE28-1EB7505674F3}" dt="2024-03-28T13:25:24.943" v="2816" actId="478"/>
          <ac:grpSpMkLst>
            <pc:docMk/>
            <pc:sldMk cId="763107289" sldId="277"/>
            <ac:grpSpMk id="2" creationId="{00000000-0000-0000-0000-000000000000}"/>
          </ac:grpSpMkLst>
        </pc:grpChg>
        <pc:picChg chg="add mod ord">
          <ac:chgData name="Isla Foffa" userId="237bb2e1-a752-4b88-b59e-e8cd0f246259" providerId="ADAL" clId="{9D584428-EBA3-48FC-AE28-1EB7505674F3}" dt="2024-03-28T13:25:31.696" v="2819" actId="1076"/>
          <ac:picMkLst>
            <pc:docMk/>
            <pc:sldMk cId="763107289" sldId="277"/>
            <ac:picMk id="9" creationId="{CB7412DA-3181-891D-FFC5-79AD8938B7D0}"/>
          </ac:picMkLst>
        </pc:picChg>
      </pc:sldChg>
      <pc:sldChg chg="addSp delSp modSp del mod ord delAnim modAnim">
        <pc:chgData name="Isla Foffa" userId="237bb2e1-a752-4b88-b59e-e8cd0f246259" providerId="ADAL" clId="{9D584428-EBA3-48FC-AE28-1EB7505674F3}" dt="2024-03-27T16:30:02.473" v="2161" actId="47"/>
        <pc:sldMkLst>
          <pc:docMk/>
          <pc:sldMk cId="842020258" sldId="279"/>
        </pc:sldMkLst>
        <pc:spChg chg="add mod">
          <ac:chgData name="Isla Foffa" userId="237bb2e1-a752-4b88-b59e-e8cd0f246259" providerId="ADAL" clId="{9D584428-EBA3-48FC-AE28-1EB7505674F3}" dt="2024-03-27T16:15:11.536" v="1804" actId="14100"/>
          <ac:spMkLst>
            <pc:docMk/>
            <pc:sldMk cId="842020258" sldId="279"/>
            <ac:spMk id="4" creationId="{7EB86DCC-7E2A-E627-4555-AC4CEA185D0C}"/>
          </ac:spMkLst>
        </pc:spChg>
        <pc:spChg chg="add mod">
          <ac:chgData name="Isla Foffa" userId="237bb2e1-a752-4b88-b59e-e8cd0f246259" providerId="ADAL" clId="{9D584428-EBA3-48FC-AE28-1EB7505674F3}" dt="2024-03-27T16:06:27.416" v="1491" actId="14100"/>
          <ac:spMkLst>
            <pc:docMk/>
            <pc:sldMk cId="842020258" sldId="279"/>
            <ac:spMk id="9" creationId="{307772F9-8185-D74B-BD45-C331B32702BA}"/>
          </ac:spMkLst>
        </pc:spChg>
        <pc:spChg chg="del">
          <ac:chgData name="Isla Foffa" userId="237bb2e1-a752-4b88-b59e-e8cd0f246259" providerId="ADAL" clId="{9D584428-EBA3-48FC-AE28-1EB7505674F3}" dt="2024-03-27T16:02:55.793" v="1415" actId="478"/>
          <ac:spMkLst>
            <pc:docMk/>
            <pc:sldMk cId="842020258" sldId="279"/>
            <ac:spMk id="10" creationId="{00000000-0000-0000-0000-000000000000}"/>
          </ac:spMkLst>
        </pc:spChg>
        <pc:spChg chg="mod">
          <ac:chgData name="Isla Foffa" userId="237bb2e1-a752-4b88-b59e-e8cd0f246259" providerId="ADAL" clId="{9D584428-EBA3-48FC-AE28-1EB7505674F3}" dt="2024-03-27T16:05:46.079" v="1463" actId="1076"/>
          <ac:spMkLst>
            <pc:docMk/>
            <pc:sldMk cId="842020258" sldId="279"/>
            <ac:spMk id="11" creationId="{00000000-0000-0000-0000-000000000000}"/>
          </ac:spMkLst>
        </pc:spChg>
        <pc:spChg chg="del">
          <ac:chgData name="Isla Foffa" userId="237bb2e1-a752-4b88-b59e-e8cd0f246259" providerId="ADAL" clId="{9D584428-EBA3-48FC-AE28-1EB7505674F3}" dt="2024-03-27T16:03:08.528" v="1419" actId="478"/>
          <ac:spMkLst>
            <pc:docMk/>
            <pc:sldMk cId="842020258" sldId="279"/>
            <ac:spMk id="12" creationId="{00000000-0000-0000-0000-000000000000}"/>
          </ac:spMkLst>
        </pc:spChg>
        <pc:spChg chg="add mod">
          <ac:chgData name="Isla Foffa" userId="237bb2e1-a752-4b88-b59e-e8cd0f246259" providerId="ADAL" clId="{9D584428-EBA3-48FC-AE28-1EB7505674F3}" dt="2024-03-27T16:06:24.668" v="1490" actId="1076"/>
          <ac:spMkLst>
            <pc:docMk/>
            <pc:sldMk cId="842020258" sldId="279"/>
            <ac:spMk id="13" creationId="{8C09EEA5-EE00-85CD-5C52-A5C7B6CC3DC8}"/>
          </ac:spMkLst>
        </pc:spChg>
        <pc:spChg chg="del">
          <ac:chgData name="Isla Foffa" userId="237bb2e1-a752-4b88-b59e-e8cd0f246259" providerId="ADAL" clId="{9D584428-EBA3-48FC-AE28-1EB7505674F3}" dt="2024-03-27T16:02:56.969" v="1416" actId="478"/>
          <ac:spMkLst>
            <pc:docMk/>
            <pc:sldMk cId="842020258" sldId="279"/>
            <ac:spMk id="14" creationId="{6CBAABFA-D8BE-59FF-3CEB-869CFBFB0160}"/>
          </ac:spMkLst>
        </pc:spChg>
        <pc:spChg chg="del">
          <ac:chgData name="Isla Foffa" userId="237bb2e1-a752-4b88-b59e-e8cd0f246259" providerId="ADAL" clId="{9D584428-EBA3-48FC-AE28-1EB7505674F3}" dt="2024-03-27T16:02:53.674" v="1414" actId="478"/>
          <ac:spMkLst>
            <pc:docMk/>
            <pc:sldMk cId="842020258" sldId="279"/>
            <ac:spMk id="15" creationId="{D2B9FF9A-8646-5D20-44DE-E07336C946C2}"/>
          </ac:spMkLst>
        </pc:spChg>
        <pc:spChg chg="add mod">
          <ac:chgData name="Isla Foffa" userId="237bb2e1-a752-4b88-b59e-e8cd0f246259" providerId="ADAL" clId="{9D584428-EBA3-48FC-AE28-1EB7505674F3}" dt="2024-03-27T16:06:24.668" v="1490" actId="1076"/>
          <ac:spMkLst>
            <pc:docMk/>
            <pc:sldMk cId="842020258" sldId="279"/>
            <ac:spMk id="16" creationId="{819E15BF-EB44-2A3C-A173-772985307E9E}"/>
          </ac:spMkLst>
        </pc:spChg>
        <pc:spChg chg="add mod">
          <ac:chgData name="Isla Foffa" userId="237bb2e1-a752-4b88-b59e-e8cd0f246259" providerId="ADAL" clId="{9D584428-EBA3-48FC-AE28-1EB7505674F3}" dt="2024-03-27T16:06:30.236" v="1492" actId="1076"/>
          <ac:spMkLst>
            <pc:docMk/>
            <pc:sldMk cId="842020258" sldId="279"/>
            <ac:spMk id="17" creationId="{550C65CE-40C5-5B4F-4DEA-77231252DF70}"/>
          </ac:spMkLst>
        </pc:spChg>
        <pc:picChg chg="mod">
          <ac:chgData name="Isla Foffa" userId="237bb2e1-a752-4b88-b59e-e8cd0f246259" providerId="ADAL" clId="{9D584428-EBA3-48FC-AE28-1EB7505674F3}" dt="2024-03-27T16:03:11.290" v="1421" actId="1076"/>
          <ac:picMkLst>
            <pc:docMk/>
            <pc:sldMk cId="842020258" sldId="279"/>
            <ac:picMk id="2" creationId="{00000000-0000-0000-0000-000000000000}"/>
          </ac:picMkLst>
        </pc:picChg>
      </pc:sldChg>
      <pc:sldChg chg="addSp delSp modSp add mod ord">
        <pc:chgData name="Isla Foffa" userId="237bb2e1-a752-4b88-b59e-e8cd0f246259" providerId="ADAL" clId="{9D584428-EBA3-48FC-AE28-1EB7505674F3}" dt="2024-04-29T14:11:40.214" v="5737" actId="478"/>
        <pc:sldMkLst>
          <pc:docMk/>
          <pc:sldMk cId="1864382312" sldId="280"/>
        </pc:sldMkLst>
        <pc:spChg chg="add mod">
          <ac:chgData name="Isla Foffa" userId="237bb2e1-a752-4b88-b59e-e8cd0f246259" providerId="ADAL" clId="{9D584428-EBA3-48FC-AE28-1EB7505674F3}" dt="2024-03-28T13:24:39.079" v="2795" actId="20577"/>
          <ac:spMkLst>
            <pc:docMk/>
            <pc:sldMk cId="1864382312" sldId="280"/>
            <ac:spMk id="2" creationId="{633D834E-E94E-588D-FE1B-5520A28CEF02}"/>
          </ac:spMkLst>
        </pc:spChg>
        <pc:spChg chg="mod">
          <ac:chgData name="Isla Foffa" userId="237bb2e1-a752-4b88-b59e-e8cd0f246259" providerId="ADAL" clId="{9D584428-EBA3-48FC-AE28-1EB7505674F3}" dt="2024-04-03T09:11:46.176" v="5626" actId="207"/>
          <ac:spMkLst>
            <pc:docMk/>
            <pc:sldMk cId="1864382312" sldId="280"/>
            <ac:spMk id="11" creationId="{00000000-0000-0000-0000-000000000000}"/>
          </ac:spMkLst>
        </pc:spChg>
        <pc:spChg chg="mod">
          <ac:chgData name="Isla Foffa" userId="237bb2e1-a752-4b88-b59e-e8cd0f246259" providerId="ADAL" clId="{9D584428-EBA3-48FC-AE28-1EB7505674F3}" dt="2024-03-27T16:32:26.292" v="2206" actId="14100"/>
          <ac:spMkLst>
            <pc:docMk/>
            <pc:sldMk cId="1864382312" sldId="280"/>
            <ac:spMk id="16" creationId="{00000000-0000-0000-0000-000000000000}"/>
          </ac:spMkLst>
        </pc:spChg>
        <pc:spChg chg="del">
          <ac:chgData name="Isla Foffa" userId="237bb2e1-a752-4b88-b59e-e8cd0f246259" providerId="ADAL" clId="{9D584428-EBA3-48FC-AE28-1EB7505674F3}" dt="2024-03-28T13:22:44.074" v="2727" actId="478"/>
          <ac:spMkLst>
            <pc:docMk/>
            <pc:sldMk cId="1864382312" sldId="280"/>
            <ac:spMk id="17" creationId="{00000000-0000-0000-0000-000000000000}"/>
          </ac:spMkLst>
        </pc:spChg>
        <pc:spChg chg="mod">
          <ac:chgData name="Isla Foffa" userId="237bb2e1-a752-4b88-b59e-e8cd0f246259" providerId="ADAL" clId="{9D584428-EBA3-48FC-AE28-1EB7505674F3}" dt="2024-03-27T15:58:44.070" v="1318" actId="207"/>
          <ac:spMkLst>
            <pc:docMk/>
            <pc:sldMk cId="1864382312" sldId="280"/>
            <ac:spMk id="18" creationId="{A36FADDF-D222-85AF-F920-D68EBD1C0E04}"/>
          </ac:spMkLst>
        </pc:spChg>
        <pc:spChg chg="add del mod">
          <ac:chgData name="Isla Foffa" userId="237bb2e1-a752-4b88-b59e-e8cd0f246259" providerId="ADAL" clId="{9D584428-EBA3-48FC-AE28-1EB7505674F3}" dt="2024-04-29T14:11:40.214" v="5737" actId="478"/>
          <ac:spMkLst>
            <pc:docMk/>
            <pc:sldMk cId="1864382312" sldId="280"/>
            <ac:spMk id="21" creationId="{2664CDA4-6E55-AD1E-F50F-AB2C9130D2BC}"/>
          </ac:spMkLst>
        </pc:spChg>
        <pc:grpChg chg="del">
          <ac:chgData name="Isla Foffa" userId="237bb2e1-a752-4b88-b59e-e8cd0f246259" providerId="ADAL" clId="{9D584428-EBA3-48FC-AE28-1EB7505674F3}" dt="2024-03-27T17:06:25.204" v="2673" actId="478"/>
          <ac:grpSpMkLst>
            <pc:docMk/>
            <pc:sldMk cId="1864382312" sldId="280"/>
            <ac:grpSpMk id="2" creationId="{00000000-0000-0000-0000-000000000000}"/>
          </ac:grpSpMkLst>
        </pc:grpChg>
        <pc:grpChg chg="mod">
          <ac:chgData name="Isla Foffa" userId="237bb2e1-a752-4b88-b59e-e8cd0f246259" providerId="ADAL" clId="{9D584428-EBA3-48FC-AE28-1EB7505674F3}" dt="2024-04-03T09:11:46.176" v="5626" actId="207"/>
          <ac:grpSpMkLst>
            <pc:docMk/>
            <pc:sldMk cId="1864382312" sldId="280"/>
            <ac:grpSpMk id="10" creationId="{00000000-0000-0000-0000-000000000000}"/>
          </ac:grpSpMkLst>
        </pc:grpChg>
        <pc:picChg chg="add mod ord modCrop">
          <ac:chgData name="Isla Foffa" userId="237bb2e1-a752-4b88-b59e-e8cd0f246259" providerId="ADAL" clId="{9D584428-EBA3-48FC-AE28-1EB7505674F3}" dt="2024-04-29T14:11:36.260" v="5736" actId="732"/>
          <ac:picMkLst>
            <pc:docMk/>
            <pc:sldMk cId="1864382312" sldId="280"/>
            <ac:picMk id="3" creationId="{E9FEBA0E-550B-449B-FAF2-0D802421EAA5}"/>
          </ac:picMkLst>
        </pc:picChg>
        <pc:picChg chg="add del mod">
          <ac:chgData name="Isla Foffa" userId="237bb2e1-a752-4b88-b59e-e8cd0f246259" providerId="ADAL" clId="{9D584428-EBA3-48FC-AE28-1EB7505674F3}" dt="2024-03-27T17:06:44.003" v="2679" actId="478"/>
          <ac:picMkLst>
            <pc:docMk/>
            <pc:sldMk cId="1864382312" sldId="280"/>
            <ac:picMk id="19" creationId="{7FB3D92F-DEDC-075D-BB70-B477E2C7FE2C}"/>
          </ac:picMkLst>
        </pc:picChg>
        <pc:picChg chg="add del mod ord">
          <ac:chgData name="Isla Foffa" userId="237bb2e1-a752-4b88-b59e-e8cd0f246259" providerId="ADAL" clId="{9D584428-EBA3-48FC-AE28-1EB7505674F3}" dt="2024-04-29T14:11:21.047" v="5732" actId="478"/>
          <ac:picMkLst>
            <pc:docMk/>
            <pc:sldMk cId="1864382312" sldId="280"/>
            <ac:picMk id="20" creationId="{415D34DF-91D4-B9E5-557D-6E145D2EAA33}"/>
          </ac:picMkLst>
        </pc:picChg>
      </pc:sldChg>
      <pc:sldChg chg="addSp delSp modSp add mod delAnim modAnim delCm">
        <pc:chgData name="Isla Foffa" userId="237bb2e1-a752-4b88-b59e-e8cd0f246259" providerId="ADAL" clId="{9D584428-EBA3-48FC-AE28-1EB7505674F3}" dt="2024-04-09T10:28:06.280" v="5638" actId="14100"/>
        <pc:sldMkLst>
          <pc:docMk/>
          <pc:sldMk cId="1166646946" sldId="281"/>
        </pc:sldMkLst>
        <pc:spChg chg="add mod">
          <ac:chgData name="Isla Foffa" userId="237bb2e1-a752-4b88-b59e-e8cd0f246259" providerId="ADAL" clId="{9D584428-EBA3-48FC-AE28-1EB7505674F3}" dt="2024-04-02T14:19:19.254" v="4537" actId="20577"/>
          <ac:spMkLst>
            <pc:docMk/>
            <pc:sldMk cId="1166646946" sldId="281"/>
            <ac:spMk id="2" creationId="{6B13524C-F293-981E-4CB9-3C10E2B439E6}"/>
          </ac:spMkLst>
        </pc:spChg>
        <pc:spChg chg="mod">
          <ac:chgData name="Isla Foffa" userId="237bb2e1-a752-4b88-b59e-e8cd0f246259" providerId="ADAL" clId="{9D584428-EBA3-48FC-AE28-1EB7505674F3}" dt="2024-04-02T13:40:58.581" v="4271" actId="14100"/>
          <ac:spMkLst>
            <pc:docMk/>
            <pc:sldMk cId="1166646946" sldId="281"/>
            <ac:spMk id="7" creationId="{00000000-0000-0000-0000-000000000000}"/>
          </ac:spMkLst>
        </pc:spChg>
        <pc:spChg chg="add mod ord">
          <ac:chgData name="Isla Foffa" userId="237bb2e1-a752-4b88-b59e-e8cd0f246259" providerId="ADAL" clId="{9D584428-EBA3-48FC-AE28-1EB7505674F3}" dt="2024-04-08T13:44:54.400" v="5632" actId="14100"/>
          <ac:spMkLst>
            <pc:docMk/>
            <pc:sldMk cId="1166646946" sldId="281"/>
            <ac:spMk id="8" creationId="{7BC4B6DD-7921-AB69-BB44-00A2D88F90E7}"/>
          </ac:spMkLst>
        </pc:spChg>
        <pc:spChg chg="add mod">
          <ac:chgData name="Isla Foffa" userId="237bb2e1-a752-4b88-b59e-e8cd0f246259" providerId="ADAL" clId="{9D584428-EBA3-48FC-AE28-1EB7505674F3}" dt="2024-04-08T13:45:03.350" v="5633" actId="1076"/>
          <ac:spMkLst>
            <pc:docMk/>
            <pc:sldMk cId="1166646946" sldId="281"/>
            <ac:spMk id="9" creationId="{1F2A9070-33C3-98AB-87B6-80B10F605D86}"/>
          </ac:spMkLst>
        </pc:spChg>
        <pc:spChg chg="mod">
          <ac:chgData name="Isla Foffa" userId="237bb2e1-a752-4b88-b59e-e8cd0f246259" providerId="ADAL" clId="{9D584428-EBA3-48FC-AE28-1EB7505674F3}" dt="2024-04-02T12:40:46.122" v="3576" actId="1076"/>
          <ac:spMkLst>
            <pc:docMk/>
            <pc:sldMk cId="1166646946" sldId="281"/>
            <ac:spMk id="10" creationId="{BA2FA2D6-F756-2F92-5C69-55B2AC5C443B}"/>
          </ac:spMkLst>
        </pc:spChg>
        <pc:spChg chg="mod">
          <ac:chgData name="Isla Foffa" userId="237bb2e1-a752-4b88-b59e-e8cd0f246259" providerId="ADAL" clId="{9D584428-EBA3-48FC-AE28-1EB7505674F3}" dt="2024-04-02T13:41:01.175" v="4272" actId="14100"/>
          <ac:spMkLst>
            <pc:docMk/>
            <pc:sldMk cId="1166646946" sldId="281"/>
            <ac:spMk id="11" creationId="{FEA948E2-FBB4-FD9E-217A-C32488F2878D}"/>
          </ac:spMkLst>
        </pc:spChg>
        <pc:spChg chg="del">
          <ac:chgData name="Isla Foffa" userId="237bb2e1-a752-4b88-b59e-e8cd0f246259" providerId="ADAL" clId="{9D584428-EBA3-48FC-AE28-1EB7505674F3}" dt="2024-03-27T16:45:43.918" v="2286" actId="478"/>
          <ac:spMkLst>
            <pc:docMk/>
            <pc:sldMk cId="1166646946" sldId="281"/>
            <ac:spMk id="12" creationId="{00000000-0000-0000-0000-000000000000}"/>
          </ac:spMkLst>
        </pc:spChg>
        <pc:spChg chg="add del mod">
          <ac:chgData name="Isla Foffa" userId="237bb2e1-a752-4b88-b59e-e8cd0f246259" providerId="ADAL" clId="{9D584428-EBA3-48FC-AE28-1EB7505674F3}" dt="2024-04-02T12:54:56.632" v="3692" actId="21"/>
          <ac:spMkLst>
            <pc:docMk/>
            <pc:sldMk cId="1166646946" sldId="281"/>
            <ac:spMk id="12" creationId="{C4856A2A-8EC6-4A27-7999-C4C720A3CA62}"/>
          </ac:spMkLst>
        </pc:spChg>
        <pc:spChg chg="del mod">
          <ac:chgData name="Isla Foffa" userId="237bb2e1-a752-4b88-b59e-e8cd0f246259" providerId="ADAL" clId="{9D584428-EBA3-48FC-AE28-1EB7505674F3}" dt="2024-04-02T12:38:41.585" v="3490" actId="478"/>
          <ac:spMkLst>
            <pc:docMk/>
            <pc:sldMk cId="1166646946" sldId="281"/>
            <ac:spMk id="13" creationId="{615D4BB1-789A-9167-D191-9D8D766BB764}"/>
          </ac:spMkLst>
        </pc:spChg>
        <pc:spChg chg="mod">
          <ac:chgData name="Isla Foffa" userId="237bb2e1-a752-4b88-b59e-e8cd0f246259" providerId="ADAL" clId="{9D584428-EBA3-48FC-AE28-1EB7505674F3}" dt="2024-04-09T10:28:06.280" v="5638" actId="14100"/>
          <ac:spMkLst>
            <pc:docMk/>
            <pc:sldMk cId="1166646946" sldId="281"/>
            <ac:spMk id="15" creationId="{D7BA6007-3C93-0382-BD2A-002BAD7C3832}"/>
          </ac:spMkLst>
        </pc:spChg>
        <pc:spChg chg="add mod">
          <ac:chgData name="Isla Foffa" userId="237bb2e1-a752-4b88-b59e-e8cd0f246259" providerId="ADAL" clId="{9D584428-EBA3-48FC-AE28-1EB7505674F3}" dt="2024-04-02T13:41:07.793" v="4274" actId="14100"/>
          <ac:spMkLst>
            <pc:docMk/>
            <pc:sldMk cId="1166646946" sldId="281"/>
            <ac:spMk id="16" creationId="{434E532A-E8F7-4487-112F-D9A24DA0A70B}"/>
          </ac:spMkLst>
        </pc:spChg>
        <pc:spChg chg="add del mod">
          <ac:chgData name="Isla Foffa" userId="237bb2e1-a752-4b88-b59e-e8cd0f246259" providerId="ADAL" clId="{9D584428-EBA3-48FC-AE28-1EB7505674F3}" dt="2024-04-02T13:41:42.653" v="4275" actId="21"/>
          <ac:spMkLst>
            <pc:docMk/>
            <pc:sldMk cId="1166646946" sldId="281"/>
            <ac:spMk id="22" creationId="{33A0EE2F-CCD4-2E87-6100-A6D275F39EB0}"/>
          </ac:spMkLst>
        </pc:spChg>
        <pc:picChg chg="add del mod ord modCrop">
          <ac:chgData name="Isla Foffa" userId="237bb2e1-a752-4b88-b59e-e8cd0f246259" providerId="ADAL" clId="{9D584428-EBA3-48FC-AE28-1EB7505674F3}" dt="2024-03-27T14:58:17.443" v="580" actId="21"/>
          <ac:picMkLst>
            <pc:docMk/>
            <pc:sldMk cId="1166646946" sldId="281"/>
            <ac:picMk id="8" creationId="{96FA2595-771C-58C7-6FFD-ABD0694A42A1}"/>
          </ac:picMkLst>
        </pc:picChg>
        <pc:picChg chg="del">
          <ac:chgData name="Isla Foffa" userId="237bb2e1-a752-4b88-b59e-e8cd0f246259" providerId="ADAL" clId="{9D584428-EBA3-48FC-AE28-1EB7505674F3}" dt="2024-03-27T14:57:33.497" v="568" actId="478"/>
          <ac:picMkLst>
            <pc:docMk/>
            <pc:sldMk cId="1166646946" sldId="281"/>
            <ac:picMk id="9" creationId="{9883105D-9454-F773-B074-32F6A00A8754}"/>
          </ac:picMkLst>
        </pc:picChg>
        <pc:picChg chg="add del mod">
          <ac:chgData name="Isla Foffa" userId="237bb2e1-a752-4b88-b59e-e8cd0f246259" providerId="ADAL" clId="{9D584428-EBA3-48FC-AE28-1EB7505674F3}" dt="2024-04-03T09:05:59.212" v="5613" actId="478"/>
          <ac:picMkLst>
            <pc:docMk/>
            <pc:sldMk cId="1166646946" sldId="281"/>
            <ac:picMk id="13" creationId="{D1C803BE-E5C8-DD3C-0E68-DCF79D467CF8}"/>
          </ac:picMkLst>
        </pc:picChg>
        <pc:picChg chg="add mod ord">
          <ac:chgData name="Isla Foffa" userId="237bb2e1-a752-4b88-b59e-e8cd0f246259" providerId="ADAL" clId="{9D584428-EBA3-48FC-AE28-1EB7505674F3}" dt="2024-04-02T10:46:22.517" v="3007" actId="167"/>
          <ac:picMkLst>
            <pc:docMk/>
            <pc:sldMk cId="1166646946" sldId="281"/>
            <ac:picMk id="14" creationId="{9883105D-9454-F773-B074-32F6A00A8754}"/>
          </ac:picMkLst>
        </pc:picChg>
      </pc:sldChg>
      <pc:sldChg chg="addSp delSp modSp add mod modAnim">
        <pc:chgData name="Isla Foffa" userId="237bb2e1-a752-4b88-b59e-e8cd0f246259" providerId="ADAL" clId="{9D584428-EBA3-48FC-AE28-1EB7505674F3}" dt="2024-04-03T09:10:37.718" v="5620" actId="207"/>
        <pc:sldMkLst>
          <pc:docMk/>
          <pc:sldMk cId="1766903421" sldId="282"/>
        </pc:sldMkLst>
        <pc:spChg chg="mod">
          <ac:chgData name="Isla Foffa" userId="237bb2e1-a752-4b88-b59e-e8cd0f246259" providerId="ADAL" clId="{9D584428-EBA3-48FC-AE28-1EB7505674F3}" dt="2024-04-03T09:10:37.718" v="5620" actId="207"/>
          <ac:spMkLst>
            <pc:docMk/>
            <pc:sldMk cId="1766903421" sldId="282"/>
            <ac:spMk id="7" creationId="{00000000-0000-0000-0000-000000000000}"/>
          </ac:spMkLst>
        </pc:spChg>
        <pc:spChg chg="mod">
          <ac:chgData name="Isla Foffa" userId="237bb2e1-a752-4b88-b59e-e8cd0f246259" providerId="ADAL" clId="{9D584428-EBA3-48FC-AE28-1EB7505674F3}" dt="2024-04-02T10:33:35.222" v="2924" actId="20577"/>
          <ac:spMkLst>
            <pc:docMk/>
            <pc:sldMk cId="1766903421" sldId="282"/>
            <ac:spMk id="8" creationId="{B4B88B3C-750E-ED5B-5CEC-C4EF6AD2C621}"/>
          </ac:spMkLst>
        </pc:spChg>
        <pc:spChg chg="mod">
          <ac:chgData name="Isla Foffa" userId="237bb2e1-a752-4b88-b59e-e8cd0f246259" providerId="ADAL" clId="{9D584428-EBA3-48FC-AE28-1EB7505674F3}" dt="2024-03-27T16:38:21.493" v="2219" actId="14100"/>
          <ac:spMkLst>
            <pc:docMk/>
            <pc:sldMk cId="1766903421" sldId="282"/>
            <ac:spMk id="9" creationId="{A0B26BA7-3A5A-1527-197A-C0A2B51E1950}"/>
          </ac:spMkLst>
        </pc:spChg>
        <pc:spChg chg="del">
          <ac:chgData name="Isla Foffa" userId="237bb2e1-a752-4b88-b59e-e8cd0f246259" providerId="ADAL" clId="{9D584428-EBA3-48FC-AE28-1EB7505674F3}" dt="2024-03-28T13:22:13.690" v="2718" actId="478"/>
          <ac:spMkLst>
            <pc:docMk/>
            <pc:sldMk cId="1766903421" sldId="282"/>
            <ac:spMk id="10" creationId="{00000000-0000-0000-0000-000000000000}"/>
          </ac:spMkLst>
        </pc:spChg>
        <pc:spChg chg="add mod">
          <ac:chgData name="Isla Foffa" userId="237bb2e1-a752-4b88-b59e-e8cd0f246259" providerId="ADAL" clId="{9D584428-EBA3-48FC-AE28-1EB7505674F3}" dt="2024-04-03T08:44:34.671" v="5570" actId="1076"/>
          <ac:spMkLst>
            <pc:docMk/>
            <pc:sldMk cId="1766903421" sldId="282"/>
            <ac:spMk id="10" creationId="{8471283E-B5BA-84E0-257F-43A352A52017}"/>
          </ac:spMkLst>
        </pc:spChg>
        <pc:spChg chg="del mod">
          <ac:chgData name="Isla Foffa" userId="237bb2e1-a752-4b88-b59e-e8cd0f246259" providerId="ADAL" clId="{9D584428-EBA3-48FC-AE28-1EB7505674F3}" dt="2024-03-27T16:47:41.166" v="2293" actId="21"/>
          <ac:spMkLst>
            <pc:docMk/>
            <pc:sldMk cId="1766903421" sldId="282"/>
            <ac:spMk id="11" creationId="{69C139D6-890C-1C73-4816-4A7C52C9EA82}"/>
          </ac:spMkLst>
        </pc:spChg>
        <pc:spChg chg="add mod">
          <ac:chgData name="Isla Foffa" userId="237bb2e1-a752-4b88-b59e-e8cd0f246259" providerId="ADAL" clId="{9D584428-EBA3-48FC-AE28-1EB7505674F3}" dt="2024-03-28T13:23:39.381" v="2745" actId="6549"/>
          <ac:spMkLst>
            <pc:docMk/>
            <pc:sldMk cId="1766903421" sldId="282"/>
            <ac:spMk id="11" creationId="{A43F17B2-9735-0F1C-02F1-A386AFB7987B}"/>
          </ac:spMkLst>
        </pc:spChg>
        <pc:spChg chg="del">
          <ac:chgData name="Isla Foffa" userId="237bb2e1-a752-4b88-b59e-e8cd0f246259" providerId="ADAL" clId="{9D584428-EBA3-48FC-AE28-1EB7505674F3}" dt="2024-03-27T16:47:45.697" v="2295" actId="478"/>
          <ac:spMkLst>
            <pc:docMk/>
            <pc:sldMk cId="1766903421" sldId="282"/>
            <ac:spMk id="15" creationId="{408403AD-EC1C-61ED-130F-E33FA3E4CD05}"/>
          </ac:spMkLst>
        </pc:spChg>
        <pc:spChg chg="del">
          <ac:chgData name="Isla Foffa" userId="237bb2e1-a752-4b88-b59e-e8cd0f246259" providerId="ADAL" clId="{9D584428-EBA3-48FC-AE28-1EB7505674F3}" dt="2024-03-28T13:18:22.573" v="2699" actId="478"/>
          <ac:spMkLst>
            <pc:docMk/>
            <pc:sldMk cId="1766903421" sldId="282"/>
            <ac:spMk id="18" creationId="{9E6254AC-2A96-C02B-8D77-64BE3842CAD4}"/>
          </ac:spMkLst>
        </pc:spChg>
        <pc:grpChg chg="mod">
          <ac:chgData name="Isla Foffa" userId="237bb2e1-a752-4b88-b59e-e8cd0f246259" providerId="ADAL" clId="{9D584428-EBA3-48FC-AE28-1EB7505674F3}" dt="2024-04-03T09:10:37.718" v="5620" actId="207"/>
          <ac:grpSpMkLst>
            <pc:docMk/>
            <pc:sldMk cId="1766903421" sldId="282"/>
            <ac:grpSpMk id="6" creationId="{00000000-0000-0000-0000-000000000000}"/>
          </ac:grpSpMkLst>
        </pc:grpChg>
        <pc:grpChg chg="mod">
          <ac:chgData name="Isla Foffa" userId="237bb2e1-a752-4b88-b59e-e8cd0f246259" providerId="ADAL" clId="{9D584428-EBA3-48FC-AE28-1EB7505674F3}" dt="2024-04-03T08:44:40.109" v="5572" actId="14100"/>
          <ac:grpSpMkLst>
            <pc:docMk/>
            <pc:sldMk cId="1766903421" sldId="282"/>
            <ac:grpSpMk id="16" creationId="{5DFD1811-721B-A139-2773-59277CDC209D}"/>
          </ac:grpSpMkLst>
        </pc:grpChg>
      </pc:sldChg>
      <pc:sldChg chg="addSp delSp modSp add del mod ord modAnim">
        <pc:chgData name="Isla Foffa" userId="237bb2e1-a752-4b88-b59e-e8cd0f246259" providerId="ADAL" clId="{9D584428-EBA3-48FC-AE28-1EB7505674F3}" dt="2024-04-02T12:36:40.964" v="3483" actId="47"/>
        <pc:sldMkLst>
          <pc:docMk/>
          <pc:sldMk cId="2090647559" sldId="283"/>
        </pc:sldMkLst>
        <pc:spChg chg="mod">
          <ac:chgData name="Isla Foffa" userId="237bb2e1-a752-4b88-b59e-e8cd0f246259" providerId="ADAL" clId="{9D584428-EBA3-48FC-AE28-1EB7505674F3}" dt="2024-03-27T17:04:00.886" v="2657" actId="207"/>
          <ac:spMkLst>
            <pc:docMk/>
            <pc:sldMk cId="2090647559" sldId="283"/>
            <ac:spMk id="7" creationId="{00000000-0000-0000-0000-000000000000}"/>
          </ac:spMkLst>
        </pc:spChg>
        <pc:spChg chg="mod">
          <ac:chgData name="Isla Foffa" userId="237bb2e1-a752-4b88-b59e-e8cd0f246259" providerId="ADAL" clId="{9D584428-EBA3-48FC-AE28-1EB7505674F3}" dt="2024-03-27T16:59:55.265" v="2626" actId="1076"/>
          <ac:spMkLst>
            <pc:docMk/>
            <pc:sldMk cId="2090647559" sldId="283"/>
            <ac:spMk id="8" creationId="{B4B88B3C-750E-ED5B-5CEC-C4EF6AD2C621}"/>
          </ac:spMkLst>
        </pc:spChg>
        <pc:spChg chg="add mod">
          <ac:chgData name="Isla Foffa" userId="237bb2e1-a752-4b88-b59e-e8cd0f246259" providerId="ADAL" clId="{9D584428-EBA3-48FC-AE28-1EB7505674F3}" dt="2024-03-28T13:23:46.901" v="2749" actId="207"/>
          <ac:spMkLst>
            <pc:docMk/>
            <pc:sldMk cId="2090647559" sldId="283"/>
            <ac:spMk id="9" creationId="{7330803F-FF08-7A14-6CD0-9C9E4BEA618A}"/>
          </ac:spMkLst>
        </pc:spChg>
        <pc:spChg chg="del">
          <ac:chgData name="Isla Foffa" userId="237bb2e1-a752-4b88-b59e-e8cd0f246259" providerId="ADAL" clId="{9D584428-EBA3-48FC-AE28-1EB7505674F3}" dt="2024-03-27T16:50:08.372" v="2461" actId="478"/>
          <ac:spMkLst>
            <pc:docMk/>
            <pc:sldMk cId="2090647559" sldId="283"/>
            <ac:spMk id="9" creationId="{A0B26BA7-3A5A-1527-197A-C0A2B51E1950}"/>
          </ac:spMkLst>
        </pc:spChg>
        <pc:spChg chg="del">
          <ac:chgData name="Isla Foffa" userId="237bb2e1-a752-4b88-b59e-e8cd0f246259" providerId="ADAL" clId="{9D584428-EBA3-48FC-AE28-1EB7505674F3}" dt="2024-03-28T13:22:16.881" v="2719" actId="478"/>
          <ac:spMkLst>
            <pc:docMk/>
            <pc:sldMk cId="2090647559" sldId="283"/>
            <ac:spMk id="10" creationId="{00000000-0000-0000-0000-000000000000}"/>
          </ac:spMkLst>
        </pc:spChg>
        <pc:spChg chg="add mod">
          <ac:chgData name="Isla Foffa" userId="237bb2e1-a752-4b88-b59e-e8cd0f246259" providerId="ADAL" clId="{9D584428-EBA3-48FC-AE28-1EB7505674F3}" dt="2024-04-02T12:24:02.209" v="3209" actId="1076"/>
          <ac:spMkLst>
            <pc:docMk/>
            <pc:sldMk cId="2090647559" sldId="283"/>
            <ac:spMk id="10" creationId="{0111AA03-0321-19AC-BBBE-18F4F4EFA3C0}"/>
          </ac:spMkLst>
        </pc:spChg>
        <pc:spChg chg="del">
          <ac:chgData name="Isla Foffa" userId="237bb2e1-a752-4b88-b59e-e8cd0f246259" providerId="ADAL" clId="{9D584428-EBA3-48FC-AE28-1EB7505674F3}" dt="2024-03-27T16:43:30.227" v="2258" actId="478"/>
          <ac:spMkLst>
            <pc:docMk/>
            <pc:sldMk cId="2090647559" sldId="283"/>
            <ac:spMk id="11" creationId="{69C139D6-890C-1C73-4816-4A7C52C9EA82}"/>
          </ac:spMkLst>
        </pc:spChg>
        <pc:spChg chg="add del mod">
          <ac:chgData name="Isla Foffa" userId="237bb2e1-a752-4b88-b59e-e8cd0f246259" providerId="ADAL" clId="{9D584428-EBA3-48FC-AE28-1EB7505674F3}" dt="2024-03-27T16:49:38.363" v="2456"/>
          <ac:spMkLst>
            <pc:docMk/>
            <pc:sldMk cId="2090647559" sldId="283"/>
            <ac:spMk id="12" creationId="{69C139D6-890C-1C73-4816-4A7C52C9EA82}"/>
          </ac:spMkLst>
        </pc:spChg>
        <pc:spChg chg="mod">
          <ac:chgData name="Isla Foffa" userId="237bb2e1-a752-4b88-b59e-e8cd0f246259" providerId="ADAL" clId="{9D584428-EBA3-48FC-AE28-1EB7505674F3}" dt="2024-04-02T12:23:11.066" v="3200"/>
          <ac:spMkLst>
            <pc:docMk/>
            <pc:sldMk cId="2090647559" sldId="283"/>
            <ac:spMk id="12" creationId="{92D51C1D-B5F2-138D-02A4-B1A839B7F793}"/>
          </ac:spMkLst>
        </pc:spChg>
        <pc:spChg chg="mod">
          <ac:chgData name="Isla Foffa" userId="237bb2e1-a752-4b88-b59e-e8cd0f246259" providerId="ADAL" clId="{9D584428-EBA3-48FC-AE28-1EB7505674F3}" dt="2024-04-02T12:23:52.414" v="3207" actId="208"/>
          <ac:spMkLst>
            <pc:docMk/>
            <pc:sldMk cId="2090647559" sldId="283"/>
            <ac:spMk id="14" creationId="{69739987-D3D5-FEB6-AB64-D747EC98A1D2}"/>
          </ac:spMkLst>
        </pc:spChg>
        <pc:spChg chg="del mod">
          <ac:chgData name="Isla Foffa" userId="237bb2e1-a752-4b88-b59e-e8cd0f246259" providerId="ADAL" clId="{9D584428-EBA3-48FC-AE28-1EB7505674F3}" dt="2024-03-27T16:48:52.419" v="2382" actId="478"/>
          <ac:spMkLst>
            <pc:docMk/>
            <pc:sldMk cId="2090647559" sldId="283"/>
            <ac:spMk id="15" creationId="{408403AD-EC1C-61ED-130F-E33FA3E4CD05}"/>
          </ac:spMkLst>
        </pc:spChg>
        <pc:spChg chg="del">
          <ac:chgData name="Isla Foffa" userId="237bb2e1-a752-4b88-b59e-e8cd0f246259" providerId="ADAL" clId="{9D584428-EBA3-48FC-AE28-1EB7505674F3}" dt="2024-03-28T13:18:37.174" v="2702" actId="478"/>
          <ac:spMkLst>
            <pc:docMk/>
            <pc:sldMk cId="2090647559" sldId="283"/>
            <ac:spMk id="18" creationId="{9E6254AC-2A96-C02B-8D77-64BE3842CAD4}"/>
          </ac:spMkLst>
        </pc:spChg>
        <pc:grpChg chg="mod">
          <ac:chgData name="Isla Foffa" userId="237bb2e1-a752-4b88-b59e-e8cd0f246259" providerId="ADAL" clId="{9D584428-EBA3-48FC-AE28-1EB7505674F3}" dt="2024-03-27T17:04:00.886" v="2657" actId="207"/>
          <ac:grpSpMkLst>
            <pc:docMk/>
            <pc:sldMk cId="2090647559" sldId="283"/>
            <ac:grpSpMk id="6" creationId="{00000000-0000-0000-0000-000000000000}"/>
          </ac:grpSpMkLst>
        </pc:grpChg>
        <pc:grpChg chg="add del mod">
          <ac:chgData name="Isla Foffa" userId="237bb2e1-a752-4b88-b59e-e8cd0f246259" providerId="ADAL" clId="{9D584428-EBA3-48FC-AE28-1EB7505674F3}" dt="2024-04-02T12:23:34.165" v="3204" actId="478"/>
          <ac:grpSpMkLst>
            <pc:docMk/>
            <pc:sldMk cId="2090647559" sldId="283"/>
            <ac:grpSpMk id="11" creationId="{873B83F4-17C7-6032-05EB-F5A1E3E7FEBF}"/>
          </ac:grpSpMkLst>
        </pc:grpChg>
        <pc:grpChg chg="add del mod">
          <ac:chgData name="Isla Foffa" userId="237bb2e1-a752-4b88-b59e-e8cd0f246259" providerId="ADAL" clId="{9D584428-EBA3-48FC-AE28-1EB7505674F3}" dt="2024-04-02T12:24:05.816" v="3210" actId="21"/>
          <ac:grpSpMkLst>
            <pc:docMk/>
            <pc:sldMk cId="2090647559" sldId="283"/>
            <ac:grpSpMk id="13" creationId="{7C655664-E451-B906-DD98-66C7F6C0D39B}"/>
          </ac:grpSpMkLst>
        </pc:grpChg>
        <pc:grpChg chg="mod">
          <ac:chgData name="Isla Foffa" userId="237bb2e1-a752-4b88-b59e-e8cd0f246259" providerId="ADAL" clId="{9D584428-EBA3-48FC-AE28-1EB7505674F3}" dt="2024-04-02T12:23:56.772" v="3208" actId="1076"/>
          <ac:grpSpMkLst>
            <pc:docMk/>
            <pc:sldMk cId="2090647559" sldId="283"/>
            <ac:grpSpMk id="16" creationId="{5DFD1811-721B-A139-2773-59277CDC209D}"/>
          </ac:grpSpMkLst>
        </pc:grpChg>
      </pc:sldChg>
      <pc:sldChg chg="addSp delSp modSp add mod delAnim modAnim">
        <pc:chgData name="Isla Foffa" userId="237bb2e1-a752-4b88-b59e-e8cd0f246259" providerId="ADAL" clId="{9D584428-EBA3-48FC-AE28-1EB7505674F3}" dt="2024-04-02T14:19:22.723" v="4539" actId="6549"/>
        <pc:sldMkLst>
          <pc:docMk/>
          <pc:sldMk cId="1226431022" sldId="284"/>
        </pc:sldMkLst>
        <pc:spChg chg="add mod">
          <ac:chgData name="Isla Foffa" userId="237bb2e1-a752-4b88-b59e-e8cd0f246259" providerId="ADAL" clId="{9D584428-EBA3-48FC-AE28-1EB7505674F3}" dt="2024-04-02T14:19:22.723" v="4539" actId="6549"/>
          <ac:spMkLst>
            <pc:docMk/>
            <pc:sldMk cId="1226431022" sldId="284"/>
            <ac:spMk id="2" creationId="{5602037A-6D4B-4B1B-C349-DC78200CC145}"/>
          </ac:spMkLst>
        </pc:spChg>
        <pc:spChg chg="mod">
          <ac:chgData name="Isla Foffa" userId="237bb2e1-a752-4b88-b59e-e8cd0f246259" providerId="ADAL" clId="{9D584428-EBA3-48FC-AE28-1EB7505674F3}" dt="2024-03-27T16:50:41.185" v="2512" actId="6549"/>
          <ac:spMkLst>
            <pc:docMk/>
            <pc:sldMk cId="1226431022" sldId="284"/>
            <ac:spMk id="7" creationId="{00000000-0000-0000-0000-000000000000}"/>
          </ac:spMkLst>
        </pc:spChg>
        <pc:spChg chg="add del mod">
          <ac:chgData name="Isla Foffa" userId="237bb2e1-a752-4b88-b59e-e8cd0f246259" providerId="ADAL" clId="{9D584428-EBA3-48FC-AE28-1EB7505674F3}" dt="2024-04-02T10:48:39.428" v="3067" actId="478"/>
          <ac:spMkLst>
            <pc:docMk/>
            <pc:sldMk cId="1226431022" sldId="284"/>
            <ac:spMk id="9" creationId="{5C1AE021-F061-5D6E-CBF4-D0C69AA627B1}"/>
          </ac:spMkLst>
        </pc:spChg>
        <pc:spChg chg="mod">
          <ac:chgData name="Isla Foffa" userId="237bb2e1-a752-4b88-b59e-e8cd0f246259" providerId="ADAL" clId="{9D584428-EBA3-48FC-AE28-1EB7505674F3}" dt="2024-04-02T13:03:39.845" v="3864" actId="1076"/>
          <ac:spMkLst>
            <pc:docMk/>
            <pc:sldMk cId="1226431022" sldId="284"/>
            <ac:spMk id="10" creationId="{BA2FA2D6-F756-2F92-5C69-55B2AC5C443B}"/>
          </ac:spMkLst>
        </pc:spChg>
        <pc:spChg chg="del mod">
          <ac:chgData name="Isla Foffa" userId="237bb2e1-a752-4b88-b59e-e8cd0f246259" providerId="ADAL" clId="{9D584428-EBA3-48FC-AE28-1EB7505674F3}" dt="2024-04-02T13:03:18.255" v="3855" actId="21"/>
          <ac:spMkLst>
            <pc:docMk/>
            <pc:sldMk cId="1226431022" sldId="284"/>
            <ac:spMk id="11" creationId="{FEA948E2-FBB4-FD9E-217A-C32488F2878D}"/>
          </ac:spMkLst>
        </pc:spChg>
        <pc:spChg chg="del">
          <ac:chgData name="Isla Foffa" userId="237bb2e1-a752-4b88-b59e-e8cd0f246259" providerId="ADAL" clId="{9D584428-EBA3-48FC-AE28-1EB7505674F3}" dt="2024-03-27T16:52:30.612" v="2537" actId="478"/>
          <ac:spMkLst>
            <pc:docMk/>
            <pc:sldMk cId="1226431022" sldId="284"/>
            <ac:spMk id="13" creationId="{615D4BB1-789A-9167-D191-9D8D766BB764}"/>
          </ac:spMkLst>
        </pc:spChg>
        <pc:spChg chg="del">
          <ac:chgData name="Isla Foffa" userId="237bb2e1-a752-4b88-b59e-e8cd0f246259" providerId="ADAL" clId="{9D584428-EBA3-48FC-AE28-1EB7505674F3}" dt="2024-03-27T16:52:32.040" v="2538" actId="478"/>
          <ac:spMkLst>
            <pc:docMk/>
            <pc:sldMk cId="1226431022" sldId="284"/>
            <ac:spMk id="15" creationId="{D7BA6007-3C93-0382-BD2A-002BAD7C3832}"/>
          </ac:spMkLst>
        </pc:spChg>
        <pc:spChg chg="add mod ord">
          <ac:chgData name="Isla Foffa" userId="237bb2e1-a752-4b88-b59e-e8cd0f246259" providerId="ADAL" clId="{9D584428-EBA3-48FC-AE28-1EB7505674F3}" dt="2024-04-02T12:55:10.398" v="3696" actId="1076"/>
          <ac:spMkLst>
            <pc:docMk/>
            <pc:sldMk cId="1226431022" sldId="284"/>
            <ac:spMk id="16" creationId="{026E3CB4-5F42-3D98-1FF3-F5FBA8CB3D82}"/>
          </ac:spMkLst>
        </pc:spChg>
        <pc:spChg chg="del">
          <ac:chgData name="Isla Foffa" userId="237bb2e1-a752-4b88-b59e-e8cd0f246259" providerId="ADAL" clId="{9D584428-EBA3-48FC-AE28-1EB7505674F3}" dt="2024-03-27T16:52:33.232" v="2539" actId="478"/>
          <ac:spMkLst>
            <pc:docMk/>
            <pc:sldMk cId="1226431022" sldId="284"/>
            <ac:spMk id="16" creationId="{434E532A-E8F7-4487-112F-D9A24DA0A70B}"/>
          </ac:spMkLst>
        </pc:spChg>
        <pc:spChg chg="add mod">
          <ac:chgData name="Isla Foffa" userId="237bb2e1-a752-4b88-b59e-e8cd0f246259" providerId="ADAL" clId="{9D584428-EBA3-48FC-AE28-1EB7505674F3}" dt="2024-04-02T12:55:55.439" v="3702" actId="20577"/>
          <ac:spMkLst>
            <pc:docMk/>
            <pc:sldMk cId="1226431022" sldId="284"/>
            <ac:spMk id="17" creationId="{18E84742-476A-146F-EF29-79EAF093B126}"/>
          </ac:spMkLst>
        </pc:spChg>
        <pc:spChg chg="add del mod">
          <ac:chgData name="Isla Foffa" userId="237bb2e1-a752-4b88-b59e-e8cd0f246259" providerId="ADAL" clId="{9D584428-EBA3-48FC-AE28-1EB7505674F3}" dt="2024-04-02T12:55:18.276" v="3699" actId="478"/>
          <ac:spMkLst>
            <pc:docMk/>
            <pc:sldMk cId="1226431022" sldId="284"/>
            <ac:spMk id="18" creationId="{C4856A2A-8EC6-4A27-7999-C4C720A3CA62}"/>
          </ac:spMkLst>
        </pc:spChg>
        <pc:spChg chg="add mod">
          <ac:chgData name="Isla Foffa" userId="237bb2e1-a752-4b88-b59e-e8cd0f246259" providerId="ADAL" clId="{9D584428-EBA3-48FC-AE28-1EB7505674F3}" dt="2024-04-02T13:07:17.734" v="3915" actId="313"/>
          <ac:spMkLst>
            <pc:docMk/>
            <pc:sldMk cId="1226431022" sldId="284"/>
            <ac:spMk id="19" creationId="{1424C0B2-8290-4335-6151-793A8C473DC7}"/>
          </ac:spMkLst>
        </pc:spChg>
        <pc:spChg chg="add mod">
          <ac:chgData name="Isla Foffa" userId="237bb2e1-a752-4b88-b59e-e8cd0f246259" providerId="ADAL" clId="{9D584428-EBA3-48FC-AE28-1EB7505674F3}" dt="2024-04-02T13:05:03.939" v="3873" actId="207"/>
          <ac:spMkLst>
            <pc:docMk/>
            <pc:sldMk cId="1226431022" sldId="284"/>
            <ac:spMk id="20" creationId="{FEA948E2-FBB4-FD9E-217A-C32488F2878D}"/>
          </ac:spMkLst>
        </pc:spChg>
        <pc:spChg chg="add mod">
          <ac:chgData name="Isla Foffa" userId="237bb2e1-a752-4b88-b59e-e8cd0f246259" providerId="ADAL" clId="{9D584428-EBA3-48FC-AE28-1EB7505674F3}" dt="2024-04-02T13:43:28.762" v="4284" actId="14100"/>
          <ac:spMkLst>
            <pc:docMk/>
            <pc:sldMk cId="1226431022" sldId="284"/>
            <ac:spMk id="21" creationId="{909509D9-3120-4FE1-64EF-E4AD63EC507A}"/>
          </ac:spMkLst>
        </pc:spChg>
        <pc:spChg chg="add del mod">
          <ac:chgData name="Isla Foffa" userId="237bb2e1-a752-4b88-b59e-e8cd0f246259" providerId="ADAL" clId="{9D584428-EBA3-48FC-AE28-1EB7505674F3}" dt="2024-04-02T13:40:43.634" v="4269" actId="21"/>
          <ac:spMkLst>
            <pc:docMk/>
            <pc:sldMk cId="1226431022" sldId="284"/>
            <ac:spMk id="22" creationId="{33A0EE2F-CCD4-2E87-6100-A6D275F39EB0}"/>
          </ac:spMkLst>
        </pc:spChg>
        <pc:grpChg chg="mod">
          <ac:chgData name="Isla Foffa" userId="237bb2e1-a752-4b88-b59e-e8cd0f246259" providerId="ADAL" clId="{9D584428-EBA3-48FC-AE28-1EB7505674F3}" dt="2024-03-27T17:05:40.591" v="2666" actId="1076"/>
          <ac:grpSpMkLst>
            <pc:docMk/>
            <pc:sldMk cId="1226431022" sldId="284"/>
            <ac:grpSpMk id="3" creationId="{00000000-0000-0000-0000-000000000000}"/>
          </ac:grpSpMkLst>
        </pc:grpChg>
        <pc:picChg chg="add del mod ord modCrop">
          <ac:chgData name="Isla Foffa" userId="237bb2e1-a752-4b88-b59e-e8cd0f246259" providerId="ADAL" clId="{9D584428-EBA3-48FC-AE28-1EB7505674F3}" dt="2024-04-02T10:48:37.659" v="3066" actId="478"/>
          <ac:picMkLst>
            <pc:docMk/>
            <pc:sldMk cId="1226431022" sldId="284"/>
            <ac:picMk id="8" creationId="{47E1915F-9CA5-A679-3227-98E64A6424FE}"/>
          </ac:picMkLst>
        </pc:picChg>
        <pc:picChg chg="add del mod ord modCrop">
          <ac:chgData name="Isla Foffa" userId="237bb2e1-a752-4b88-b59e-e8cd0f246259" providerId="ADAL" clId="{9D584428-EBA3-48FC-AE28-1EB7505674F3}" dt="2024-04-02T12:42:09.593" v="3584" actId="478"/>
          <ac:picMkLst>
            <pc:docMk/>
            <pc:sldMk cId="1226431022" sldId="284"/>
            <ac:picMk id="13" creationId="{B0F6B501-B51C-19B1-081D-77E004E69A31}"/>
          </ac:picMkLst>
        </pc:picChg>
        <pc:picChg chg="del">
          <ac:chgData name="Isla Foffa" userId="237bb2e1-a752-4b88-b59e-e8cd0f246259" providerId="ADAL" clId="{9D584428-EBA3-48FC-AE28-1EB7505674F3}" dt="2024-03-27T17:05:35.402" v="2663" actId="478"/>
          <ac:picMkLst>
            <pc:docMk/>
            <pc:sldMk cId="1226431022" sldId="284"/>
            <ac:picMk id="14" creationId="{9883105D-9454-F773-B074-32F6A00A8754}"/>
          </ac:picMkLst>
        </pc:picChg>
        <pc:picChg chg="add mod ord modCrop">
          <ac:chgData name="Isla Foffa" userId="237bb2e1-a752-4b88-b59e-e8cd0f246259" providerId="ADAL" clId="{9D584428-EBA3-48FC-AE28-1EB7505674F3}" dt="2024-04-02T12:55:21.031" v="3700" actId="1076"/>
          <ac:picMkLst>
            <pc:docMk/>
            <pc:sldMk cId="1226431022" sldId="284"/>
            <ac:picMk id="15" creationId="{5BD1001A-655B-837C-5AC3-BE8C07DBFF27}"/>
          </ac:picMkLst>
        </pc:picChg>
      </pc:sldChg>
      <pc:sldChg chg="addSp delSp modSp add mod ord delAnim modAnim">
        <pc:chgData name="Isla Foffa" userId="237bb2e1-a752-4b88-b59e-e8cd0f246259" providerId="ADAL" clId="{9D584428-EBA3-48FC-AE28-1EB7505674F3}" dt="2024-04-03T09:10:48.051" v="5621" actId="207"/>
        <pc:sldMkLst>
          <pc:docMk/>
          <pc:sldMk cId="2446875683" sldId="285"/>
        </pc:sldMkLst>
        <pc:spChg chg="mod">
          <ac:chgData name="Isla Foffa" userId="237bb2e1-a752-4b88-b59e-e8cd0f246259" providerId="ADAL" clId="{9D584428-EBA3-48FC-AE28-1EB7505674F3}" dt="2024-03-27T17:03:33.254" v="2655" actId="207"/>
          <ac:spMkLst>
            <pc:docMk/>
            <pc:sldMk cId="2446875683" sldId="285"/>
            <ac:spMk id="7" creationId="{00000000-0000-0000-0000-000000000000}"/>
          </ac:spMkLst>
        </pc:spChg>
        <pc:spChg chg="add mod">
          <ac:chgData name="Isla Foffa" userId="237bb2e1-a752-4b88-b59e-e8cd0f246259" providerId="ADAL" clId="{9D584428-EBA3-48FC-AE28-1EB7505674F3}" dt="2024-04-02T14:19:02.701" v="4525" actId="20577"/>
          <ac:spMkLst>
            <pc:docMk/>
            <pc:sldMk cId="2446875683" sldId="285"/>
            <ac:spMk id="10" creationId="{FB820BF6-6B50-58C7-A98D-597BD4CC9217}"/>
          </ac:spMkLst>
        </pc:spChg>
        <pc:spChg chg="del">
          <ac:chgData name="Isla Foffa" userId="237bb2e1-a752-4b88-b59e-e8cd0f246259" providerId="ADAL" clId="{9D584428-EBA3-48FC-AE28-1EB7505674F3}" dt="2024-03-28T13:22:18.955" v="2720" actId="478"/>
          <ac:spMkLst>
            <pc:docMk/>
            <pc:sldMk cId="2446875683" sldId="285"/>
            <ac:spMk id="11" creationId="{00000000-0000-0000-0000-000000000000}"/>
          </ac:spMkLst>
        </pc:spChg>
        <pc:spChg chg="add del mod">
          <ac:chgData name="Isla Foffa" userId="237bb2e1-a752-4b88-b59e-e8cd0f246259" providerId="ADAL" clId="{9D584428-EBA3-48FC-AE28-1EB7505674F3}" dt="2024-04-02T12:28:03.711" v="3289" actId="478"/>
          <ac:spMkLst>
            <pc:docMk/>
            <pc:sldMk cId="2446875683" sldId="285"/>
            <ac:spMk id="11" creationId="{DD656A68-9830-FF04-2FC2-ADA98E0C2593}"/>
          </ac:spMkLst>
        </pc:spChg>
        <pc:spChg chg="del mod">
          <ac:chgData name="Isla Foffa" userId="237bb2e1-a752-4b88-b59e-e8cd0f246259" providerId="ADAL" clId="{9D584428-EBA3-48FC-AE28-1EB7505674F3}" dt="2024-04-02T12:28:14.812" v="3292" actId="478"/>
          <ac:spMkLst>
            <pc:docMk/>
            <pc:sldMk cId="2446875683" sldId="285"/>
            <ac:spMk id="12" creationId="{00000000-0000-0000-0000-000000000000}"/>
          </ac:spMkLst>
        </pc:spChg>
        <pc:spChg chg="del mod">
          <ac:chgData name="Isla Foffa" userId="237bb2e1-a752-4b88-b59e-e8cd0f246259" providerId="ADAL" clId="{9D584428-EBA3-48FC-AE28-1EB7505674F3}" dt="2024-04-02T12:29:04.837" v="3419" actId="21"/>
          <ac:spMkLst>
            <pc:docMk/>
            <pc:sldMk cId="2446875683" sldId="285"/>
            <ac:spMk id="13" creationId="{B3D4F58E-FB9E-B03E-9AA0-7DF9B82A99FB}"/>
          </ac:spMkLst>
        </pc:spChg>
        <pc:spChg chg="del">
          <ac:chgData name="Isla Foffa" userId="237bb2e1-a752-4b88-b59e-e8cd0f246259" providerId="ADAL" clId="{9D584428-EBA3-48FC-AE28-1EB7505674F3}" dt="2024-03-27T17:00:58.501" v="2640" actId="478"/>
          <ac:spMkLst>
            <pc:docMk/>
            <pc:sldMk cId="2446875683" sldId="285"/>
            <ac:spMk id="14" creationId="{B65AF22E-4404-ABF7-7818-7F26AC6DF728}"/>
          </ac:spMkLst>
        </pc:spChg>
        <pc:spChg chg="add mod">
          <ac:chgData name="Isla Foffa" userId="237bb2e1-a752-4b88-b59e-e8cd0f246259" providerId="ADAL" clId="{9D584428-EBA3-48FC-AE28-1EB7505674F3}" dt="2024-04-02T14:16:57.443" v="4480" actId="1076"/>
          <ac:spMkLst>
            <pc:docMk/>
            <pc:sldMk cId="2446875683" sldId="285"/>
            <ac:spMk id="14" creationId="{D80FDA90-B802-4A33-1408-979DDC3091D4}"/>
          </ac:spMkLst>
        </pc:spChg>
        <pc:spChg chg="del mod">
          <ac:chgData name="Isla Foffa" userId="237bb2e1-a752-4b88-b59e-e8cd0f246259" providerId="ADAL" clId="{9D584428-EBA3-48FC-AE28-1EB7505674F3}" dt="2024-04-02T12:28:02.405" v="3288" actId="478"/>
          <ac:spMkLst>
            <pc:docMk/>
            <pc:sldMk cId="2446875683" sldId="285"/>
            <ac:spMk id="15" creationId="{FFB727C9-4A32-40BA-C066-485C6C19D033}"/>
          </ac:spMkLst>
        </pc:spChg>
        <pc:spChg chg="del">
          <ac:chgData name="Isla Foffa" userId="237bb2e1-a752-4b88-b59e-e8cd0f246259" providerId="ADAL" clId="{9D584428-EBA3-48FC-AE28-1EB7505674F3}" dt="2024-03-27T17:00:56.635" v="2639" actId="478"/>
          <ac:spMkLst>
            <pc:docMk/>
            <pc:sldMk cId="2446875683" sldId="285"/>
            <ac:spMk id="17" creationId="{855428F2-7D85-21B6-9403-A17AE71B9EB8}"/>
          </ac:spMkLst>
        </pc:spChg>
        <pc:spChg chg="mod">
          <ac:chgData name="Isla Foffa" userId="237bb2e1-a752-4b88-b59e-e8cd0f246259" providerId="ADAL" clId="{9D584428-EBA3-48FC-AE28-1EB7505674F3}" dt="2024-04-03T09:10:48.051" v="5621" actId="207"/>
          <ac:spMkLst>
            <pc:docMk/>
            <pc:sldMk cId="2446875683" sldId="285"/>
            <ac:spMk id="17" creationId="{D7EDDEFE-B8C8-6F38-EBBD-FECB7E29614E}"/>
          </ac:spMkLst>
        </pc:spChg>
        <pc:spChg chg="mod">
          <ac:chgData name="Isla Foffa" userId="237bb2e1-a752-4b88-b59e-e8cd0f246259" providerId="ADAL" clId="{9D584428-EBA3-48FC-AE28-1EB7505674F3}" dt="2024-04-02T12:28:26.604" v="3294"/>
          <ac:spMkLst>
            <pc:docMk/>
            <pc:sldMk cId="2446875683" sldId="285"/>
            <ac:spMk id="19" creationId="{8B6D9B54-9CDA-EFFB-FE39-3DC880AD5F7B}"/>
          </ac:spMkLst>
        </pc:spChg>
        <pc:spChg chg="add mod">
          <ac:chgData name="Isla Foffa" userId="237bb2e1-a752-4b88-b59e-e8cd0f246259" providerId="ADAL" clId="{9D584428-EBA3-48FC-AE28-1EB7505674F3}" dt="2024-04-02T14:17:25.826" v="4518" actId="1076"/>
          <ac:spMkLst>
            <pc:docMk/>
            <pc:sldMk cId="2446875683" sldId="285"/>
            <ac:spMk id="20" creationId="{29346222-E7D1-9E83-A99B-EC16650D11D4}"/>
          </ac:spMkLst>
        </pc:spChg>
        <pc:spChg chg="add mod">
          <ac:chgData name="Isla Foffa" userId="237bb2e1-a752-4b88-b59e-e8cd0f246259" providerId="ADAL" clId="{9D584428-EBA3-48FC-AE28-1EB7505674F3}" dt="2024-04-02T14:16:34.253" v="4477" actId="6549"/>
          <ac:spMkLst>
            <pc:docMk/>
            <pc:sldMk cId="2446875683" sldId="285"/>
            <ac:spMk id="21" creationId="{C7F6C2C1-282E-613E-BB3C-08C6FA707A41}"/>
          </ac:spMkLst>
        </pc:spChg>
        <pc:spChg chg="add del mod">
          <ac:chgData name="Isla Foffa" userId="237bb2e1-a752-4b88-b59e-e8cd0f246259" providerId="ADAL" clId="{9D584428-EBA3-48FC-AE28-1EB7505674F3}" dt="2024-04-02T13:14:46.524" v="4000" actId="21"/>
          <ac:spMkLst>
            <pc:docMk/>
            <pc:sldMk cId="2446875683" sldId="285"/>
            <ac:spMk id="22" creationId="{A9860CD8-1C82-37F8-5E3A-35406A0E8379}"/>
          </ac:spMkLst>
        </pc:spChg>
        <pc:grpChg chg="mod">
          <ac:chgData name="Isla Foffa" userId="237bb2e1-a752-4b88-b59e-e8cd0f246259" providerId="ADAL" clId="{9D584428-EBA3-48FC-AE28-1EB7505674F3}" dt="2024-04-02T13:14:11.496" v="3992" actId="1076"/>
          <ac:grpSpMkLst>
            <pc:docMk/>
            <pc:sldMk cId="2446875683" sldId="285"/>
            <ac:grpSpMk id="2" creationId="{00000000-0000-0000-0000-000000000000}"/>
          </ac:grpSpMkLst>
        </pc:grpChg>
        <pc:grpChg chg="del mod">
          <ac:chgData name="Isla Foffa" userId="237bb2e1-a752-4b88-b59e-e8cd0f246259" providerId="ADAL" clId="{9D584428-EBA3-48FC-AE28-1EB7505674F3}" dt="2024-04-02T12:28:26.101" v="3293" actId="478"/>
          <ac:grpSpMkLst>
            <pc:docMk/>
            <pc:sldMk cId="2446875683" sldId="285"/>
            <ac:grpSpMk id="6" creationId="{00000000-0000-0000-0000-000000000000}"/>
          </ac:grpSpMkLst>
        </pc:grpChg>
        <pc:grpChg chg="add mod">
          <ac:chgData name="Isla Foffa" userId="237bb2e1-a752-4b88-b59e-e8cd0f246259" providerId="ADAL" clId="{9D584428-EBA3-48FC-AE28-1EB7505674F3}" dt="2024-04-03T09:10:48.051" v="5621" actId="207"/>
          <ac:grpSpMkLst>
            <pc:docMk/>
            <pc:sldMk cId="2446875683" sldId="285"/>
            <ac:grpSpMk id="16" creationId="{AA5FD601-58AC-9807-9275-C59172C01762}"/>
          </ac:grpSpMkLst>
        </pc:grpChg>
        <pc:grpChg chg="add mod">
          <ac:chgData name="Isla Foffa" userId="237bb2e1-a752-4b88-b59e-e8cd0f246259" providerId="ADAL" clId="{9D584428-EBA3-48FC-AE28-1EB7505674F3}" dt="2024-04-02T14:17:21.300" v="4517" actId="14100"/>
          <ac:grpSpMkLst>
            <pc:docMk/>
            <pc:sldMk cId="2446875683" sldId="285"/>
            <ac:grpSpMk id="18" creationId="{E96A9C5A-41EE-F361-EB67-C800EA67C273}"/>
          </ac:grpSpMkLst>
        </pc:grpChg>
      </pc:sldChg>
      <pc:sldChg chg="addSp delSp modSp add mod delAnim modAnim">
        <pc:chgData name="Isla Foffa" userId="237bb2e1-a752-4b88-b59e-e8cd0f246259" providerId="ADAL" clId="{9D584428-EBA3-48FC-AE28-1EB7505674F3}" dt="2024-04-03T09:10:59.087" v="5622" actId="207"/>
        <pc:sldMkLst>
          <pc:docMk/>
          <pc:sldMk cId="1842219746" sldId="286"/>
        </pc:sldMkLst>
        <pc:spChg chg="mod">
          <ac:chgData name="Isla Foffa" userId="237bb2e1-a752-4b88-b59e-e8cd0f246259" providerId="ADAL" clId="{9D584428-EBA3-48FC-AE28-1EB7505674F3}" dt="2024-04-03T09:10:59.087" v="5622" actId="207"/>
          <ac:spMkLst>
            <pc:docMk/>
            <pc:sldMk cId="1842219746" sldId="286"/>
            <ac:spMk id="7" creationId="{00000000-0000-0000-0000-000000000000}"/>
          </ac:spMkLst>
        </pc:spChg>
        <pc:spChg chg="mod">
          <ac:chgData name="Isla Foffa" userId="237bb2e1-a752-4b88-b59e-e8cd0f246259" providerId="ADAL" clId="{9D584428-EBA3-48FC-AE28-1EB7505674F3}" dt="2024-04-02T12:36:16.033" v="3482" actId="20577"/>
          <ac:spMkLst>
            <pc:docMk/>
            <pc:sldMk cId="1842219746" sldId="286"/>
            <ac:spMk id="8" creationId="{B4B88B3C-750E-ED5B-5CEC-C4EF6AD2C621}"/>
          </ac:spMkLst>
        </pc:spChg>
        <pc:spChg chg="mod">
          <ac:chgData name="Isla Foffa" userId="237bb2e1-a752-4b88-b59e-e8cd0f246259" providerId="ADAL" clId="{9D584428-EBA3-48FC-AE28-1EB7505674F3}" dt="2024-04-02T14:19:06.517" v="4527" actId="20577"/>
          <ac:spMkLst>
            <pc:docMk/>
            <pc:sldMk cId="1842219746" sldId="286"/>
            <ac:spMk id="9" creationId="{7330803F-FF08-7A14-6CD0-9C9E4BEA618A}"/>
          </ac:spMkLst>
        </pc:spChg>
        <pc:spChg chg="mod">
          <ac:chgData name="Isla Foffa" userId="237bb2e1-a752-4b88-b59e-e8cd0f246259" providerId="ADAL" clId="{9D584428-EBA3-48FC-AE28-1EB7505674F3}" dt="2024-04-02T12:24:17.812" v="3214" actId="1076"/>
          <ac:spMkLst>
            <pc:docMk/>
            <pc:sldMk cId="1842219746" sldId="286"/>
            <ac:spMk id="10" creationId="{0111AA03-0321-19AC-BBBE-18F4F4EFA3C0}"/>
          </ac:spMkLst>
        </pc:spChg>
        <pc:spChg chg="add del mod">
          <ac:chgData name="Isla Foffa" userId="237bb2e1-a752-4b88-b59e-e8cd0f246259" providerId="ADAL" clId="{9D584428-EBA3-48FC-AE28-1EB7505674F3}" dt="2024-04-02T12:19:56.159" v="3179"/>
          <ac:spMkLst>
            <pc:docMk/>
            <pc:sldMk cId="1842219746" sldId="286"/>
            <ac:spMk id="11" creationId="{1C9C7631-8AB8-B17A-5325-1386FEC3DEF5}"/>
          </ac:spMkLst>
        </pc:spChg>
        <pc:spChg chg="add del mod">
          <ac:chgData name="Isla Foffa" userId="237bb2e1-a752-4b88-b59e-e8cd0f246259" providerId="ADAL" clId="{9D584428-EBA3-48FC-AE28-1EB7505674F3}" dt="2024-04-02T12:32:07.339" v="3455" actId="478"/>
          <ac:spMkLst>
            <pc:docMk/>
            <pc:sldMk cId="1842219746" sldId="286"/>
            <ac:spMk id="12" creationId="{B3D4F58E-FB9E-B03E-9AA0-7DF9B82A99FB}"/>
          </ac:spMkLst>
        </pc:spChg>
        <pc:spChg chg="mod">
          <ac:chgData name="Isla Foffa" userId="237bb2e1-a752-4b88-b59e-e8cd0f246259" providerId="ADAL" clId="{9D584428-EBA3-48FC-AE28-1EB7505674F3}" dt="2024-04-02T12:24:08.566" v="3211"/>
          <ac:spMkLst>
            <pc:docMk/>
            <pc:sldMk cId="1842219746" sldId="286"/>
            <ac:spMk id="14" creationId="{69739987-D3D5-FEB6-AB64-D747EC98A1D2}"/>
          </ac:spMkLst>
        </pc:spChg>
        <pc:spChg chg="add mod">
          <ac:chgData name="Isla Foffa" userId="237bb2e1-a752-4b88-b59e-e8cd0f246259" providerId="ADAL" clId="{9D584428-EBA3-48FC-AE28-1EB7505674F3}" dt="2024-04-02T12:32:20.781" v="3459" actId="1076"/>
          <ac:spMkLst>
            <pc:docMk/>
            <pc:sldMk cId="1842219746" sldId="286"/>
            <ac:spMk id="15" creationId="{5F0B12C2-94C5-AD4B-1DF6-CD15A5D13010}"/>
          </ac:spMkLst>
        </pc:spChg>
        <pc:spChg chg="add del">
          <ac:chgData name="Isla Foffa" userId="237bb2e1-a752-4b88-b59e-e8cd0f246259" providerId="ADAL" clId="{9D584428-EBA3-48FC-AE28-1EB7505674F3}" dt="2024-04-02T13:15:52.251" v="4014" actId="21"/>
          <ac:spMkLst>
            <pc:docMk/>
            <pc:sldMk cId="1842219746" sldId="286"/>
            <ac:spMk id="18" creationId="{25FE6FFD-3CA2-202A-D8CF-65ED31C99FBE}"/>
          </ac:spMkLst>
        </pc:spChg>
        <pc:grpChg chg="mod">
          <ac:chgData name="Isla Foffa" userId="237bb2e1-a752-4b88-b59e-e8cd0f246259" providerId="ADAL" clId="{9D584428-EBA3-48FC-AE28-1EB7505674F3}" dt="2024-04-03T09:10:59.087" v="5622" actId="207"/>
          <ac:grpSpMkLst>
            <pc:docMk/>
            <pc:sldMk cId="1842219746" sldId="286"/>
            <ac:grpSpMk id="6" creationId="{00000000-0000-0000-0000-000000000000}"/>
          </ac:grpSpMkLst>
        </pc:grpChg>
        <pc:grpChg chg="add del mod">
          <ac:chgData name="Isla Foffa" userId="237bb2e1-a752-4b88-b59e-e8cd0f246259" providerId="ADAL" clId="{9D584428-EBA3-48FC-AE28-1EB7505674F3}" dt="2024-04-02T12:24:20.836" v="3215" actId="21"/>
          <ac:grpSpMkLst>
            <pc:docMk/>
            <pc:sldMk cId="1842219746" sldId="286"/>
            <ac:grpSpMk id="13" creationId="{7C655664-E451-B906-DD98-66C7F6C0D39B}"/>
          </ac:grpSpMkLst>
        </pc:grpChg>
        <pc:grpChg chg="mod">
          <ac:chgData name="Isla Foffa" userId="237bb2e1-a752-4b88-b59e-e8cd0f246259" providerId="ADAL" clId="{9D584428-EBA3-48FC-AE28-1EB7505674F3}" dt="2024-04-02T12:24:14.774" v="3213" actId="14100"/>
          <ac:grpSpMkLst>
            <pc:docMk/>
            <pc:sldMk cId="1842219746" sldId="286"/>
            <ac:grpSpMk id="16" creationId="{5DFD1811-721B-A139-2773-59277CDC209D}"/>
          </ac:grpSpMkLst>
        </pc:grpChg>
      </pc:sldChg>
      <pc:sldChg chg="addSp delSp modSp add mod ord delAnim modAnim">
        <pc:chgData name="Isla Foffa" userId="237bb2e1-a752-4b88-b59e-e8cd0f246259" providerId="ADAL" clId="{9D584428-EBA3-48FC-AE28-1EB7505674F3}" dt="2024-04-03T09:11:15.417" v="5623" actId="207"/>
        <pc:sldMkLst>
          <pc:docMk/>
          <pc:sldMk cId="462822936" sldId="287"/>
        </pc:sldMkLst>
        <pc:spChg chg="add mod">
          <ac:chgData name="Isla Foffa" userId="237bb2e1-a752-4b88-b59e-e8cd0f246259" providerId="ADAL" clId="{9D584428-EBA3-48FC-AE28-1EB7505674F3}" dt="2024-04-02T13:16:18.923" v="4019" actId="1076"/>
          <ac:spMkLst>
            <pc:docMk/>
            <pc:sldMk cId="462822936" sldId="287"/>
            <ac:spMk id="6" creationId="{63BC74F5-FD33-3641-E3E8-842FB2280979}"/>
          </ac:spMkLst>
        </pc:spChg>
        <pc:spChg chg="add del mod">
          <ac:chgData name="Isla Foffa" userId="237bb2e1-a752-4b88-b59e-e8cd0f246259" providerId="ADAL" clId="{9D584428-EBA3-48FC-AE28-1EB7505674F3}" dt="2024-04-02T13:13:01.010" v="3977"/>
          <ac:spMkLst>
            <pc:docMk/>
            <pc:sldMk cId="462822936" sldId="287"/>
            <ac:spMk id="7" creationId="{491826B4-5BF6-D3B4-D537-6ED723591D99}"/>
          </ac:spMkLst>
        </pc:spChg>
        <pc:spChg chg="mod">
          <ac:chgData name="Isla Foffa" userId="237bb2e1-a752-4b88-b59e-e8cd0f246259" providerId="ADAL" clId="{9D584428-EBA3-48FC-AE28-1EB7505674F3}" dt="2024-04-02T14:19:26.936" v="4543" actId="20577"/>
          <ac:spMkLst>
            <pc:docMk/>
            <pc:sldMk cId="462822936" sldId="287"/>
            <ac:spMk id="10" creationId="{FB820BF6-6B50-58C7-A98D-597BD4CC9217}"/>
          </ac:spMkLst>
        </pc:spChg>
        <pc:spChg chg="add del mod">
          <ac:chgData name="Isla Foffa" userId="237bb2e1-a752-4b88-b59e-e8cd0f246259" providerId="ADAL" clId="{9D584428-EBA3-48FC-AE28-1EB7505674F3}" dt="2024-04-02T13:17:58.429" v="4026" actId="478"/>
          <ac:spMkLst>
            <pc:docMk/>
            <pc:sldMk cId="462822936" sldId="287"/>
            <ac:spMk id="11" creationId="{A152F931-9624-8EDD-B5D8-D8CCFE61079D}"/>
          </ac:spMkLst>
        </pc:spChg>
        <pc:spChg chg="add del mod">
          <ac:chgData name="Isla Foffa" userId="237bb2e1-a752-4b88-b59e-e8cd0f246259" providerId="ADAL" clId="{9D584428-EBA3-48FC-AE28-1EB7505674F3}" dt="2024-04-02T13:16:13.978" v="4018" actId="478"/>
          <ac:spMkLst>
            <pc:docMk/>
            <pc:sldMk cId="462822936" sldId="287"/>
            <ac:spMk id="12" creationId="{25FE6FFD-3CA2-202A-D8CF-65ED31C99FBE}"/>
          </ac:spMkLst>
        </pc:spChg>
        <pc:spChg chg="add mod">
          <ac:chgData name="Isla Foffa" userId="237bb2e1-a752-4b88-b59e-e8cd0f246259" providerId="ADAL" clId="{9D584428-EBA3-48FC-AE28-1EB7505674F3}" dt="2024-04-02T13:19:32.154" v="4042" actId="20577"/>
          <ac:spMkLst>
            <pc:docMk/>
            <pc:sldMk cId="462822936" sldId="287"/>
            <ac:spMk id="13" creationId="{6778C4DB-097C-47BF-6303-A0817619D024}"/>
          </ac:spMkLst>
        </pc:spChg>
        <pc:spChg chg="del">
          <ac:chgData name="Isla Foffa" userId="237bb2e1-a752-4b88-b59e-e8cd0f246259" providerId="ADAL" clId="{9D584428-EBA3-48FC-AE28-1EB7505674F3}" dt="2024-04-02T13:12:25.666" v="3968" actId="478"/>
          <ac:spMkLst>
            <pc:docMk/>
            <pc:sldMk cId="462822936" sldId="287"/>
            <ac:spMk id="14" creationId="{D80FDA90-B802-4A33-1408-979DDC3091D4}"/>
          </ac:spMkLst>
        </pc:spChg>
        <pc:spChg chg="mod">
          <ac:chgData name="Isla Foffa" userId="237bb2e1-a752-4b88-b59e-e8cd0f246259" providerId="ADAL" clId="{9D584428-EBA3-48FC-AE28-1EB7505674F3}" dt="2024-04-03T09:11:15.417" v="5623" actId="207"/>
          <ac:spMkLst>
            <pc:docMk/>
            <pc:sldMk cId="462822936" sldId="287"/>
            <ac:spMk id="17" creationId="{D7EDDEFE-B8C8-6F38-EBBD-FECB7E29614E}"/>
          </ac:spMkLst>
        </pc:spChg>
        <pc:spChg chg="del">
          <ac:chgData name="Isla Foffa" userId="237bb2e1-a752-4b88-b59e-e8cd0f246259" providerId="ADAL" clId="{9D584428-EBA3-48FC-AE28-1EB7505674F3}" dt="2024-04-02T13:13:26.952" v="3987" actId="478"/>
          <ac:spMkLst>
            <pc:docMk/>
            <pc:sldMk cId="462822936" sldId="287"/>
            <ac:spMk id="20" creationId="{29346222-E7D1-9E83-A99B-EC16650D11D4}"/>
          </ac:spMkLst>
        </pc:spChg>
        <pc:spChg chg="del">
          <ac:chgData name="Isla Foffa" userId="237bb2e1-a752-4b88-b59e-e8cd0f246259" providerId="ADAL" clId="{9D584428-EBA3-48FC-AE28-1EB7505674F3}" dt="2024-04-02T13:12:27.407" v="3969" actId="478"/>
          <ac:spMkLst>
            <pc:docMk/>
            <pc:sldMk cId="462822936" sldId="287"/>
            <ac:spMk id="21" creationId="{C7F6C2C1-282E-613E-BB3C-08C6FA707A41}"/>
          </ac:spMkLst>
        </pc:spChg>
        <pc:grpChg chg="mod">
          <ac:chgData name="Isla Foffa" userId="237bb2e1-a752-4b88-b59e-e8cd0f246259" providerId="ADAL" clId="{9D584428-EBA3-48FC-AE28-1EB7505674F3}" dt="2024-04-02T13:18:21.628" v="4030" actId="14100"/>
          <ac:grpSpMkLst>
            <pc:docMk/>
            <pc:sldMk cId="462822936" sldId="287"/>
            <ac:grpSpMk id="2" creationId="{00000000-0000-0000-0000-000000000000}"/>
          </ac:grpSpMkLst>
        </pc:grpChg>
        <pc:grpChg chg="mod">
          <ac:chgData name="Isla Foffa" userId="237bb2e1-a752-4b88-b59e-e8cd0f246259" providerId="ADAL" clId="{9D584428-EBA3-48FC-AE28-1EB7505674F3}" dt="2024-04-03T09:11:15.417" v="5623" actId="207"/>
          <ac:grpSpMkLst>
            <pc:docMk/>
            <pc:sldMk cId="462822936" sldId="287"/>
            <ac:grpSpMk id="16" creationId="{AA5FD601-58AC-9807-9275-C59172C01762}"/>
          </ac:grpSpMkLst>
        </pc:grpChg>
        <pc:grpChg chg="del">
          <ac:chgData name="Isla Foffa" userId="237bb2e1-a752-4b88-b59e-e8cd0f246259" providerId="ADAL" clId="{9D584428-EBA3-48FC-AE28-1EB7505674F3}" dt="2024-04-02T13:13:25.238" v="3986" actId="478"/>
          <ac:grpSpMkLst>
            <pc:docMk/>
            <pc:sldMk cId="462822936" sldId="287"/>
            <ac:grpSpMk id="18" creationId="{E96A9C5A-41EE-F361-EB67-C800EA67C273}"/>
          </ac:grpSpMkLst>
        </pc:grpChg>
      </pc:sldChg>
      <pc:sldChg chg="addSp delSp modSp add mod ord modAnim">
        <pc:chgData name="Isla Foffa" userId="237bb2e1-a752-4b88-b59e-e8cd0f246259" providerId="ADAL" clId="{9D584428-EBA3-48FC-AE28-1EB7505674F3}" dt="2024-04-03T09:11:25.219" v="5624" actId="207"/>
        <pc:sldMkLst>
          <pc:docMk/>
          <pc:sldMk cId="118906580" sldId="288"/>
        </pc:sldMkLst>
        <pc:spChg chg="del">
          <ac:chgData name="Isla Foffa" userId="237bb2e1-a752-4b88-b59e-e8cd0f246259" providerId="ADAL" clId="{9D584428-EBA3-48FC-AE28-1EB7505674F3}" dt="2024-04-02T13:44:14.995" v="4285" actId="478"/>
          <ac:spMkLst>
            <pc:docMk/>
            <pc:sldMk cId="118906580" sldId="288"/>
            <ac:spMk id="6" creationId="{63BC74F5-FD33-3641-E3E8-842FB2280979}"/>
          </ac:spMkLst>
        </pc:spChg>
        <pc:spChg chg="mod">
          <ac:chgData name="Isla Foffa" userId="237bb2e1-a752-4b88-b59e-e8cd0f246259" providerId="ADAL" clId="{9D584428-EBA3-48FC-AE28-1EB7505674F3}" dt="2024-04-02T14:19:30.662" v="4547" actId="20577"/>
          <ac:spMkLst>
            <pc:docMk/>
            <pc:sldMk cId="118906580" sldId="288"/>
            <ac:spMk id="10" creationId="{FB820BF6-6B50-58C7-A98D-597BD4CC9217}"/>
          </ac:spMkLst>
        </pc:spChg>
        <pc:spChg chg="mod">
          <ac:chgData name="Isla Foffa" userId="237bb2e1-a752-4b88-b59e-e8cd0f246259" providerId="ADAL" clId="{9D584428-EBA3-48FC-AE28-1EB7505674F3}" dt="2024-04-02T13:44:57.687" v="4293" actId="1076"/>
          <ac:spMkLst>
            <pc:docMk/>
            <pc:sldMk cId="118906580" sldId="288"/>
            <ac:spMk id="11" creationId="{A152F931-9624-8EDD-B5D8-D8CCFE61079D}"/>
          </ac:spMkLst>
        </pc:spChg>
        <pc:spChg chg="mod">
          <ac:chgData name="Isla Foffa" userId="237bb2e1-a752-4b88-b59e-e8cd0f246259" providerId="ADAL" clId="{9D584428-EBA3-48FC-AE28-1EB7505674F3}" dt="2024-04-02T13:18:30.724" v="4031"/>
          <ac:spMkLst>
            <pc:docMk/>
            <pc:sldMk cId="118906580" sldId="288"/>
            <ac:spMk id="12" creationId="{B6958569-47A7-6C3A-DFE8-FB931A2F792C}"/>
          </ac:spMkLst>
        </pc:spChg>
        <pc:spChg chg="mod">
          <ac:chgData name="Isla Foffa" userId="237bb2e1-a752-4b88-b59e-e8cd0f246259" providerId="ADAL" clId="{9D584428-EBA3-48FC-AE28-1EB7505674F3}" dt="2024-04-02T13:18:50.018" v="4035"/>
          <ac:spMkLst>
            <pc:docMk/>
            <pc:sldMk cId="118906580" sldId="288"/>
            <ac:spMk id="14" creationId="{6DB0F479-228E-6550-3299-7FC392E252C4}"/>
          </ac:spMkLst>
        </pc:spChg>
        <pc:spChg chg="add mod">
          <ac:chgData name="Isla Foffa" userId="237bb2e1-a752-4b88-b59e-e8cd0f246259" providerId="ADAL" clId="{9D584428-EBA3-48FC-AE28-1EB7505674F3}" dt="2024-04-02T14:43:35.925" v="5063" actId="207"/>
          <ac:spMkLst>
            <pc:docMk/>
            <pc:sldMk cId="118906580" sldId="288"/>
            <ac:spMk id="15" creationId="{CF4D40C4-85F0-1759-9174-5EF93F76C269}"/>
          </ac:spMkLst>
        </pc:spChg>
        <pc:spChg chg="mod">
          <ac:chgData name="Isla Foffa" userId="237bb2e1-a752-4b88-b59e-e8cd0f246259" providerId="ADAL" clId="{9D584428-EBA3-48FC-AE28-1EB7505674F3}" dt="2024-04-03T09:11:25.219" v="5624" actId="207"/>
          <ac:spMkLst>
            <pc:docMk/>
            <pc:sldMk cId="118906580" sldId="288"/>
            <ac:spMk id="17" creationId="{D7EDDEFE-B8C8-6F38-EBBD-FECB7E29614E}"/>
          </ac:spMkLst>
        </pc:spChg>
        <pc:spChg chg="add mod">
          <ac:chgData name="Isla Foffa" userId="237bb2e1-a752-4b88-b59e-e8cd0f246259" providerId="ADAL" clId="{9D584428-EBA3-48FC-AE28-1EB7505674F3}" dt="2024-04-02T15:00:58.762" v="5321" actId="20577"/>
          <ac:spMkLst>
            <pc:docMk/>
            <pc:sldMk cId="118906580" sldId="288"/>
            <ac:spMk id="18" creationId="{B6EDF92F-1F98-8753-2A07-D876317EA898}"/>
          </ac:spMkLst>
        </pc:spChg>
        <pc:spChg chg="add mod">
          <ac:chgData name="Isla Foffa" userId="237bb2e1-a752-4b88-b59e-e8cd0f246259" providerId="ADAL" clId="{9D584428-EBA3-48FC-AE28-1EB7505674F3}" dt="2024-04-02T13:45:09.133" v="4296" actId="1076"/>
          <ac:spMkLst>
            <pc:docMk/>
            <pc:sldMk cId="118906580" sldId="288"/>
            <ac:spMk id="19" creationId="{2E946476-A8C3-E96F-116E-E120A0AD667D}"/>
          </ac:spMkLst>
        </pc:spChg>
        <pc:spChg chg="add mod">
          <ac:chgData name="Isla Foffa" userId="237bb2e1-a752-4b88-b59e-e8cd0f246259" providerId="ADAL" clId="{9D584428-EBA3-48FC-AE28-1EB7505674F3}" dt="2024-04-02T13:45:06.333" v="4295" actId="1076"/>
          <ac:spMkLst>
            <pc:docMk/>
            <pc:sldMk cId="118906580" sldId="288"/>
            <ac:spMk id="20" creationId="{70EFE562-4A6E-7950-211A-4526771CBD59}"/>
          </ac:spMkLst>
        </pc:spChg>
        <pc:grpChg chg="del">
          <ac:chgData name="Isla Foffa" userId="237bb2e1-a752-4b88-b59e-e8cd0f246259" providerId="ADAL" clId="{9D584428-EBA3-48FC-AE28-1EB7505674F3}" dt="2024-04-02T13:18:42.149" v="4033" actId="478"/>
          <ac:grpSpMkLst>
            <pc:docMk/>
            <pc:sldMk cId="118906580" sldId="288"/>
            <ac:grpSpMk id="2" creationId="{00000000-0000-0000-0000-000000000000}"/>
          </ac:grpSpMkLst>
        </pc:grpChg>
        <pc:grpChg chg="add del mod ord">
          <ac:chgData name="Isla Foffa" userId="237bb2e1-a752-4b88-b59e-e8cd0f246259" providerId="ADAL" clId="{9D584428-EBA3-48FC-AE28-1EB7505674F3}" dt="2024-04-02T13:18:44.430" v="4034" actId="478"/>
          <ac:grpSpMkLst>
            <pc:docMk/>
            <pc:sldMk cId="118906580" sldId="288"/>
            <ac:grpSpMk id="7" creationId="{5F0F86F5-FE39-BA03-66FA-7BFD9EBBE6E2}"/>
          </ac:grpSpMkLst>
        </pc:grpChg>
        <pc:grpChg chg="add mod ord">
          <ac:chgData name="Isla Foffa" userId="237bb2e1-a752-4b88-b59e-e8cd0f246259" providerId="ADAL" clId="{9D584428-EBA3-48FC-AE28-1EB7505674F3}" dt="2024-04-02T13:18:52.294" v="4036" actId="167"/>
          <ac:grpSpMkLst>
            <pc:docMk/>
            <pc:sldMk cId="118906580" sldId="288"/>
            <ac:grpSpMk id="13" creationId="{62CC5799-2390-7C21-67E9-B9227DD6A181}"/>
          </ac:grpSpMkLst>
        </pc:grpChg>
        <pc:grpChg chg="mod">
          <ac:chgData name="Isla Foffa" userId="237bb2e1-a752-4b88-b59e-e8cd0f246259" providerId="ADAL" clId="{9D584428-EBA3-48FC-AE28-1EB7505674F3}" dt="2024-04-03T09:11:25.219" v="5624" actId="207"/>
          <ac:grpSpMkLst>
            <pc:docMk/>
            <pc:sldMk cId="118906580" sldId="288"/>
            <ac:grpSpMk id="16" creationId="{AA5FD601-58AC-9807-9275-C59172C01762}"/>
          </ac:grpSpMkLst>
        </pc:grpChg>
      </pc:sldChg>
      <pc:sldChg chg="addSp delSp modSp add mod ord delAnim modAnim">
        <pc:chgData name="Isla Foffa" userId="237bb2e1-a752-4b88-b59e-e8cd0f246259" providerId="ADAL" clId="{9D584428-EBA3-48FC-AE28-1EB7505674F3}" dt="2024-04-03T09:11:35.559" v="5625" actId="207"/>
        <pc:sldMkLst>
          <pc:docMk/>
          <pc:sldMk cId="2503694354" sldId="289"/>
        </pc:sldMkLst>
        <pc:spChg chg="mod">
          <ac:chgData name="Isla Foffa" userId="237bb2e1-a752-4b88-b59e-e8cd0f246259" providerId="ADAL" clId="{9D584428-EBA3-48FC-AE28-1EB7505674F3}" dt="2024-04-03T09:11:35.559" v="5625" actId="207"/>
          <ac:spMkLst>
            <pc:docMk/>
            <pc:sldMk cId="2503694354" sldId="289"/>
            <ac:spMk id="7" creationId="{00000000-0000-0000-0000-000000000000}"/>
          </ac:spMkLst>
        </pc:spChg>
        <pc:spChg chg="del mod">
          <ac:chgData name="Isla Foffa" userId="237bb2e1-a752-4b88-b59e-e8cd0f246259" providerId="ADAL" clId="{9D584428-EBA3-48FC-AE28-1EB7505674F3}" dt="2024-04-02T13:28:04.143" v="4199" actId="478"/>
          <ac:spMkLst>
            <pc:docMk/>
            <pc:sldMk cId="2503694354" sldId="289"/>
            <ac:spMk id="8" creationId="{B4B88B3C-750E-ED5B-5CEC-C4EF6AD2C621}"/>
          </ac:spMkLst>
        </pc:spChg>
        <pc:spChg chg="mod">
          <ac:chgData name="Isla Foffa" userId="237bb2e1-a752-4b88-b59e-e8cd0f246259" providerId="ADAL" clId="{9D584428-EBA3-48FC-AE28-1EB7505674F3}" dt="2024-04-02T14:19:35.079" v="4551" actId="20577"/>
          <ac:spMkLst>
            <pc:docMk/>
            <pc:sldMk cId="2503694354" sldId="289"/>
            <ac:spMk id="9" creationId="{7330803F-FF08-7A14-6CD0-9C9E4BEA618A}"/>
          </ac:spMkLst>
        </pc:spChg>
        <pc:spChg chg="del">
          <ac:chgData name="Isla Foffa" userId="237bb2e1-a752-4b88-b59e-e8cd0f246259" providerId="ADAL" clId="{9D584428-EBA3-48FC-AE28-1EB7505674F3}" dt="2024-04-02T13:29:59.774" v="4221" actId="478"/>
          <ac:spMkLst>
            <pc:docMk/>
            <pc:sldMk cId="2503694354" sldId="289"/>
            <ac:spMk id="10" creationId="{0111AA03-0321-19AC-BBBE-18F4F4EFA3C0}"/>
          </ac:spMkLst>
        </pc:spChg>
        <pc:spChg chg="add mod">
          <ac:chgData name="Isla Foffa" userId="237bb2e1-a752-4b88-b59e-e8cd0f246259" providerId="ADAL" clId="{9D584428-EBA3-48FC-AE28-1EB7505674F3}" dt="2024-04-02T13:28:43.121" v="4208" actId="1076"/>
          <ac:spMkLst>
            <pc:docMk/>
            <pc:sldMk cId="2503694354" sldId="289"/>
            <ac:spMk id="11" creationId="{E0DDFF97-0B5A-A0DE-819A-318047F8AE54}"/>
          </ac:spMkLst>
        </pc:spChg>
        <pc:spChg chg="add mod">
          <ac:chgData name="Isla Foffa" userId="237bb2e1-a752-4b88-b59e-e8cd0f246259" providerId="ADAL" clId="{9D584428-EBA3-48FC-AE28-1EB7505674F3}" dt="2024-04-02T13:29:35.234" v="4219" actId="207"/>
          <ac:spMkLst>
            <pc:docMk/>
            <pc:sldMk cId="2503694354" sldId="289"/>
            <ac:spMk id="12" creationId="{96A38728-7AF9-FDB2-104C-6FECD65F192A}"/>
          </ac:spMkLst>
        </pc:spChg>
        <pc:spChg chg="add mod">
          <ac:chgData name="Isla Foffa" userId="237bb2e1-a752-4b88-b59e-e8cd0f246259" providerId="ADAL" clId="{9D584428-EBA3-48FC-AE28-1EB7505674F3}" dt="2024-04-02T13:45:59.516" v="4299" actId="1076"/>
          <ac:spMkLst>
            <pc:docMk/>
            <pc:sldMk cId="2503694354" sldId="289"/>
            <ac:spMk id="13" creationId="{A0A0A1BA-99E4-7024-053A-98C5F80D9D99}"/>
          </ac:spMkLst>
        </pc:spChg>
        <pc:spChg chg="mod">
          <ac:chgData name="Isla Foffa" userId="237bb2e1-a752-4b88-b59e-e8cd0f246259" providerId="ADAL" clId="{9D584428-EBA3-48FC-AE28-1EB7505674F3}" dt="2024-04-02T13:45:55.715" v="4298" actId="1076"/>
          <ac:spMkLst>
            <pc:docMk/>
            <pc:sldMk cId="2503694354" sldId="289"/>
            <ac:spMk id="15" creationId="{5F0B12C2-94C5-AD4B-1DF6-CD15A5D13010}"/>
          </ac:spMkLst>
        </pc:spChg>
        <pc:grpChg chg="mod">
          <ac:chgData name="Isla Foffa" userId="237bb2e1-a752-4b88-b59e-e8cd0f246259" providerId="ADAL" clId="{9D584428-EBA3-48FC-AE28-1EB7505674F3}" dt="2024-04-03T09:11:35.559" v="5625" actId="207"/>
          <ac:grpSpMkLst>
            <pc:docMk/>
            <pc:sldMk cId="2503694354" sldId="289"/>
            <ac:grpSpMk id="6" creationId="{00000000-0000-0000-0000-000000000000}"/>
          </ac:grpSpMkLst>
        </pc:grpChg>
        <pc:grpChg chg="del">
          <ac:chgData name="Isla Foffa" userId="237bb2e1-a752-4b88-b59e-e8cd0f246259" providerId="ADAL" clId="{9D584428-EBA3-48FC-AE28-1EB7505674F3}" dt="2024-04-02T13:30:00.590" v="4222" actId="478"/>
          <ac:grpSpMkLst>
            <pc:docMk/>
            <pc:sldMk cId="2503694354" sldId="289"/>
            <ac:grpSpMk id="16" creationId="{5DFD1811-721B-A139-2773-59277CDC209D}"/>
          </ac:grpSpMkLst>
        </pc:grpChg>
      </pc:sldChg>
      <pc:sldChg chg="addSp delSp modSp add mod ord modAnim">
        <pc:chgData name="Isla Foffa" userId="237bb2e1-a752-4b88-b59e-e8cd0f246259" providerId="ADAL" clId="{9D584428-EBA3-48FC-AE28-1EB7505674F3}" dt="2024-04-29T14:12:05.568" v="5745" actId="167"/>
        <pc:sldMkLst>
          <pc:docMk/>
          <pc:sldMk cId="3530317130" sldId="290"/>
        </pc:sldMkLst>
        <pc:spChg chg="mod">
          <ac:chgData name="Isla Foffa" userId="237bb2e1-a752-4b88-b59e-e8cd0f246259" providerId="ADAL" clId="{9D584428-EBA3-48FC-AE28-1EB7505674F3}" dt="2024-04-02T14:40:11.286" v="4841" actId="20577"/>
          <ac:spMkLst>
            <pc:docMk/>
            <pc:sldMk cId="3530317130" sldId="290"/>
            <ac:spMk id="8" creationId="{633165F4-E5C6-94B4-1A67-228B8D2604A2}"/>
          </ac:spMkLst>
        </pc:spChg>
        <pc:spChg chg="mod">
          <ac:chgData name="Isla Foffa" userId="237bb2e1-a752-4b88-b59e-e8cd0f246259" providerId="ADAL" clId="{9D584428-EBA3-48FC-AE28-1EB7505674F3}" dt="2024-04-02T15:02:33.222" v="5404" actId="14100"/>
          <ac:spMkLst>
            <pc:docMk/>
            <pc:sldMk cId="3530317130" sldId="290"/>
            <ac:spMk id="21" creationId="{00000000-0000-0000-0000-000000000000}"/>
          </ac:spMkLst>
        </pc:spChg>
        <pc:spChg chg="del">
          <ac:chgData name="Isla Foffa" userId="237bb2e1-a752-4b88-b59e-e8cd0f246259" providerId="ADAL" clId="{9D584428-EBA3-48FC-AE28-1EB7505674F3}" dt="2024-04-29T14:12:01.368" v="5743" actId="478"/>
          <ac:spMkLst>
            <pc:docMk/>
            <pc:sldMk cId="3530317130" sldId="290"/>
            <ac:spMk id="22" creationId="{D1FC82E5-DD60-5A06-9FF9-95BCC4054FBC}"/>
          </ac:spMkLst>
        </pc:spChg>
        <pc:grpChg chg="mod">
          <ac:chgData name="Isla Foffa" userId="237bb2e1-a752-4b88-b59e-e8cd0f246259" providerId="ADAL" clId="{9D584428-EBA3-48FC-AE28-1EB7505674F3}" dt="2024-04-02T15:02:57.354" v="5410" actId="14100"/>
          <ac:grpSpMkLst>
            <pc:docMk/>
            <pc:sldMk cId="3530317130" sldId="290"/>
            <ac:grpSpMk id="4" creationId="{00000000-0000-0000-0000-000000000000}"/>
          </ac:grpSpMkLst>
        </pc:grpChg>
        <pc:grpChg chg="mod">
          <ac:chgData name="Isla Foffa" userId="237bb2e1-a752-4b88-b59e-e8cd0f246259" providerId="ADAL" clId="{9D584428-EBA3-48FC-AE28-1EB7505674F3}" dt="2024-04-02T15:02:49.282" v="5408" actId="14100"/>
          <ac:grpSpMkLst>
            <pc:docMk/>
            <pc:sldMk cId="3530317130" sldId="290"/>
            <ac:grpSpMk id="12" creationId="{00000000-0000-0000-0000-000000000000}"/>
          </ac:grpSpMkLst>
        </pc:grpChg>
        <pc:grpChg chg="mod">
          <ac:chgData name="Isla Foffa" userId="237bb2e1-a752-4b88-b59e-e8cd0f246259" providerId="ADAL" clId="{9D584428-EBA3-48FC-AE28-1EB7505674F3}" dt="2024-04-02T15:02:41.445" v="5406" actId="14100"/>
          <ac:grpSpMkLst>
            <pc:docMk/>
            <pc:sldMk cId="3530317130" sldId="290"/>
            <ac:grpSpMk id="17" creationId="{00000000-0000-0000-0000-000000000000}"/>
          </ac:grpSpMkLst>
        </pc:grpChg>
        <pc:picChg chg="add mod ord">
          <ac:chgData name="Isla Foffa" userId="237bb2e1-a752-4b88-b59e-e8cd0f246259" providerId="ADAL" clId="{9D584428-EBA3-48FC-AE28-1EB7505674F3}" dt="2024-04-29T14:12:05.568" v="5745" actId="167"/>
          <ac:picMkLst>
            <pc:docMk/>
            <pc:sldMk cId="3530317130" sldId="290"/>
            <ac:picMk id="2" creationId="{83D1AAD9-3FB1-2E4D-1862-61D1B7E88527}"/>
          </ac:picMkLst>
        </pc:picChg>
        <pc:picChg chg="del">
          <ac:chgData name="Isla Foffa" userId="237bb2e1-a752-4b88-b59e-e8cd0f246259" providerId="ADAL" clId="{9D584428-EBA3-48FC-AE28-1EB7505674F3}" dt="2024-04-29T14:11:59.887" v="5742" actId="478"/>
          <ac:picMkLst>
            <pc:docMk/>
            <pc:sldMk cId="3530317130" sldId="290"/>
            <ac:picMk id="9" creationId="{0B099288-5D09-4132-D563-925FAFD59975}"/>
          </ac:picMkLst>
        </pc:picChg>
      </pc:sldChg>
      <pc:sldChg chg="delSp modSp add mod modAnim">
        <pc:chgData name="Isla Foffa" userId="237bb2e1-a752-4b88-b59e-e8cd0f246259" providerId="ADAL" clId="{9D584428-EBA3-48FC-AE28-1EB7505674F3}" dt="2024-04-29T14:10:20.903" v="5717" actId="207"/>
        <pc:sldMkLst>
          <pc:docMk/>
          <pc:sldMk cId="185640409" sldId="291"/>
        </pc:sldMkLst>
        <pc:spChg chg="mod">
          <ac:chgData name="Isla Foffa" userId="237bb2e1-a752-4b88-b59e-e8cd0f246259" providerId="ADAL" clId="{9D584428-EBA3-48FC-AE28-1EB7505674F3}" dt="2024-04-29T14:10:20.903" v="5717" actId="207"/>
          <ac:spMkLst>
            <pc:docMk/>
            <pc:sldMk cId="185640409" sldId="291"/>
            <ac:spMk id="7" creationId="{00000000-0000-0000-0000-000000000000}"/>
          </ac:spMkLst>
        </pc:spChg>
        <pc:spChg chg="mod">
          <ac:chgData name="Isla Foffa" userId="237bb2e1-a752-4b88-b59e-e8cd0f246259" providerId="ADAL" clId="{9D584428-EBA3-48FC-AE28-1EB7505674F3}" dt="2024-04-03T08:42:33.857" v="5562" actId="14100"/>
          <ac:spMkLst>
            <pc:docMk/>
            <pc:sldMk cId="185640409" sldId="291"/>
            <ac:spMk id="9" creationId="{A0B26BA7-3A5A-1527-197A-C0A2B51E1950}"/>
          </ac:spMkLst>
        </pc:spChg>
        <pc:spChg chg="mod">
          <ac:chgData name="Isla Foffa" userId="237bb2e1-a752-4b88-b59e-e8cd0f246259" providerId="ADAL" clId="{9D584428-EBA3-48FC-AE28-1EB7505674F3}" dt="2024-04-03T08:42:31.621" v="5561" actId="1076"/>
          <ac:spMkLst>
            <pc:docMk/>
            <pc:sldMk cId="185640409" sldId="291"/>
            <ac:spMk id="12" creationId="{9FA925AA-02C8-D3EC-F58A-029CFCB3E792}"/>
          </ac:spMkLst>
        </pc:spChg>
        <pc:spChg chg="mod">
          <ac:chgData name="Isla Foffa" userId="237bb2e1-a752-4b88-b59e-e8cd0f246259" providerId="ADAL" clId="{9D584428-EBA3-48FC-AE28-1EB7505674F3}" dt="2024-04-03T08:42:43.695" v="5565" actId="1076"/>
          <ac:spMkLst>
            <pc:docMk/>
            <pc:sldMk cId="185640409" sldId="291"/>
            <ac:spMk id="15" creationId="{408403AD-EC1C-61ED-130F-E33FA3E4CD05}"/>
          </ac:spMkLst>
        </pc:spChg>
        <pc:spChg chg="mod">
          <ac:chgData name="Isla Foffa" userId="237bb2e1-a752-4b88-b59e-e8cd0f246259" providerId="ADAL" clId="{9D584428-EBA3-48FC-AE28-1EB7505674F3}" dt="2024-04-03T08:42:39.303" v="5564" actId="14100"/>
          <ac:spMkLst>
            <pc:docMk/>
            <pc:sldMk cId="185640409" sldId="291"/>
            <ac:spMk id="19" creationId="{532581A6-6BCA-4F74-1F61-8E15E2A3A06A}"/>
          </ac:spMkLst>
        </pc:spChg>
        <pc:spChg chg="del">
          <ac:chgData name="Isla Foffa" userId="237bb2e1-a752-4b88-b59e-e8cd0f246259" providerId="ADAL" clId="{9D584428-EBA3-48FC-AE28-1EB7505674F3}" dt="2024-04-29T14:08:23.965" v="5716" actId="478"/>
          <ac:spMkLst>
            <pc:docMk/>
            <pc:sldMk cId="185640409" sldId="291"/>
            <ac:spMk id="20" creationId="{4EB39902-1B6A-DB1A-699D-BDE9D6D47DE1}"/>
          </ac:spMkLst>
        </pc:spChg>
        <pc:grpChg chg="mod">
          <ac:chgData name="Isla Foffa" userId="237bb2e1-a752-4b88-b59e-e8cd0f246259" providerId="ADAL" clId="{9D584428-EBA3-48FC-AE28-1EB7505674F3}" dt="2024-04-29T14:10:20.903" v="5717" actId="207"/>
          <ac:grpSpMkLst>
            <pc:docMk/>
            <pc:sldMk cId="185640409" sldId="291"/>
            <ac:grpSpMk id="6"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07127-7964-4D3A-83D8-62309D0AB206}" type="datetimeFigureOut">
              <a:rPr lang="en-GB" smtClean="0"/>
              <a:t>29/04/2024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C36B7-325C-4173-AEA5-C43F54510295}" type="slidenum">
              <a:rPr lang="en-GB" smtClean="0"/>
              <a:t>‹#›</a:t>
            </a:fld>
            <a:endParaRPr lang="en-GB"/>
          </a:p>
        </p:txBody>
      </p:sp>
    </p:spTree>
    <p:extLst>
      <p:ext uri="{BB962C8B-B14F-4D97-AF65-F5344CB8AC3E}">
        <p14:creationId xmlns:p14="http://schemas.microsoft.com/office/powerpoint/2010/main" val="29011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a:t>
            </a:fld>
            <a:endParaRPr lang="en-GB"/>
          </a:p>
        </p:txBody>
      </p:sp>
    </p:spTree>
    <p:extLst>
      <p:ext uri="{BB962C8B-B14F-4D97-AF65-F5344CB8AC3E}">
        <p14:creationId xmlns:p14="http://schemas.microsoft.com/office/powerpoint/2010/main" val="514170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4</a:t>
            </a:fld>
            <a:endParaRPr lang="en-GB"/>
          </a:p>
        </p:txBody>
      </p:sp>
    </p:spTree>
    <p:extLst>
      <p:ext uri="{BB962C8B-B14F-4D97-AF65-F5344CB8AC3E}">
        <p14:creationId xmlns:p14="http://schemas.microsoft.com/office/powerpoint/2010/main" val="2217970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C36B7-325C-4173-AEA5-C43F54510295}" type="slidenum">
              <a:rPr lang="en-GB" smtClean="0"/>
              <a:t>10</a:t>
            </a:fld>
            <a:endParaRPr lang="en-GB"/>
          </a:p>
        </p:txBody>
      </p:sp>
    </p:spTree>
    <p:extLst>
      <p:ext uri="{BB962C8B-B14F-4D97-AF65-F5344CB8AC3E}">
        <p14:creationId xmlns:p14="http://schemas.microsoft.com/office/powerpoint/2010/main" val="304287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hyperlink" Target="https://futurumcareers.com" TargetMode="External"/><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findafair.societyforscience.org/" TargetMode="External"/><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hyperlink" Target="https://www.acs.org/education/students/highschool/olympiad.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acs.org/education.html"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hyperlink" Target="https://edu.rsc.or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8.png"/><Relationship Id="rId7" Type="http://schemas.openxmlformats.org/officeDocument/2006/relationships/image" Target="../media/image35.sv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7.jpg"/><Relationship Id="rId7" Type="http://schemas.openxmlformats.org/officeDocument/2006/relationships/image" Target="../media/image35.sv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3" Type="http://schemas.openxmlformats.org/officeDocument/2006/relationships/hyperlink" Target="http://www.futurumcareers.com/Dr-Ron-Quinlan-activity-sheet.pdf" TargetMode="External"/><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www.futurumcareers.com/Dr-Ron-Quinlan-article.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sv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hyperlink" Target="https://cnu.edu/" TargetMode="External"/><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wearing a white coat and gloves&#10;&#10;Description automatically generated">
            <a:extLst>
              <a:ext uri="{FF2B5EF4-FFF2-40B4-BE49-F238E27FC236}">
                <a16:creationId xmlns:a16="http://schemas.microsoft.com/office/drawing/2014/main" id="{122BADA8-EE68-901B-AD7B-F66E61E56D28}"/>
              </a:ext>
            </a:extLst>
          </p:cNvPr>
          <p:cNvPicPr>
            <a:picLocks noChangeAspect="1"/>
          </p:cNvPicPr>
          <p:nvPr/>
        </p:nvPicPr>
        <p:blipFill rotWithShape="1">
          <a:blip r:embed="rId3">
            <a:extLst>
              <a:ext uri="{28A0092B-C50C-407E-A947-70E740481C1C}">
                <a14:useLocalDpi xmlns:a14="http://schemas.microsoft.com/office/drawing/2010/main" val="0"/>
              </a:ext>
            </a:extLst>
          </a:blip>
          <a:srcRect l="13070" r="17225"/>
          <a:stretch/>
        </p:blipFill>
        <p:spPr>
          <a:xfrm>
            <a:off x="7543799" y="-2"/>
            <a:ext cx="10744201" cy="10287001"/>
          </a:xfrm>
          <a:prstGeom prst="rect">
            <a:avLst/>
          </a:prstGeom>
        </p:spPr>
      </p:pic>
      <p:grpSp>
        <p:nvGrpSpPr>
          <p:cNvPr id="4" name="Group 4"/>
          <p:cNvGrpSpPr/>
          <p:nvPr/>
        </p:nvGrpSpPr>
        <p:grpSpPr>
          <a:xfrm rot="5400000">
            <a:off x="1270009" y="-241309"/>
            <a:ext cx="9258300" cy="11798318"/>
            <a:chOff x="0" y="0"/>
            <a:chExt cx="3130550" cy="3989417"/>
          </a:xfrm>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FFC900"/>
            </a:solidFill>
          </p:spPr>
          <p:txBody>
            <a:bodyPr/>
            <a:lstStyle/>
            <a:p>
              <a:endParaRPr lang="en-GB"/>
            </a:p>
          </p:txBody>
        </p:sp>
      </p:grpSp>
      <p:grpSp>
        <p:nvGrpSpPr>
          <p:cNvPr id="6" name="Group 6"/>
          <p:cNvGrpSpPr/>
          <p:nvPr/>
        </p:nvGrpSpPr>
        <p:grpSpPr>
          <a:xfrm rot="5400000">
            <a:off x="599234" y="-625705"/>
            <a:ext cx="10287000" cy="11538409"/>
            <a:chOff x="0" y="0"/>
            <a:chExt cx="3130550" cy="3511380"/>
          </a:xfrm>
        </p:grpSpPr>
        <p:sp>
          <p:nvSpPr>
            <p:cNvPr id="7" name="Freeform 7"/>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7500FF"/>
            </a:solidFill>
          </p:spPr>
          <p:txBody>
            <a:bodyPr/>
            <a:lstStyle/>
            <a:p>
              <a:endParaRPr lang="en-GB"/>
            </a:p>
          </p:txBody>
        </p:sp>
      </p:grpSp>
      <p:pic>
        <p:nvPicPr>
          <p:cNvPr id="8" name="Picture 8"/>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837395" y="9303445"/>
            <a:ext cx="418659" cy="4186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734712" y="9303445"/>
            <a:ext cx="418659" cy="418659"/>
          </a:xfrm>
          <a:prstGeom prst="rect">
            <a:avLst/>
          </a:prstGeom>
        </p:spPr>
      </p:pic>
      <p:pic>
        <p:nvPicPr>
          <p:cNvPr id="10" name="Picture 10"/>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1285386" y="9303445"/>
            <a:ext cx="418659" cy="418659"/>
          </a:xfrm>
          <a:prstGeom prst="rect">
            <a:avLst/>
          </a:prstGeom>
        </p:spPr>
      </p:pic>
      <p:pic>
        <p:nvPicPr>
          <p:cNvPr id="11" name="Picture 11"/>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2389404" y="9303445"/>
            <a:ext cx="418659" cy="418659"/>
          </a:xfrm>
          <a:prstGeom prst="rect">
            <a:avLst/>
          </a:prstGeom>
        </p:spPr>
      </p:pic>
      <p:pic>
        <p:nvPicPr>
          <p:cNvPr id="12" name="Picture 12"/>
          <p:cNvPicPr>
            <a:picLocks noChangeAspect="1"/>
          </p:cNvPicPr>
          <p:nvPr/>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2779488" y="8146004"/>
            <a:ext cx="250816" cy="250816"/>
          </a:xfrm>
          <a:prstGeom prst="rect">
            <a:avLst/>
          </a:prstGeom>
        </p:spPr>
      </p:pic>
      <p:pic>
        <p:nvPicPr>
          <p:cNvPr id="13" name="Picture 13"/>
          <p:cNvPicPr>
            <a:picLocks noChangeAspect="1"/>
          </p:cNvPicPr>
          <p:nvPr/>
        </p:nvPicPr>
        <p:blipFill>
          <a:blip r:embed="rId14"/>
          <a:srcRect/>
          <a:stretch>
            <a:fillRect/>
          </a:stretch>
        </p:blipFill>
        <p:spPr>
          <a:xfrm>
            <a:off x="829843" y="700551"/>
            <a:ext cx="3899290" cy="1174661"/>
          </a:xfrm>
          <a:prstGeom prst="rect">
            <a:avLst/>
          </a:prstGeom>
        </p:spPr>
      </p:pic>
      <p:sp>
        <p:nvSpPr>
          <p:cNvPr id="14" name="TextBox 14"/>
          <p:cNvSpPr txBox="1"/>
          <p:nvPr/>
        </p:nvSpPr>
        <p:spPr>
          <a:xfrm>
            <a:off x="3182568" y="9365883"/>
            <a:ext cx="4589207" cy="345479"/>
          </a:xfrm>
          <a:prstGeom prst="rect">
            <a:avLst/>
          </a:prstGeom>
        </p:spPr>
        <p:txBody>
          <a:bodyPr wrap="square" lIns="0" tIns="0" rIns="0" bIns="0" rtlCol="0" anchor="t">
            <a:spAutoFit/>
          </a:bodyPr>
          <a:lstStyle/>
          <a:p>
            <a:pPr algn="ctr">
              <a:lnSpc>
                <a:spcPts val="2940"/>
              </a:lnSpc>
            </a:pPr>
            <a:r>
              <a:rPr lang="en-US" sz="2100" dirty="0">
                <a:solidFill>
                  <a:schemeClr val="bg1"/>
                </a:solidFill>
                <a:latin typeface="Montserrat Semi-Bold"/>
                <a:hlinkClick r:id="rId15" tooltip="https://futurumcareers.com">
                  <a:extLst>
                    <a:ext uri="{A12FA001-AC4F-418D-AE19-62706E023703}">
                      <ahyp:hlinkClr xmlns:ahyp="http://schemas.microsoft.com/office/drawing/2018/hyperlinkcolor" val="tx"/>
                    </a:ext>
                  </a:extLst>
                </a:hlinkClick>
              </a:rPr>
              <a:t>www.futurumcareers.com</a:t>
            </a:r>
          </a:p>
        </p:txBody>
      </p:sp>
      <p:sp>
        <p:nvSpPr>
          <p:cNvPr id="15" name="TextBox 15"/>
          <p:cNvSpPr txBox="1"/>
          <p:nvPr/>
        </p:nvSpPr>
        <p:spPr>
          <a:xfrm>
            <a:off x="1359868" y="6340697"/>
            <a:ext cx="8807341" cy="466474"/>
          </a:xfrm>
          <a:prstGeom prst="rect">
            <a:avLst/>
          </a:prstGeom>
        </p:spPr>
        <p:txBody>
          <a:bodyPr wrap="square" lIns="0" tIns="0" rIns="0" bIns="0" rtlCol="0" anchor="t">
            <a:spAutoFit/>
          </a:bodyPr>
          <a:lstStyle/>
          <a:p>
            <a:pPr>
              <a:lnSpc>
                <a:spcPts val="3424"/>
              </a:lnSpc>
            </a:pPr>
            <a:r>
              <a:rPr lang="en-US" sz="4400" dirty="0">
                <a:solidFill>
                  <a:srgbClr val="FFFFFF"/>
                </a:solidFill>
                <a:latin typeface="Montserrat"/>
              </a:rPr>
              <a:t>Dr Ron Quinlan</a:t>
            </a:r>
          </a:p>
        </p:txBody>
      </p:sp>
      <p:sp>
        <p:nvSpPr>
          <p:cNvPr id="16" name="TextBox 16"/>
          <p:cNvSpPr txBox="1"/>
          <p:nvPr/>
        </p:nvSpPr>
        <p:spPr>
          <a:xfrm>
            <a:off x="1359868" y="3437013"/>
            <a:ext cx="7564225" cy="2031325"/>
          </a:xfrm>
          <a:prstGeom prst="rect">
            <a:avLst/>
          </a:prstGeom>
        </p:spPr>
        <p:txBody>
          <a:bodyPr lIns="0" tIns="0" rIns="0" bIns="0" rtlCol="0" anchor="t">
            <a:spAutoFit/>
          </a:bodyPr>
          <a:lstStyle/>
          <a:p>
            <a:r>
              <a:rPr lang="en-US" sz="6600" dirty="0">
                <a:solidFill>
                  <a:srgbClr val="FFFFFF"/>
                </a:solidFill>
                <a:latin typeface="Montserrat Extra-Bold"/>
              </a:rPr>
              <a:t>Analytical Chemistry</a:t>
            </a:r>
          </a:p>
        </p:txBody>
      </p:sp>
      <p:sp>
        <p:nvSpPr>
          <p:cNvPr id="17" name="TextBox 17"/>
          <p:cNvSpPr txBox="1"/>
          <p:nvPr/>
        </p:nvSpPr>
        <p:spPr>
          <a:xfrm>
            <a:off x="734712" y="8105303"/>
            <a:ext cx="1988874" cy="322693"/>
          </a:xfrm>
          <a:prstGeom prst="rect">
            <a:avLst/>
          </a:prstGeom>
        </p:spPr>
        <p:txBody>
          <a:bodyPr lIns="0" tIns="0" rIns="0" bIns="0" rtlCol="0" anchor="t">
            <a:spAutoFit/>
          </a:bodyPr>
          <a:lstStyle/>
          <a:p>
            <a:pPr>
              <a:lnSpc>
                <a:spcPts val="2603"/>
              </a:lnSpc>
            </a:pPr>
            <a:r>
              <a:rPr lang="en-US" sz="2099">
                <a:solidFill>
                  <a:srgbClr val="FFFFFF"/>
                </a:solidFill>
                <a:latin typeface="Montserrat Classic Bold Italics"/>
              </a:rPr>
              <a:t>GET STARTED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and person in lab coats&#10;&#10;Description automatically generated">
            <a:extLst>
              <a:ext uri="{FF2B5EF4-FFF2-40B4-BE49-F238E27FC236}">
                <a16:creationId xmlns:a16="http://schemas.microsoft.com/office/drawing/2014/main" id="{FD8D1D98-DD4B-ECDE-DC0E-85FACD7C84A8}"/>
              </a:ext>
            </a:extLst>
          </p:cNvPr>
          <p:cNvPicPr>
            <a:picLocks noChangeAspect="1"/>
          </p:cNvPicPr>
          <p:nvPr/>
        </p:nvPicPr>
        <p:blipFill rotWithShape="1">
          <a:blip r:embed="rId3">
            <a:extLst>
              <a:ext uri="{28A0092B-C50C-407E-A947-70E740481C1C}">
                <a14:useLocalDpi xmlns:a14="http://schemas.microsoft.com/office/drawing/2010/main" val="0"/>
              </a:ext>
            </a:extLst>
          </a:blip>
          <a:srcRect l="9616" r="19960"/>
          <a:stretch/>
        </p:blipFill>
        <p:spPr>
          <a:xfrm>
            <a:off x="8077200" y="0"/>
            <a:ext cx="10207388" cy="10287000"/>
          </a:xfrm>
          <a:prstGeom prst="rect">
            <a:avLst/>
          </a:prstGeom>
        </p:spPr>
      </p:pic>
      <p:sp>
        <p:nvSpPr>
          <p:cNvPr id="16" name="Parallelogram 15">
            <a:extLst>
              <a:ext uri="{FF2B5EF4-FFF2-40B4-BE49-F238E27FC236}">
                <a16:creationId xmlns:a16="http://schemas.microsoft.com/office/drawing/2014/main" id="{2B7E4DAD-B619-79E2-915F-959FA8C4FDBB}"/>
              </a:ext>
            </a:extLst>
          </p:cNvPr>
          <p:cNvSpPr/>
          <p:nvPr/>
        </p:nvSpPr>
        <p:spPr>
          <a:xfrm flipV="1">
            <a:off x="12058488" y="9475877"/>
            <a:ext cx="5670987" cy="735673"/>
          </a:xfrm>
          <a:prstGeom prst="parallelogram">
            <a:avLst>
              <a:gd name="adj" fmla="val 38091"/>
            </a:avLst>
          </a:prstGeom>
          <a:solidFill>
            <a:srgbClr val="75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3"/>
          <p:cNvGrpSpPr/>
          <p:nvPr/>
        </p:nvGrpSpPr>
        <p:grpSpPr>
          <a:xfrm rot="5400000">
            <a:off x="1971306" y="-108012"/>
            <a:ext cx="8423706" cy="12366318"/>
            <a:chOff x="0" y="0"/>
            <a:chExt cx="3130550" cy="4595766"/>
          </a:xfrm>
        </p:grpSpPr>
        <p:sp>
          <p:nvSpPr>
            <p:cNvPr id="4" name="Freeform 4"/>
            <p:cNvSpPr/>
            <p:nvPr/>
          </p:nvSpPr>
          <p:spPr>
            <a:xfrm>
              <a:off x="0" y="0"/>
              <a:ext cx="3130550" cy="4595766"/>
            </a:xfrm>
            <a:custGeom>
              <a:avLst/>
              <a:gdLst/>
              <a:ahLst/>
              <a:cxnLst/>
              <a:rect l="l" t="t" r="r" b="b"/>
              <a:pathLst>
                <a:path w="3130550" h="4595766">
                  <a:moveTo>
                    <a:pt x="0" y="1123950"/>
                  </a:moveTo>
                  <a:lnTo>
                    <a:pt x="0" y="4595766"/>
                  </a:lnTo>
                  <a:lnTo>
                    <a:pt x="3130550" y="4595766"/>
                  </a:lnTo>
                  <a:lnTo>
                    <a:pt x="3130550" y="0"/>
                  </a:lnTo>
                  <a:close/>
                </a:path>
              </a:pathLst>
            </a:custGeom>
            <a:solidFill>
              <a:srgbClr val="7500FF"/>
            </a:solidFill>
          </p:spPr>
          <p:txBody>
            <a:bodyPr/>
            <a:lstStyle/>
            <a:p>
              <a:endParaRPr lang="en-GB"/>
            </a:p>
          </p:txBody>
        </p:sp>
      </p:grpSp>
      <p:grpSp>
        <p:nvGrpSpPr>
          <p:cNvPr id="5" name="Group 5"/>
          <p:cNvGrpSpPr/>
          <p:nvPr/>
        </p:nvGrpSpPr>
        <p:grpSpPr>
          <a:xfrm rot="5400000">
            <a:off x="902435" y="-899022"/>
            <a:ext cx="10287000" cy="12085043"/>
            <a:chOff x="0" y="0"/>
            <a:chExt cx="3130550" cy="3677732"/>
          </a:xfrm>
          <a:solidFill>
            <a:srgbClr val="FFFF99"/>
          </a:solidFill>
        </p:grpSpPr>
        <p:sp>
          <p:nvSpPr>
            <p:cNvPr id="6" name="Freeform 6"/>
            <p:cNvSpPr/>
            <p:nvPr/>
          </p:nvSpPr>
          <p:spPr>
            <a:xfrm>
              <a:off x="0" y="0"/>
              <a:ext cx="3130550" cy="3677732"/>
            </a:xfrm>
            <a:custGeom>
              <a:avLst/>
              <a:gdLst/>
              <a:ahLst/>
              <a:cxnLst/>
              <a:rect l="l" t="t" r="r" b="b"/>
              <a:pathLst>
                <a:path w="3130550" h="3677732">
                  <a:moveTo>
                    <a:pt x="0" y="1123950"/>
                  </a:moveTo>
                  <a:lnTo>
                    <a:pt x="0" y="3677732"/>
                  </a:lnTo>
                  <a:lnTo>
                    <a:pt x="3130550" y="3677732"/>
                  </a:lnTo>
                  <a:lnTo>
                    <a:pt x="3130550" y="0"/>
                  </a:lnTo>
                  <a:close/>
                </a:path>
              </a:pathLst>
            </a:custGeom>
            <a:grpFill/>
          </p:spPr>
          <p:txBody>
            <a:bodyPr/>
            <a:lstStyle/>
            <a:p>
              <a:endParaRPr lang="en-GB"/>
            </a:p>
          </p:txBody>
        </p:sp>
      </p:grpSp>
      <p:sp>
        <p:nvSpPr>
          <p:cNvPr id="7" name="TextBox 7"/>
          <p:cNvSpPr txBox="1"/>
          <p:nvPr/>
        </p:nvSpPr>
        <p:spPr>
          <a:xfrm>
            <a:off x="658702" y="1412906"/>
            <a:ext cx="7722809" cy="1846659"/>
          </a:xfrm>
          <a:prstGeom prst="rect">
            <a:avLst/>
          </a:prstGeom>
        </p:spPr>
        <p:txBody>
          <a:bodyPr wrap="square" lIns="0" tIns="0" rIns="0" bIns="0" rtlCol="0" anchor="t">
            <a:spAutoFit/>
          </a:bodyPr>
          <a:lstStyle/>
          <a:p>
            <a:r>
              <a:rPr lang="en-US" sz="6000" dirty="0">
                <a:solidFill>
                  <a:schemeClr val="tx1">
                    <a:lumMod val="65000"/>
                    <a:lumOff val="35000"/>
                  </a:schemeClr>
                </a:solidFill>
                <a:latin typeface="Montserrat Semi-Bold" panose="020B0604020202020204" charset="0"/>
              </a:rPr>
              <a:t>About analytical chemistry</a:t>
            </a:r>
          </a:p>
        </p:txBody>
      </p:sp>
      <p:sp>
        <p:nvSpPr>
          <p:cNvPr id="13" name="TextBox 15">
            <a:extLst>
              <a:ext uri="{FF2B5EF4-FFF2-40B4-BE49-F238E27FC236}">
                <a16:creationId xmlns:a16="http://schemas.microsoft.com/office/drawing/2014/main" id="{615D4BB1-789A-9167-D191-9D8D766BB764}"/>
              </a:ext>
            </a:extLst>
          </p:cNvPr>
          <p:cNvSpPr txBox="1"/>
          <p:nvPr/>
        </p:nvSpPr>
        <p:spPr>
          <a:xfrm>
            <a:off x="658702" y="3852183"/>
            <a:ext cx="8637698" cy="851643"/>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0"/>
              </a:rPr>
              <a:t>Analytical chemistry is the study of how matter </a:t>
            </a:r>
            <a:r>
              <a:rPr lang="en-US" sz="2400" dirty="0">
                <a:solidFill>
                  <a:srgbClr val="0033CC"/>
                </a:solidFill>
                <a:latin typeface="Montserrat" pitchFamily="2" charset="0"/>
              </a:rPr>
              <a:t>interacts</a:t>
            </a:r>
            <a:r>
              <a:rPr lang="en-US" sz="2400" dirty="0">
                <a:solidFill>
                  <a:schemeClr val="tx1">
                    <a:lumMod val="65000"/>
                    <a:lumOff val="35000"/>
                  </a:schemeClr>
                </a:solidFill>
                <a:latin typeface="Montserrat" pitchFamily="2" charset="0"/>
              </a:rPr>
              <a:t> and </a:t>
            </a:r>
            <a:r>
              <a:rPr lang="en-US" sz="2400" dirty="0">
                <a:solidFill>
                  <a:srgbClr val="0033CC"/>
                </a:solidFill>
                <a:latin typeface="Montserrat" pitchFamily="2" charset="0"/>
              </a:rPr>
              <a:t>behaves</a:t>
            </a:r>
            <a:r>
              <a:rPr lang="en-US" sz="2400" dirty="0">
                <a:solidFill>
                  <a:schemeClr val="tx1">
                    <a:lumMod val="65000"/>
                    <a:lumOff val="35000"/>
                  </a:schemeClr>
                </a:solidFill>
                <a:latin typeface="Montserrat" pitchFamily="2" charset="0"/>
              </a:rPr>
              <a:t> as it undergoes </a:t>
            </a:r>
            <a:r>
              <a:rPr lang="en-US" sz="2400" dirty="0">
                <a:solidFill>
                  <a:srgbClr val="0033CC"/>
                </a:solidFill>
                <a:latin typeface="Montserrat" pitchFamily="2" charset="0"/>
              </a:rPr>
              <a:t>chemical analysis</a:t>
            </a:r>
            <a:r>
              <a:rPr lang="en-US" sz="2400" dirty="0">
                <a:solidFill>
                  <a:schemeClr val="tx1">
                    <a:lumMod val="65000"/>
                    <a:lumOff val="35000"/>
                  </a:schemeClr>
                </a:solidFill>
                <a:latin typeface="Montserrat" pitchFamily="2" charset="0"/>
              </a:rPr>
              <a:t>.</a:t>
            </a:r>
          </a:p>
        </p:txBody>
      </p:sp>
      <p:sp>
        <p:nvSpPr>
          <p:cNvPr id="15" name="TextBox 15">
            <a:extLst>
              <a:ext uri="{FF2B5EF4-FFF2-40B4-BE49-F238E27FC236}">
                <a16:creationId xmlns:a16="http://schemas.microsoft.com/office/drawing/2014/main" id="{D7BA6007-3C93-0382-BD2A-002BAD7C3832}"/>
              </a:ext>
            </a:extLst>
          </p:cNvPr>
          <p:cNvSpPr txBox="1"/>
          <p:nvPr/>
        </p:nvSpPr>
        <p:spPr>
          <a:xfrm>
            <a:off x="658702" y="5122860"/>
            <a:ext cx="8637698" cy="1738040"/>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0"/>
              </a:rPr>
              <a:t>While chemical analysis aims to determine </a:t>
            </a:r>
            <a:r>
              <a:rPr lang="en-US" sz="2400" dirty="0">
                <a:solidFill>
                  <a:srgbClr val="0033CC"/>
                </a:solidFill>
                <a:latin typeface="Montserrat" pitchFamily="2" charset="0"/>
              </a:rPr>
              <a:t>what matter is made up of</a:t>
            </a:r>
            <a:r>
              <a:rPr lang="en-US" sz="2400" dirty="0">
                <a:solidFill>
                  <a:schemeClr val="tx1">
                    <a:lumMod val="65000"/>
                    <a:lumOff val="35000"/>
                  </a:schemeClr>
                </a:solidFill>
                <a:latin typeface="Montserrat" pitchFamily="2" charset="0"/>
              </a:rPr>
              <a:t>, analytical chemistry is focused on the </a:t>
            </a:r>
            <a:r>
              <a:rPr lang="en-US" sz="2400" dirty="0">
                <a:solidFill>
                  <a:srgbClr val="0033CC"/>
                </a:solidFill>
                <a:latin typeface="Montserrat" pitchFamily="2" charset="0"/>
              </a:rPr>
              <a:t>methods</a:t>
            </a:r>
            <a:r>
              <a:rPr lang="en-US" sz="2400" dirty="0">
                <a:solidFill>
                  <a:schemeClr val="tx1">
                    <a:lumMod val="65000"/>
                    <a:lumOff val="35000"/>
                  </a:schemeClr>
                </a:solidFill>
                <a:latin typeface="Montserrat" pitchFamily="2" charset="0"/>
              </a:rPr>
              <a:t> that are used to do this, such as liquid chromatography and mass spectrometry.</a:t>
            </a:r>
          </a:p>
        </p:txBody>
      </p:sp>
      <p:sp>
        <p:nvSpPr>
          <p:cNvPr id="2" name="TextBox 13">
            <a:extLst>
              <a:ext uri="{FF2B5EF4-FFF2-40B4-BE49-F238E27FC236}">
                <a16:creationId xmlns:a16="http://schemas.microsoft.com/office/drawing/2014/main" id="{D355BE7B-7B70-D4AF-D03E-D423F990A641}"/>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chemeClr val="bg1">
                    <a:lumMod val="50000"/>
                  </a:schemeClr>
                </a:solidFill>
                <a:latin typeface="Montserrat Semi-Bold"/>
              </a:rPr>
              <a:t>10       </a:t>
            </a:r>
            <a:r>
              <a:rPr lang="en-US" sz="1700" dirty="0">
                <a:solidFill>
                  <a:schemeClr val="bg1">
                    <a:lumMod val="50000"/>
                  </a:schemeClr>
                </a:solidFill>
                <a:latin typeface="Montserrat Semi-Bold Bold"/>
              </a:rPr>
              <a:t>futurumcareers.com</a:t>
            </a:r>
          </a:p>
        </p:txBody>
      </p:sp>
      <p:sp>
        <p:nvSpPr>
          <p:cNvPr id="14" name="TextBox 13">
            <a:extLst>
              <a:ext uri="{FF2B5EF4-FFF2-40B4-BE49-F238E27FC236}">
                <a16:creationId xmlns:a16="http://schemas.microsoft.com/office/drawing/2014/main" id="{AA1D5867-2F4F-BCBB-9766-963F42B3DC65}"/>
              </a:ext>
            </a:extLst>
          </p:cNvPr>
          <p:cNvSpPr txBox="1"/>
          <p:nvPr/>
        </p:nvSpPr>
        <p:spPr>
          <a:xfrm>
            <a:off x="12350225" y="9551327"/>
            <a:ext cx="5071420" cy="584775"/>
          </a:xfrm>
          <a:prstGeom prst="rect">
            <a:avLst/>
          </a:prstGeom>
          <a:noFill/>
        </p:spPr>
        <p:txBody>
          <a:bodyPr wrap="square" rtlCol="0">
            <a:spAutoFit/>
          </a:bodyPr>
          <a:lstStyle/>
          <a:p>
            <a:r>
              <a:rPr lang="en-US" sz="1600" dirty="0">
                <a:solidFill>
                  <a:schemeClr val="bg1">
                    <a:lumMod val="95000"/>
                  </a:schemeClr>
                </a:solidFill>
                <a:latin typeface="Montserrat" pitchFamily="2" charset="0"/>
              </a:rPr>
              <a:t>Ron and Celina use liquid chromatography and mass spectrometry to </a:t>
            </a:r>
            <a:r>
              <a:rPr lang="en-US" sz="1600" dirty="0" err="1">
                <a:solidFill>
                  <a:schemeClr val="bg1">
                    <a:lumMod val="95000"/>
                  </a:schemeClr>
                </a:solidFill>
                <a:latin typeface="Montserrat" pitchFamily="2" charset="0"/>
              </a:rPr>
              <a:t>analyse</a:t>
            </a:r>
            <a:r>
              <a:rPr lang="en-US" sz="1600" dirty="0">
                <a:solidFill>
                  <a:schemeClr val="bg1">
                    <a:lumMod val="95000"/>
                  </a:schemeClr>
                </a:solidFill>
                <a:latin typeface="Montserrat" pitchFamily="2" charset="0"/>
              </a:rPr>
              <a:t> samples of hops</a:t>
            </a:r>
            <a:endParaRPr lang="en-GB" sz="1600" dirty="0">
              <a:solidFill>
                <a:schemeClr val="bg1">
                  <a:lumMod val="95000"/>
                </a:schemeClr>
              </a:solidFill>
              <a:latin typeface="Montserrat"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tanding in front of a machine&#10;&#10;Description automatically generated">
            <a:extLst>
              <a:ext uri="{FF2B5EF4-FFF2-40B4-BE49-F238E27FC236}">
                <a16:creationId xmlns:a16="http://schemas.microsoft.com/office/drawing/2014/main" id="{9883105D-9454-F773-B074-32F6A00A8754}"/>
              </a:ext>
            </a:extLst>
          </p:cNvPr>
          <p:cNvPicPr>
            <a:picLocks noChangeAspect="1"/>
          </p:cNvPicPr>
          <p:nvPr/>
        </p:nvPicPr>
        <p:blipFill rotWithShape="1">
          <a:blip r:embed="rId2">
            <a:extLst>
              <a:ext uri="{28A0092B-C50C-407E-A947-70E740481C1C}">
                <a14:useLocalDpi xmlns:a14="http://schemas.microsoft.com/office/drawing/2010/main" val="0"/>
              </a:ext>
            </a:extLst>
          </a:blip>
          <a:srcRect r="11891"/>
          <a:stretch/>
        </p:blipFill>
        <p:spPr>
          <a:xfrm>
            <a:off x="6183159" y="0"/>
            <a:ext cx="12085044" cy="10287000"/>
          </a:xfrm>
          <a:prstGeom prst="rect">
            <a:avLst/>
          </a:prstGeom>
        </p:spPr>
      </p:pic>
      <p:sp>
        <p:nvSpPr>
          <p:cNvPr id="8" name="Parallelogram 7">
            <a:extLst>
              <a:ext uri="{FF2B5EF4-FFF2-40B4-BE49-F238E27FC236}">
                <a16:creationId xmlns:a16="http://schemas.microsoft.com/office/drawing/2014/main" id="{7BC4B6DD-7921-AB69-BB44-00A2D88F90E7}"/>
              </a:ext>
            </a:extLst>
          </p:cNvPr>
          <p:cNvSpPr/>
          <p:nvPr/>
        </p:nvSpPr>
        <p:spPr>
          <a:xfrm flipV="1">
            <a:off x="11544075" y="9182100"/>
            <a:ext cx="6264363" cy="1021291"/>
          </a:xfrm>
          <a:prstGeom prst="parallelogram">
            <a:avLst>
              <a:gd name="adj" fmla="val 38091"/>
            </a:avLst>
          </a:prstGeom>
          <a:solidFill>
            <a:srgbClr val="75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3"/>
          <p:cNvGrpSpPr/>
          <p:nvPr/>
        </p:nvGrpSpPr>
        <p:grpSpPr>
          <a:xfrm rot="5400000">
            <a:off x="1971306" y="-108012"/>
            <a:ext cx="8423706" cy="12366318"/>
            <a:chOff x="0" y="0"/>
            <a:chExt cx="3130550" cy="4595766"/>
          </a:xfrm>
        </p:grpSpPr>
        <p:sp>
          <p:nvSpPr>
            <p:cNvPr id="4" name="Freeform 4"/>
            <p:cNvSpPr/>
            <p:nvPr/>
          </p:nvSpPr>
          <p:spPr>
            <a:xfrm>
              <a:off x="0" y="0"/>
              <a:ext cx="3130550" cy="4595766"/>
            </a:xfrm>
            <a:custGeom>
              <a:avLst/>
              <a:gdLst/>
              <a:ahLst/>
              <a:cxnLst/>
              <a:rect l="l" t="t" r="r" b="b"/>
              <a:pathLst>
                <a:path w="3130550" h="4595766">
                  <a:moveTo>
                    <a:pt x="0" y="1123950"/>
                  </a:moveTo>
                  <a:lnTo>
                    <a:pt x="0" y="4595766"/>
                  </a:lnTo>
                  <a:lnTo>
                    <a:pt x="3130550" y="4595766"/>
                  </a:lnTo>
                  <a:lnTo>
                    <a:pt x="3130550" y="0"/>
                  </a:lnTo>
                  <a:close/>
                </a:path>
              </a:pathLst>
            </a:custGeom>
            <a:solidFill>
              <a:srgbClr val="7500FF"/>
            </a:solidFill>
          </p:spPr>
          <p:txBody>
            <a:bodyPr/>
            <a:lstStyle/>
            <a:p>
              <a:endParaRPr lang="en-GB"/>
            </a:p>
          </p:txBody>
        </p:sp>
      </p:grpSp>
      <p:grpSp>
        <p:nvGrpSpPr>
          <p:cNvPr id="5" name="Group 5"/>
          <p:cNvGrpSpPr/>
          <p:nvPr/>
        </p:nvGrpSpPr>
        <p:grpSpPr>
          <a:xfrm rot="5400000">
            <a:off x="899021" y="-899021"/>
            <a:ext cx="10287000" cy="12085043"/>
            <a:chOff x="0" y="0"/>
            <a:chExt cx="3130550" cy="3677732"/>
          </a:xfrm>
          <a:solidFill>
            <a:srgbClr val="FFFF99"/>
          </a:solidFill>
        </p:grpSpPr>
        <p:sp>
          <p:nvSpPr>
            <p:cNvPr id="6" name="Freeform 6"/>
            <p:cNvSpPr/>
            <p:nvPr/>
          </p:nvSpPr>
          <p:spPr>
            <a:xfrm>
              <a:off x="0" y="0"/>
              <a:ext cx="3130550" cy="3677732"/>
            </a:xfrm>
            <a:custGeom>
              <a:avLst/>
              <a:gdLst/>
              <a:ahLst/>
              <a:cxnLst/>
              <a:rect l="l" t="t" r="r" b="b"/>
              <a:pathLst>
                <a:path w="3130550" h="3677732">
                  <a:moveTo>
                    <a:pt x="0" y="1123950"/>
                  </a:moveTo>
                  <a:lnTo>
                    <a:pt x="0" y="3677732"/>
                  </a:lnTo>
                  <a:lnTo>
                    <a:pt x="3130550" y="3677732"/>
                  </a:lnTo>
                  <a:lnTo>
                    <a:pt x="3130550" y="0"/>
                  </a:lnTo>
                  <a:close/>
                </a:path>
              </a:pathLst>
            </a:custGeom>
            <a:grpFill/>
          </p:spPr>
          <p:txBody>
            <a:bodyPr/>
            <a:lstStyle/>
            <a:p>
              <a:endParaRPr lang="en-GB"/>
            </a:p>
          </p:txBody>
        </p:sp>
      </p:grpSp>
      <p:sp>
        <p:nvSpPr>
          <p:cNvPr id="7" name="TextBox 7"/>
          <p:cNvSpPr txBox="1"/>
          <p:nvPr/>
        </p:nvSpPr>
        <p:spPr>
          <a:xfrm>
            <a:off x="658702" y="1149100"/>
            <a:ext cx="8436142" cy="1846659"/>
          </a:xfrm>
          <a:prstGeom prst="rect">
            <a:avLst/>
          </a:prstGeom>
        </p:spPr>
        <p:txBody>
          <a:bodyPr wrap="square" lIns="0" tIns="0" rIns="0" bIns="0" rtlCol="0" anchor="t">
            <a:spAutoFit/>
          </a:bodyPr>
          <a:lstStyle/>
          <a:p>
            <a:r>
              <a:rPr lang="en-US" sz="6000" dirty="0">
                <a:solidFill>
                  <a:schemeClr val="tx1">
                    <a:lumMod val="65000"/>
                    <a:lumOff val="35000"/>
                  </a:schemeClr>
                </a:solidFill>
                <a:latin typeface="Montserrat Semi-Bold" panose="020B0604020202020204" charset="0"/>
              </a:rPr>
              <a:t>What do analytical chemists do?</a:t>
            </a:r>
          </a:p>
        </p:txBody>
      </p:sp>
      <p:sp>
        <p:nvSpPr>
          <p:cNvPr id="10" name="AutoShape 15">
            <a:extLst>
              <a:ext uri="{FF2B5EF4-FFF2-40B4-BE49-F238E27FC236}">
                <a16:creationId xmlns:a16="http://schemas.microsoft.com/office/drawing/2014/main" id="{BA2FA2D6-F756-2F92-5C69-55B2AC5C443B}"/>
              </a:ext>
            </a:extLst>
          </p:cNvPr>
          <p:cNvSpPr/>
          <p:nvPr/>
        </p:nvSpPr>
        <p:spPr>
          <a:xfrm>
            <a:off x="-1" y="5448300"/>
            <a:ext cx="8552402" cy="0"/>
          </a:xfrm>
          <a:prstGeom prst="line">
            <a:avLst/>
          </a:prstGeom>
          <a:ln w="123825" cap="flat">
            <a:solidFill>
              <a:srgbClr val="7500FF"/>
            </a:solidFill>
            <a:prstDash val="solid"/>
            <a:headEnd type="none" w="sm" len="sm"/>
            <a:tailEnd type="none" w="sm" len="sm"/>
          </a:ln>
        </p:spPr>
        <p:txBody>
          <a:bodyPr/>
          <a:lstStyle/>
          <a:p>
            <a:endParaRPr lang="en-GB"/>
          </a:p>
        </p:txBody>
      </p:sp>
      <p:sp>
        <p:nvSpPr>
          <p:cNvPr id="11" name="TextBox 15">
            <a:extLst>
              <a:ext uri="{FF2B5EF4-FFF2-40B4-BE49-F238E27FC236}">
                <a16:creationId xmlns:a16="http://schemas.microsoft.com/office/drawing/2014/main" id="{FEA948E2-FBB4-FD9E-217A-C32488F2878D}"/>
              </a:ext>
            </a:extLst>
          </p:cNvPr>
          <p:cNvSpPr txBox="1"/>
          <p:nvPr/>
        </p:nvSpPr>
        <p:spPr>
          <a:xfrm>
            <a:off x="658702" y="3432704"/>
            <a:ext cx="8817142" cy="1738040"/>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0"/>
              </a:rPr>
              <a:t>“Analytical chemists seek to </a:t>
            </a:r>
            <a:r>
              <a:rPr lang="en-US" sz="2400" dirty="0">
                <a:solidFill>
                  <a:srgbClr val="0033CC"/>
                </a:solidFill>
                <a:latin typeface="Montserrat" pitchFamily="2" charset="0"/>
              </a:rPr>
              <a:t>find and correct errors </a:t>
            </a:r>
            <a:r>
              <a:rPr lang="en-US" sz="2400" dirty="0">
                <a:solidFill>
                  <a:schemeClr val="tx1">
                    <a:lumMod val="65000"/>
                    <a:lumOff val="35000"/>
                  </a:schemeClr>
                </a:solidFill>
                <a:latin typeface="Montserrat" pitchFamily="2" charset="0"/>
              </a:rPr>
              <a:t>in current methods of </a:t>
            </a:r>
            <a:r>
              <a:rPr lang="en-US" sz="2400" dirty="0" err="1">
                <a:solidFill>
                  <a:schemeClr val="tx1">
                    <a:lumMod val="65000"/>
                    <a:lumOff val="35000"/>
                  </a:schemeClr>
                </a:solidFill>
                <a:latin typeface="Montserrat" pitchFamily="2" charset="0"/>
              </a:rPr>
              <a:t>analysing</a:t>
            </a:r>
            <a:r>
              <a:rPr lang="en-US" sz="2400" dirty="0">
                <a:solidFill>
                  <a:schemeClr val="tx1">
                    <a:lumMod val="65000"/>
                    <a:lumOff val="35000"/>
                  </a:schemeClr>
                </a:solidFill>
                <a:latin typeface="Montserrat" pitchFamily="2" charset="0"/>
              </a:rPr>
              <a:t> chemical compounds, and to </a:t>
            </a:r>
            <a:r>
              <a:rPr lang="en-US" sz="2400" dirty="0">
                <a:solidFill>
                  <a:srgbClr val="0033CC"/>
                </a:solidFill>
                <a:latin typeface="Montserrat" pitchFamily="2" charset="0"/>
              </a:rPr>
              <a:t>discover new analytical chemistry techniques</a:t>
            </a:r>
            <a:r>
              <a:rPr lang="en-US" sz="2400" dirty="0">
                <a:solidFill>
                  <a:schemeClr val="tx1">
                    <a:lumMod val="65000"/>
                    <a:lumOff val="35000"/>
                  </a:schemeClr>
                </a:solidFill>
                <a:latin typeface="Montserrat" pitchFamily="2" charset="0"/>
              </a:rPr>
              <a:t>.</a:t>
            </a:r>
          </a:p>
          <a:p>
            <a:pPr algn="r">
              <a:lnSpc>
                <a:spcPct val="120000"/>
              </a:lnSpc>
            </a:pPr>
            <a:r>
              <a:rPr lang="en-US" sz="2400" dirty="0">
                <a:solidFill>
                  <a:schemeClr val="tx1">
                    <a:lumMod val="65000"/>
                    <a:lumOff val="35000"/>
                  </a:schemeClr>
                </a:solidFill>
                <a:latin typeface="Montserrat" pitchFamily="2" charset="0"/>
              </a:rPr>
              <a:t>– Ron </a:t>
            </a:r>
          </a:p>
        </p:txBody>
      </p:sp>
      <p:sp>
        <p:nvSpPr>
          <p:cNvPr id="15" name="TextBox 15">
            <a:extLst>
              <a:ext uri="{FF2B5EF4-FFF2-40B4-BE49-F238E27FC236}">
                <a16:creationId xmlns:a16="http://schemas.microsoft.com/office/drawing/2014/main" id="{D7BA6007-3C93-0382-BD2A-002BAD7C3832}"/>
              </a:ext>
            </a:extLst>
          </p:cNvPr>
          <p:cNvSpPr txBox="1"/>
          <p:nvPr/>
        </p:nvSpPr>
        <p:spPr>
          <a:xfrm>
            <a:off x="658702" y="5927546"/>
            <a:ext cx="9856898" cy="1738040"/>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0"/>
              </a:rPr>
              <a:t>Analytical chemists often repeat an analysis multiple times with slightly different volumes of the sample to discover how this impacts the results. Or they might perform the same analysis again and again to calculate the </a:t>
            </a:r>
            <a:r>
              <a:rPr lang="en-US" sz="2400" dirty="0">
                <a:solidFill>
                  <a:srgbClr val="0033CC"/>
                </a:solidFill>
                <a:latin typeface="Montserrat" pitchFamily="2" charset="0"/>
              </a:rPr>
              <a:t>reproducibility</a:t>
            </a:r>
            <a:r>
              <a:rPr lang="en-US" sz="2400" dirty="0">
                <a:solidFill>
                  <a:schemeClr val="tx1">
                    <a:lumMod val="65000"/>
                    <a:lumOff val="35000"/>
                  </a:schemeClr>
                </a:solidFill>
                <a:latin typeface="Montserrat" pitchFamily="2" charset="0"/>
              </a:rPr>
              <a:t> of the method.</a:t>
            </a:r>
          </a:p>
        </p:txBody>
      </p:sp>
      <p:sp>
        <p:nvSpPr>
          <p:cNvPr id="16" name="TextBox 15">
            <a:extLst>
              <a:ext uri="{FF2B5EF4-FFF2-40B4-BE49-F238E27FC236}">
                <a16:creationId xmlns:a16="http://schemas.microsoft.com/office/drawing/2014/main" id="{434E532A-E8F7-4487-112F-D9A24DA0A70B}"/>
              </a:ext>
            </a:extLst>
          </p:cNvPr>
          <p:cNvSpPr txBox="1"/>
          <p:nvPr/>
        </p:nvSpPr>
        <p:spPr>
          <a:xfrm>
            <a:off x="658702" y="7997884"/>
            <a:ext cx="10341142" cy="851643"/>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0"/>
              </a:rPr>
              <a:t>Therefore, analytical chemists must have </a:t>
            </a:r>
            <a:r>
              <a:rPr lang="en-US" sz="2400" dirty="0">
                <a:solidFill>
                  <a:srgbClr val="0033CC"/>
                </a:solidFill>
                <a:latin typeface="Montserrat" pitchFamily="2" charset="0"/>
              </a:rPr>
              <a:t>patience</a:t>
            </a:r>
            <a:r>
              <a:rPr lang="en-US" sz="2400" dirty="0">
                <a:solidFill>
                  <a:schemeClr val="tx1">
                    <a:lumMod val="65000"/>
                    <a:lumOff val="35000"/>
                  </a:schemeClr>
                </a:solidFill>
                <a:latin typeface="Montserrat" pitchFamily="2" charset="0"/>
              </a:rPr>
              <a:t>, good </a:t>
            </a:r>
            <a:r>
              <a:rPr lang="en-US" sz="2400" dirty="0">
                <a:solidFill>
                  <a:srgbClr val="0033CC"/>
                </a:solidFill>
                <a:latin typeface="Montserrat" pitchFamily="2" charset="0"/>
              </a:rPr>
              <a:t>attention to detail </a:t>
            </a:r>
            <a:r>
              <a:rPr lang="en-US" sz="2400" dirty="0">
                <a:solidFill>
                  <a:schemeClr val="tx1">
                    <a:lumMod val="65000"/>
                    <a:lumOff val="35000"/>
                  </a:schemeClr>
                </a:solidFill>
                <a:latin typeface="Montserrat" pitchFamily="2" charset="0"/>
              </a:rPr>
              <a:t>and an ability to work </a:t>
            </a:r>
            <a:r>
              <a:rPr lang="en-US" sz="2400" dirty="0">
                <a:solidFill>
                  <a:srgbClr val="0033CC"/>
                </a:solidFill>
                <a:latin typeface="Montserrat" pitchFamily="2" charset="0"/>
              </a:rPr>
              <a:t>precisely</a:t>
            </a:r>
            <a:r>
              <a:rPr lang="en-US" sz="2400" dirty="0">
                <a:solidFill>
                  <a:schemeClr val="tx1">
                    <a:lumMod val="65000"/>
                    <a:lumOff val="35000"/>
                  </a:schemeClr>
                </a:solidFill>
                <a:latin typeface="Montserrat" pitchFamily="2" charset="0"/>
              </a:rPr>
              <a:t> and </a:t>
            </a:r>
            <a:r>
              <a:rPr lang="en-US" sz="2400" dirty="0">
                <a:solidFill>
                  <a:srgbClr val="0033CC"/>
                </a:solidFill>
                <a:latin typeface="Montserrat" pitchFamily="2" charset="0"/>
              </a:rPr>
              <a:t>accurately</a:t>
            </a:r>
            <a:r>
              <a:rPr lang="en-US" sz="2400" dirty="0">
                <a:solidFill>
                  <a:schemeClr val="tx1">
                    <a:lumMod val="65000"/>
                    <a:lumOff val="35000"/>
                  </a:schemeClr>
                </a:solidFill>
                <a:latin typeface="Montserrat" pitchFamily="2" charset="0"/>
              </a:rPr>
              <a:t>.</a:t>
            </a:r>
          </a:p>
        </p:txBody>
      </p:sp>
      <p:sp>
        <p:nvSpPr>
          <p:cNvPr id="2" name="TextBox 13">
            <a:extLst>
              <a:ext uri="{FF2B5EF4-FFF2-40B4-BE49-F238E27FC236}">
                <a16:creationId xmlns:a16="http://schemas.microsoft.com/office/drawing/2014/main" id="{6B13524C-F293-981E-4CB9-3C10E2B439E6}"/>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chemeClr val="bg1">
                    <a:lumMod val="50000"/>
                  </a:schemeClr>
                </a:solidFill>
                <a:latin typeface="Montserrat Semi-Bold"/>
              </a:rPr>
              <a:t>11       </a:t>
            </a:r>
            <a:r>
              <a:rPr lang="en-US" sz="1700" dirty="0">
                <a:solidFill>
                  <a:schemeClr val="bg1">
                    <a:lumMod val="50000"/>
                  </a:schemeClr>
                </a:solidFill>
                <a:latin typeface="Montserrat Semi-Bold Bold"/>
              </a:rPr>
              <a:t>futurumcareers.com</a:t>
            </a:r>
          </a:p>
        </p:txBody>
      </p:sp>
      <p:sp>
        <p:nvSpPr>
          <p:cNvPr id="9" name="TextBox 8">
            <a:extLst>
              <a:ext uri="{FF2B5EF4-FFF2-40B4-BE49-F238E27FC236}">
                <a16:creationId xmlns:a16="http://schemas.microsoft.com/office/drawing/2014/main" id="{1F2A9070-33C3-98AB-87B6-80B10F605D86}"/>
              </a:ext>
            </a:extLst>
          </p:cNvPr>
          <p:cNvSpPr txBox="1"/>
          <p:nvPr/>
        </p:nvSpPr>
        <p:spPr>
          <a:xfrm>
            <a:off x="12366318" y="9277246"/>
            <a:ext cx="5111195" cy="830997"/>
          </a:xfrm>
          <a:prstGeom prst="rect">
            <a:avLst/>
          </a:prstGeom>
          <a:noFill/>
        </p:spPr>
        <p:txBody>
          <a:bodyPr wrap="square" rtlCol="0">
            <a:spAutoFit/>
          </a:bodyPr>
          <a:lstStyle/>
          <a:p>
            <a:r>
              <a:rPr lang="en-US" sz="1600" dirty="0">
                <a:solidFill>
                  <a:schemeClr val="bg1">
                    <a:lumMod val="95000"/>
                  </a:schemeClr>
                </a:solidFill>
                <a:latin typeface="Montserrat" pitchFamily="2" charset="0"/>
              </a:rPr>
              <a:t>Bryan loads samples into a gas chromatography mass spectrometer, which separates gases into their chemical components</a:t>
            </a:r>
            <a:endParaRPr lang="en-GB" sz="1600" dirty="0">
              <a:solidFill>
                <a:schemeClr val="bg1">
                  <a:lumMod val="95000"/>
                </a:schemeClr>
              </a:solidFill>
              <a:latin typeface="Montserrat" pitchFamily="2" charset="0"/>
            </a:endParaRPr>
          </a:p>
        </p:txBody>
      </p:sp>
    </p:spTree>
    <p:extLst>
      <p:ext uri="{BB962C8B-B14F-4D97-AF65-F5344CB8AC3E}">
        <p14:creationId xmlns:p14="http://schemas.microsoft.com/office/powerpoint/2010/main" val="116664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wo men holding glasses of beer&#10;&#10;Description automatically generated">
            <a:extLst>
              <a:ext uri="{FF2B5EF4-FFF2-40B4-BE49-F238E27FC236}">
                <a16:creationId xmlns:a16="http://schemas.microsoft.com/office/drawing/2014/main" id="{5BD1001A-655B-837C-5AC3-BE8C07DBFF27}"/>
              </a:ext>
            </a:extLst>
          </p:cNvPr>
          <p:cNvPicPr>
            <a:picLocks noChangeAspect="1"/>
          </p:cNvPicPr>
          <p:nvPr/>
        </p:nvPicPr>
        <p:blipFill rotWithShape="1">
          <a:blip r:embed="rId2">
            <a:extLst>
              <a:ext uri="{28A0092B-C50C-407E-A947-70E740481C1C}">
                <a14:useLocalDpi xmlns:a14="http://schemas.microsoft.com/office/drawing/2010/main" val="0"/>
              </a:ext>
            </a:extLst>
          </a:blip>
          <a:srcRect t="6584" r="5264" b="20194"/>
          <a:stretch/>
        </p:blipFill>
        <p:spPr>
          <a:xfrm>
            <a:off x="8309428" y="0"/>
            <a:ext cx="9982201" cy="10287000"/>
          </a:xfrm>
          <a:prstGeom prst="rect">
            <a:avLst/>
          </a:prstGeom>
        </p:spPr>
      </p:pic>
      <p:sp>
        <p:nvSpPr>
          <p:cNvPr id="16" name="Parallelogram 15">
            <a:extLst>
              <a:ext uri="{FF2B5EF4-FFF2-40B4-BE49-F238E27FC236}">
                <a16:creationId xmlns:a16="http://schemas.microsoft.com/office/drawing/2014/main" id="{026E3CB4-5F42-3D98-1FF3-F5FBA8CB3D82}"/>
              </a:ext>
            </a:extLst>
          </p:cNvPr>
          <p:cNvSpPr/>
          <p:nvPr/>
        </p:nvSpPr>
        <p:spPr>
          <a:xfrm flipV="1">
            <a:off x="11125200" y="9461389"/>
            <a:ext cx="5670987" cy="735673"/>
          </a:xfrm>
          <a:prstGeom prst="parallelogram">
            <a:avLst>
              <a:gd name="adj" fmla="val 38091"/>
            </a:avLst>
          </a:prstGeom>
          <a:solidFill>
            <a:srgbClr val="75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3"/>
          <p:cNvGrpSpPr/>
          <p:nvPr/>
        </p:nvGrpSpPr>
        <p:grpSpPr>
          <a:xfrm rot="5400000">
            <a:off x="1971306" y="-108012"/>
            <a:ext cx="8423706" cy="12366318"/>
            <a:chOff x="0" y="0"/>
            <a:chExt cx="3130550" cy="4595766"/>
          </a:xfrm>
        </p:grpSpPr>
        <p:sp>
          <p:nvSpPr>
            <p:cNvPr id="4" name="Freeform 4"/>
            <p:cNvSpPr/>
            <p:nvPr/>
          </p:nvSpPr>
          <p:spPr>
            <a:xfrm>
              <a:off x="0" y="0"/>
              <a:ext cx="3130550" cy="4595766"/>
            </a:xfrm>
            <a:custGeom>
              <a:avLst/>
              <a:gdLst/>
              <a:ahLst/>
              <a:cxnLst/>
              <a:rect l="l" t="t" r="r" b="b"/>
              <a:pathLst>
                <a:path w="3130550" h="4595766">
                  <a:moveTo>
                    <a:pt x="0" y="1123950"/>
                  </a:moveTo>
                  <a:lnTo>
                    <a:pt x="0" y="4595766"/>
                  </a:lnTo>
                  <a:lnTo>
                    <a:pt x="3130550" y="4595766"/>
                  </a:lnTo>
                  <a:lnTo>
                    <a:pt x="3130550" y="0"/>
                  </a:lnTo>
                  <a:close/>
                </a:path>
              </a:pathLst>
            </a:custGeom>
            <a:solidFill>
              <a:srgbClr val="7500FF"/>
            </a:solidFill>
          </p:spPr>
          <p:txBody>
            <a:bodyPr/>
            <a:lstStyle/>
            <a:p>
              <a:endParaRPr lang="en-GB"/>
            </a:p>
          </p:txBody>
        </p:sp>
      </p:grpSp>
      <p:grpSp>
        <p:nvGrpSpPr>
          <p:cNvPr id="5" name="Group 5"/>
          <p:cNvGrpSpPr/>
          <p:nvPr/>
        </p:nvGrpSpPr>
        <p:grpSpPr>
          <a:xfrm rot="5400000">
            <a:off x="899021" y="-899021"/>
            <a:ext cx="10287000" cy="12085043"/>
            <a:chOff x="0" y="0"/>
            <a:chExt cx="3130550" cy="3677732"/>
          </a:xfrm>
          <a:solidFill>
            <a:srgbClr val="FFFF99"/>
          </a:solidFill>
        </p:grpSpPr>
        <p:sp>
          <p:nvSpPr>
            <p:cNvPr id="6" name="Freeform 6"/>
            <p:cNvSpPr/>
            <p:nvPr/>
          </p:nvSpPr>
          <p:spPr>
            <a:xfrm>
              <a:off x="0" y="0"/>
              <a:ext cx="3130550" cy="3677732"/>
            </a:xfrm>
            <a:custGeom>
              <a:avLst/>
              <a:gdLst/>
              <a:ahLst/>
              <a:cxnLst/>
              <a:rect l="l" t="t" r="r" b="b"/>
              <a:pathLst>
                <a:path w="3130550" h="3677732">
                  <a:moveTo>
                    <a:pt x="0" y="1123950"/>
                  </a:moveTo>
                  <a:lnTo>
                    <a:pt x="0" y="3677732"/>
                  </a:lnTo>
                  <a:lnTo>
                    <a:pt x="3130550" y="3677732"/>
                  </a:lnTo>
                  <a:lnTo>
                    <a:pt x="3130550" y="0"/>
                  </a:lnTo>
                  <a:close/>
                </a:path>
              </a:pathLst>
            </a:custGeom>
            <a:grpFill/>
          </p:spPr>
          <p:txBody>
            <a:bodyPr/>
            <a:lstStyle/>
            <a:p>
              <a:endParaRPr lang="en-GB"/>
            </a:p>
          </p:txBody>
        </p:sp>
      </p:grpSp>
      <p:sp>
        <p:nvSpPr>
          <p:cNvPr id="7" name="TextBox 7"/>
          <p:cNvSpPr txBox="1"/>
          <p:nvPr/>
        </p:nvSpPr>
        <p:spPr>
          <a:xfrm>
            <a:off x="658702" y="723279"/>
            <a:ext cx="8485298" cy="1846659"/>
          </a:xfrm>
          <a:prstGeom prst="rect">
            <a:avLst/>
          </a:prstGeom>
        </p:spPr>
        <p:txBody>
          <a:bodyPr wrap="square" lIns="0" tIns="0" rIns="0" bIns="0" rtlCol="0" anchor="t">
            <a:spAutoFit/>
          </a:bodyPr>
          <a:lstStyle/>
          <a:p>
            <a:r>
              <a:rPr lang="en-US" sz="6000" dirty="0">
                <a:solidFill>
                  <a:schemeClr val="tx1">
                    <a:lumMod val="65000"/>
                    <a:lumOff val="35000"/>
                  </a:schemeClr>
                </a:solidFill>
                <a:latin typeface="Montserrat Semi-Bold" panose="020B0604020202020204" charset="0"/>
              </a:rPr>
              <a:t>Applications of analytical chemistry</a:t>
            </a:r>
          </a:p>
        </p:txBody>
      </p:sp>
      <p:sp>
        <p:nvSpPr>
          <p:cNvPr id="10" name="AutoShape 15">
            <a:extLst>
              <a:ext uri="{FF2B5EF4-FFF2-40B4-BE49-F238E27FC236}">
                <a16:creationId xmlns:a16="http://schemas.microsoft.com/office/drawing/2014/main" id="{BA2FA2D6-F756-2F92-5C69-55B2AC5C443B}"/>
              </a:ext>
            </a:extLst>
          </p:cNvPr>
          <p:cNvSpPr/>
          <p:nvPr/>
        </p:nvSpPr>
        <p:spPr>
          <a:xfrm>
            <a:off x="-1" y="6743700"/>
            <a:ext cx="8552402" cy="0"/>
          </a:xfrm>
          <a:prstGeom prst="line">
            <a:avLst/>
          </a:prstGeom>
          <a:ln w="123825" cap="flat">
            <a:solidFill>
              <a:srgbClr val="7500FF"/>
            </a:solidFill>
            <a:prstDash val="solid"/>
            <a:headEnd type="none" w="sm" len="sm"/>
            <a:tailEnd type="none" w="sm" len="sm"/>
          </a:ln>
        </p:spPr>
        <p:txBody>
          <a:bodyPr/>
          <a:lstStyle/>
          <a:p>
            <a:endParaRPr lang="en-GB"/>
          </a:p>
        </p:txBody>
      </p:sp>
      <p:sp>
        <p:nvSpPr>
          <p:cNvPr id="2" name="TextBox 13">
            <a:extLst>
              <a:ext uri="{FF2B5EF4-FFF2-40B4-BE49-F238E27FC236}">
                <a16:creationId xmlns:a16="http://schemas.microsoft.com/office/drawing/2014/main" id="{5602037A-6D4B-4B1B-C349-DC78200CC145}"/>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chemeClr val="bg1">
                    <a:lumMod val="50000"/>
                  </a:schemeClr>
                </a:solidFill>
                <a:latin typeface="Montserrat Semi-Bold"/>
              </a:rPr>
              <a:t>12       </a:t>
            </a:r>
            <a:r>
              <a:rPr lang="en-US" sz="1700" dirty="0">
                <a:solidFill>
                  <a:schemeClr val="bg1">
                    <a:lumMod val="50000"/>
                  </a:schemeClr>
                </a:solidFill>
                <a:latin typeface="Montserrat Semi-Bold Bold"/>
              </a:rPr>
              <a:t>futurumcareers.com</a:t>
            </a:r>
          </a:p>
        </p:txBody>
      </p:sp>
      <p:sp>
        <p:nvSpPr>
          <p:cNvPr id="17" name="TextBox 16">
            <a:extLst>
              <a:ext uri="{FF2B5EF4-FFF2-40B4-BE49-F238E27FC236}">
                <a16:creationId xmlns:a16="http://schemas.microsoft.com/office/drawing/2014/main" id="{18E84742-476A-146F-EF29-79EAF093B126}"/>
              </a:ext>
            </a:extLst>
          </p:cNvPr>
          <p:cNvSpPr txBox="1"/>
          <p:nvPr/>
        </p:nvSpPr>
        <p:spPr>
          <a:xfrm>
            <a:off x="12328611" y="9546496"/>
            <a:ext cx="4338450" cy="584775"/>
          </a:xfrm>
          <a:prstGeom prst="rect">
            <a:avLst/>
          </a:prstGeom>
          <a:noFill/>
        </p:spPr>
        <p:txBody>
          <a:bodyPr wrap="square" rtlCol="0">
            <a:spAutoFit/>
          </a:bodyPr>
          <a:lstStyle/>
          <a:p>
            <a:r>
              <a:rPr lang="en-US" sz="1600" dirty="0">
                <a:solidFill>
                  <a:schemeClr val="bg1">
                    <a:lumMod val="95000"/>
                  </a:schemeClr>
                </a:solidFill>
                <a:latin typeface="Montserrat" pitchFamily="2" charset="0"/>
              </a:rPr>
              <a:t>Ron and Chris celebrate the successful </a:t>
            </a:r>
            <a:r>
              <a:rPr lang="en-US" sz="1600" dirty="0" err="1">
                <a:solidFill>
                  <a:schemeClr val="bg1">
                    <a:lumMod val="95000"/>
                  </a:schemeClr>
                </a:solidFill>
                <a:latin typeface="Montserrat" pitchFamily="2" charset="0"/>
              </a:rPr>
              <a:t>defence</a:t>
            </a:r>
            <a:r>
              <a:rPr lang="en-US" sz="1600" dirty="0">
                <a:solidFill>
                  <a:schemeClr val="bg1">
                    <a:lumMod val="95000"/>
                  </a:schemeClr>
                </a:solidFill>
                <a:latin typeface="Montserrat" pitchFamily="2" charset="0"/>
              </a:rPr>
              <a:t> of Chris’ master’s thesis</a:t>
            </a:r>
            <a:endParaRPr lang="en-GB" sz="1600" dirty="0">
              <a:solidFill>
                <a:schemeClr val="bg1">
                  <a:lumMod val="95000"/>
                </a:schemeClr>
              </a:solidFill>
              <a:latin typeface="Montserrat" pitchFamily="2" charset="0"/>
            </a:endParaRPr>
          </a:p>
        </p:txBody>
      </p:sp>
      <p:sp>
        <p:nvSpPr>
          <p:cNvPr id="19" name="TextBox 15">
            <a:extLst>
              <a:ext uri="{FF2B5EF4-FFF2-40B4-BE49-F238E27FC236}">
                <a16:creationId xmlns:a16="http://schemas.microsoft.com/office/drawing/2014/main" id="{1424C0B2-8290-4335-6151-793A8C473DC7}"/>
              </a:ext>
            </a:extLst>
          </p:cNvPr>
          <p:cNvSpPr txBox="1"/>
          <p:nvPr/>
        </p:nvSpPr>
        <p:spPr>
          <a:xfrm>
            <a:off x="658702" y="7073748"/>
            <a:ext cx="9982201" cy="2181238"/>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0"/>
              </a:rPr>
              <a:t>“Analytical chemistry is applicable to every other science. Do you want to study </a:t>
            </a:r>
            <a:r>
              <a:rPr lang="en-US" sz="2400" dirty="0">
                <a:solidFill>
                  <a:srgbClr val="0033CC"/>
                </a:solidFill>
                <a:latin typeface="Montserrat" pitchFamily="2" charset="0"/>
              </a:rPr>
              <a:t>organic chemistry</a:t>
            </a:r>
            <a:r>
              <a:rPr lang="en-US" sz="2400" dirty="0">
                <a:solidFill>
                  <a:schemeClr val="tx1">
                    <a:lumMod val="65000"/>
                    <a:lumOff val="35000"/>
                  </a:schemeClr>
                </a:solidFill>
                <a:latin typeface="Montserrat" pitchFamily="2" charset="0"/>
              </a:rPr>
              <a:t>, </a:t>
            </a:r>
            <a:r>
              <a:rPr lang="en-US" sz="2400" dirty="0">
                <a:solidFill>
                  <a:srgbClr val="0033CC"/>
                </a:solidFill>
                <a:latin typeface="Montserrat" pitchFamily="2" charset="0"/>
              </a:rPr>
              <a:t>pharmaceuticals</a:t>
            </a:r>
            <a:r>
              <a:rPr lang="en-US" sz="2400" dirty="0">
                <a:solidFill>
                  <a:schemeClr val="tx1">
                    <a:lumMod val="65000"/>
                    <a:lumOff val="35000"/>
                  </a:schemeClr>
                </a:solidFill>
                <a:latin typeface="Montserrat" pitchFamily="2" charset="0"/>
              </a:rPr>
              <a:t>, </a:t>
            </a:r>
            <a:r>
              <a:rPr lang="en-US" sz="2400" dirty="0">
                <a:solidFill>
                  <a:srgbClr val="0033CC"/>
                </a:solidFill>
                <a:latin typeface="Montserrat" pitchFamily="2" charset="0"/>
              </a:rPr>
              <a:t>cellular</a:t>
            </a:r>
            <a:r>
              <a:rPr lang="en-US" sz="2400" dirty="0">
                <a:solidFill>
                  <a:schemeClr val="tx1">
                    <a:lumMod val="65000"/>
                    <a:lumOff val="35000"/>
                  </a:schemeClr>
                </a:solidFill>
                <a:latin typeface="Montserrat" pitchFamily="2" charset="0"/>
              </a:rPr>
              <a:t> </a:t>
            </a:r>
            <a:r>
              <a:rPr lang="en-US" sz="2400" dirty="0">
                <a:solidFill>
                  <a:srgbClr val="0033CC"/>
                </a:solidFill>
                <a:latin typeface="Montserrat" pitchFamily="2" charset="0"/>
              </a:rPr>
              <a:t>metabolism</a:t>
            </a:r>
            <a:r>
              <a:rPr lang="en-US" sz="2400" dirty="0">
                <a:solidFill>
                  <a:schemeClr val="tx1">
                    <a:lumMod val="65000"/>
                    <a:lumOff val="35000"/>
                  </a:schemeClr>
                </a:solidFill>
                <a:latin typeface="Montserrat" pitchFamily="2" charset="0"/>
              </a:rPr>
              <a:t> or </a:t>
            </a:r>
            <a:r>
              <a:rPr lang="en-US" sz="2400" dirty="0">
                <a:solidFill>
                  <a:srgbClr val="0033CC"/>
                </a:solidFill>
                <a:latin typeface="Montserrat" pitchFamily="2" charset="0"/>
              </a:rPr>
              <a:t>neurological disorders</a:t>
            </a:r>
            <a:r>
              <a:rPr lang="en-US" sz="2400" dirty="0">
                <a:solidFill>
                  <a:schemeClr val="tx1">
                    <a:lumMod val="65000"/>
                    <a:lumOff val="35000"/>
                  </a:schemeClr>
                </a:solidFill>
                <a:latin typeface="Montserrat" pitchFamily="2" charset="0"/>
              </a:rPr>
              <a:t>? For all of these, you need an analytical chemist to make your measurements.” </a:t>
            </a:r>
          </a:p>
          <a:p>
            <a:pPr algn="r">
              <a:lnSpc>
                <a:spcPct val="120000"/>
              </a:lnSpc>
            </a:pPr>
            <a:r>
              <a:rPr lang="en-US" sz="2400" dirty="0">
                <a:solidFill>
                  <a:schemeClr val="tx1">
                    <a:lumMod val="65000"/>
                    <a:lumOff val="35000"/>
                  </a:schemeClr>
                </a:solidFill>
                <a:latin typeface="Montserrat" pitchFamily="2" charset="0"/>
              </a:rPr>
              <a:t>– Ron </a:t>
            </a:r>
          </a:p>
        </p:txBody>
      </p:sp>
      <p:sp>
        <p:nvSpPr>
          <p:cNvPr id="20" name="TextBox 15">
            <a:extLst>
              <a:ext uri="{FF2B5EF4-FFF2-40B4-BE49-F238E27FC236}">
                <a16:creationId xmlns:a16="http://schemas.microsoft.com/office/drawing/2014/main" id="{FEA948E2-FBB4-FD9E-217A-C32488F2878D}"/>
              </a:ext>
            </a:extLst>
          </p:cNvPr>
          <p:cNvSpPr txBox="1"/>
          <p:nvPr/>
        </p:nvSpPr>
        <p:spPr>
          <a:xfrm>
            <a:off x="658702" y="2942014"/>
            <a:ext cx="8485298" cy="1294842"/>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0"/>
              </a:rPr>
              <a:t>Through his beer chemistry research project, Ron is keen to highlight the </a:t>
            </a:r>
            <a:r>
              <a:rPr lang="en-US" sz="2400" dirty="0">
                <a:solidFill>
                  <a:srgbClr val="0033CC"/>
                </a:solidFill>
                <a:latin typeface="Montserrat" pitchFamily="2" charset="0"/>
              </a:rPr>
              <a:t>real-world applications </a:t>
            </a:r>
            <a:r>
              <a:rPr lang="en-US" sz="2400" dirty="0">
                <a:solidFill>
                  <a:schemeClr val="tx1">
                    <a:lumMod val="65000"/>
                    <a:lumOff val="35000"/>
                  </a:schemeClr>
                </a:solidFill>
                <a:latin typeface="Montserrat" pitchFamily="2" charset="0"/>
              </a:rPr>
              <a:t>of analytical chemistry.</a:t>
            </a:r>
          </a:p>
        </p:txBody>
      </p:sp>
      <p:sp>
        <p:nvSpPr>
          <p:cNvPr id="21" name="TextBox 15">
            <a:extLst>
              <a:ext uri="{FF2B5EF4-FFF2-40B4-BE49-F238E27FC236}">
                <a16:creationId xmlns:a16="http://schemas.microsoft.com/office/drawing/2014/main" id="{909509D9-3120-4FE1-64EF-E4AD63EC507A}"/>
              </a:ext>
            </a:extLst>
          </p:cNvPr>
          <p:cNvSpPr txBox="1"/>
          <p:nvPr/>
        </p:nvSpPr>
        <p:spPr>
          <a:xfrm>
            <a:off x="658702" y="4608932"/>
            <a:ext cx="8866298" cy="1738040"/>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0"/>
              </a:rPr>
              <a:t>Collaborating with Tradition Brewing, a local brewery, means students gain </a:t>
            </a:r>
            <a:r>
              <a:rPr lang="en-US" sz="2400" dirty="0">
                <a:solidFill>
                  <a:srgbClr val="0033CC"/>
                </a:solidFill>
                <a:latin typeface="Montserrat" pitchFamily="2" charset="0"/>
              </a:rPr>
              <a:t>practical experience </a:t>
            </a:r>
            <a:r>
              <a:rPr lang="en-US" sz="2400" dirty="0">
                <a:solidFill>
                  <a:schemeClr val="tx1">
                    <a:lumMod val="65000"/>
                    <a:lumOff val="35000"/>
                  </a:schemeClr>
                </a:solidFill>
                <a:latin typeface="Montserrat" pitchFamily="2" charset="0"/>
              </a:rPr>
              <a:t>of applying their analytical chemistry knowledge to address real-world challenges facing the beer industry.</a:t>
            </a:r>
          </a:p>
        </p:txBody>
      </p:sp>
    </p:spTree>
    <p:extLst>
      <p:ext uri="{BB962C8B-B14F-4D97-AF65-F5344CB8AC3E}">
        <p14:creationId xmlns:p14="http://schemas.microsoft.com/office/powerpoint/2010/main" val="122643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fade">
                                      <p:cBhvr>
                                        <p:cTn id="21" dur="1000"/>
                                        <p:tgtEl>
                                          <p:spTgt spid="19">
                                            <p:txEl>
                                              <p:pRg st="0" end="0"/>
                                            </p:txEl>
                                          </p:spTgt>
                                        </p:tgtEl>
                                      </p:cBhvr>
                                    </p:animEffect>
                                    <p:anim calcmode="lin" valueType="num">
                                      <p:cBhvr>
                                        <p:cTn id="22"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fade">
                                      <p:cBhvr>
                                        <p:cTn id="26" dur="1000"/>
                                        <p:tgtEl>
                                          <p:spTgt spid="19">
                                            <p:txEl>
                                              <p:pRg st="1" end="1"/>
                                            </p:txEl>
                                          </p:spTgt>
                                        </p:tgtEl>
                                      </p:cBhvr>
                                    </p:animEffect>
                                    <p:anim calcmode="lin" valueType="num">
                                      <p:cBhvr>
                                        <p:cTn id="27"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18252" y="2019300"/>
            <a:ext cx="6076795" cy="6705600"/>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C900"/>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500FF"/>
            </a:solidFill>
          </p:spPr>
          <p:txBody>
            <a:bodyPr/>
            <a:lstStyle/>
            <a:p>
              <a:endParaRPr lang="en-GB"/>
            </a:p>
          </p:txBody>
        </p:sp>
      </p:grpSp>
      <p:grpSp>
        <p:nvGrpSpPr>
          <p:cNvPr id="8" name="Group 8"/>
          <p:cNvGrpSpPr/>
          <p:nvPr/>
        </p:nvGrpSpPr>
        <p:grpSpPr>
          <a:xfrm rot="-5400000">
            <a:off x="14658813" y="1552792"/>
            <a:ext cx="5821495" cy="2715910"/>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FFC900"/>
            </a:solidFill>
          </p:spPr>
          <p:txBody>
            <a:bodyPr/>
            <a:lstStyle/>
            <a:p>
              <a:endParaRPr lang="en-GB"/>
            </a:p>
          </p:txBody>
        </p:sp>
      </p:grpSp>
      <p:sp>
        <p:nvSpPr>
          <p:cNvPr id="10" name="TextBox 13">
            <a:extLst>
              <a:ext uri="{FF2B5EF4-FFF2-40B4-BE49-F238E27FC236}">
                <a16:creationId xmlns:a16="http://schemas.microsoft.com/office/drawing/2014/main" id="{FB820BF6-6B50-58C7-A98D-597BD4CC9217}"/>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13       </a:t>
            </a:r>
            <a:r>
              <a:rPr lang="en-US" sz="1700" dirty="0">
                <a:solidFill>
                  <a:srgbClr val="FFFFFF"/>
                </a:solidFill>
                <a:latin typeface="Montserrat Semi-Bold Bold"/>
              </a:rPr>
              <a:t>futurumcareers.com</a:t>
            </a:r>
          </a:p>
        </p:txBody>
      </p:sp>
      <p:grpSp>
        <p:nvGrpSpPr>
          <p:cNvPr id="16" name="Group 6">
            <a:extLst>
              <a:ext uri="{FF2B5EF4-FFF2-40B4-BE49-F238E27FC236}">
                <a16:creationId xmlns:a16="http://schemas.microsoft.com/office/drawing/2014/main" id="{AA5FD601-58AC-9807-9275-C59172C01762}"/>
              </a:ext>
            </a:extLst>
          </p:cNvPr>
          <p:cNvGrpSpPr>
            <a:grpSpLocks noChangeAspect="1"/>
          </p:cNvGrpSpPr>
          <p:nvPr/>
        </p:nvGrpSpPr>
        <p:grpSpPr>
          <a:xfrm>
            <a:off x="1352154" y="2247900"/>
            <a:ext cx="6076355" cy="6279737"/>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7" name="Freeform 7">
              <a:extLst>
                <a:ext uri="{FF2B5EF4-FFF2-40B4-BE49-F238E27FC236}">
                  <a16:creationId xmlns:a16="http://schemas.microsoft.com/office/drawing/2014/main" id="{D7EDDEFE-B8C8-6F38-EBBD-FECB7E29614E}"/>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a:noFill/>
            </a:ln>
          </p:spPr>
          <p:txBody>
            <a:bodyPr/>
            <a:lstStyle/>
            <a:p>
              <a:endParaRPr lang="en-GB"/>
            </a:p>
          </p:txBody>
        </p:sp>
      </p:grpSp>
      <p:sp>
        <p:nvSpPr>
          <p:cNvPr id="6" name="TextBox 12">
            <a:extLst>
              <a:ext uri="{FF2B5EF4-FFF2-40B4-BE49-F238E27FC236}">
                <a16:creationId xmlns:a16="http://schemas.microsoft.com/office/drawing/2014/main" id="{63BC74F5-FD33-3641-E3E8-842FB2280979}"/>
              </a:ext>
            </a:extLst>
          </p:cNvPr>
          <p:cNvSpPr txBox="1"/>
          <p:nvPr/>
        </p:nvSpPr>
        <p:spPr>
          <a:xfrm>
            <a:off x="7744863" y="800100"/>
            <a:ext cx="9190983" cy="1846659"/>
          </a:xfrm>
          <a:prstGeom prst="rect">
            <a:avLst/>
          </a:prstGeom>
        </p:spPr>
        <p:txBody>
          <a:bodyPr wrap="square" lIns="0" tIns="0" rIns="0" bIns="0" rtlCol="0" anchor="t">
            <a:spAutoFit/>
          </a:bodyPr>
          <a:lstStyle/>
          <a:p>
            <a:r>
              <a:rPr lang="en-US" sz="6000" dirty="0">
                <a:solidFill>
                  <a:schemeClr val="tx1">
                    <a:lumMod val="65000"/>
                    <a:lumOff val="35000"/>
                  </a:schemeClr>
                </a:solidFill>
                <a:latin typeface="Montserrat Semi-Bold" panose="020B0604020202020204" charset="0"/>
              </a:rPr>
              <a:t>Pathway from school to analytical chemistry </a:t>
            </a:r>
          </a:p>
        </p:txBody>
      </p:sp>
      <p:sp>
        <p:nvSpPr>
          <p:cNvPr id="13" name="TextBox 11">
            <a:extLst>
              <a:ext uri="{FF2B5EF4-FFF2-40B4-BE49-F238E27FC236}">
                <a16:creationId xmlns:a16="http://schemas.microsoft.com/office/drawing/2014/main" id="{6778C4DB-097C-47BF-6303-A0817619D024}"/>
              </a:ext>
            </a:extLst>
          </p:cNvPr>
          <p:cNvSpPr txBox="1"/>
          <p:nvPr/>
        </p:nvSpPr>
        <p:spPr>
          <a:xfrm>
            <a:off x="8037327" y="3238500"/>
            <a:ext cx="9594663" cy="3954031"/>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0"/>
              </a:rPr>
              <a:t>At school and beyond, studying </a:t>
            </a:r>
            <a:r>
              <a:rPr lang="en-US" sz="2400" dirty="0">
                <a:solidFill>
                  <a:srgbClr val="0033CC"/>
                </a:solidFill>
                <a:latin typeface="Montserrat" pitchFamily="2" charset="0"/>
              </a:rPr>
              <a:t>chemistry</a:t>
            </a:r>
            <a:r>
              <a:rPr lang="en-US" sz="2400" dirty="0">
                <a:solidFill>
                  <a:schemeClr val="tx1">
                    <a:lumMod val="65000"/>
                    <a:lumOff val="35000"/>
                  </a:schemeClr>
                </a:solidFill>
                <a:latin typeface="Montserrat" pitchFamily="2" charset="0"/>
              </a:rPr>
              <a:t> is crucial for learning the theory behind chemical compounds and reactions and the practical methods of chemical analysis.</a:t>
            </a:r>
          </a:p>
          <a:p>
            <a:pPr>
              <a:lnSpc>
                <a:spcPct val="120000"/>
              </a:lnSpc>
            </a:pPr>
            <a:endParaRPr lang="en-US" sz="2400" dirty="0">
              <a:solidFill>
                <a:schemeClr val="tx1">
                  <a:lumMod val="65000"/>
                  <a:lumOff val="35000"/>
                </a:schemeClr>
              </a:solidFill>
              <a:latin typeface="Montserrat" pitchFamily="2" charset="0"/>
            </a:endParaRPr>
          </a:p>
          <a:p>
            <a:pPr>
              <a:lnSpc>
                <a:spcPct val="120000"/>
              </a:lnSpc>
            </a:pPr>
            <a:r>
              <a:rPr lang="en-US" sz="2400" dirty="0">
                <a:solidFill>
                  <a:schemeClr val="tx1">
                    <a:lumMod val="65000"/>
                    <a:lumOff val="35000"/>
                  </a:schemeClr>
                </a:solidFill>
                <a:latin typeface="Montserrat" pitchFamily="2" charset="0"/>
              </a:rPr>
              <a:t>A strong background in </a:t>
            </a:r>
            <a:r>
              <a:rPr lang="en-US" sz="2400" dirty="0">
                <a:solidFill>
                  <a:srgbClr val="0033CC"/>
                </a:solidFill>
                <a:latin typeface="Montserrat" pitchFamily="2" charset="0"/>
              </a:rPr>
              <a:t>mathematics</a:t>
            </a:r>
            <a:r>
              <a:rPr lang="en-US" sz="2400" dirty="0">
                <a:solidFill>
                  <a:schemeClr val="tx1">
                    <a:lumMod val="65000"/>
                    <a:lumOff val="35000"/>
                  </a:schemeClr>
                </a:solidFill>
                <a:latin typeface="Montserrat" pitchFamily="2" charset="0"/>
              </a:rPr>
              <a:t> is also important for statistically </a:t>
            </a:r>
            <a:r>
              <a:rPr lang="en-US" sz="2400" dirty="0" err="1">
                <a:solidFill>
                  <a:schemeClr val="tx1">
                    <a:lumMod val="65000"/>
                    <a:lumOff val="35000"/>
                  </a:schemeClr>
                </a:solidFill>
                <a:latin typeface="Montserrat" pitchFamily="2" charset="0"/>
              </a:rPr>
              <a:t>analysing</a:t>
            </a:r>
            <a:r>
              <a:rPr lang="en-US" sz="2400" dirty="0">
                <a:solidFill>
                  <a:schemeClr val="tx1">
                    <a:lumMod val="65000"/>
                    <a:lumOff val="35000"/>
                  </a:schemeClr>
                </a:solidFill>
                <a:latin typeface="Montserrat" pitchFamily="2" charset="0"/>
              </a:rPr>
              <a:t> data. </a:t>
            </a:r>
          </a:p>
          <a:p>
            <a:pPr>
              <a:lnSpc>
                <a:spcPct val="120000"/>
              </a:lnSpc>
            </a:pPr>
            <a:endParaRPr lang="en-US" sz="2400" dirty="0">
              <a:solidFill>
                <a:schemeClr val="tx1">
                  <a:lumMod val="65000"/>
                  <a:lumOff val="35000"/>
                </a:schemeClr>
              </a:solidFill>
              <a:latin typeface="Montserrat" pitchFamily="2" charset="0"/>
            </a:endParaRPr>
          </a:p>
          <a:p>
            <a:pPr>
              <a:lnSpc>
                <a:spcPct val="120000"/>
              </a:lnSpc>
            </a:pPr>
            <a:r>
              <a:rPr lang="en-US" sz="2400" dirty="0">
                <a:solidFill>
                  <a:srgbClr val="0033CC"/>
                </a:solidFill>
                <a:latin typeface="Montserrat" pitchFamily="2" charset="0"/>
              </a:rPr>
              <a:t>Biology</a:t>
            </a:r>
            <a:r>
              <a:rPr lang="en-US" sz="2400" dirty="0">
                <a:solidFill>
                  <a:schemeClr val="tx1">
                    <a:lumMod val="65000"/>
                    <a:lumOff val="35000"/>
                  </a:schemeClr>
                </a:solidFill>
                <a:latin typeface="Montserrat" pitchFamily="2" charset="0"/>
              </a:rPr>
              <a:t> and </a:t>
            </a:r>
            <a:r>
              <a:rPr lang="en-US" sz="2400" dirty="0">
                <a:solidFill>
                  <a:srgbClr val="0033CC"/>
                </a:solidFill>
                <a:latin typeface="Montserrat" pitchFamily="2" charset="0"/>
              </a:rPr>
              <a:t>physics</a:t>
            </a:r>
            <a:r>
              <a:rPr lang="en-US" sz="2400" dirty="0">
                <a:solidFill>
                  <a:schemeClr val="tx1">
                    <a:lumMod val="65000"/>
                    <a:lumOff val="35000"/>
                  </a:schemeClr>
                </a:solidFill>
                <a:latin typeface="Montserrat" pitchFamily="2" charset="0"/>
              </a:rPr>
              <a:t> will provide background knowledge for many applications of analytical chemistry.</a:t>
            </a:r>
          </a:p>
        </p:txBody>
      </p:sp>
    </p:spTree>
    <p:extLst>
      <p:ext uri="{BB962C8B-B14F-4D97-AF65-F5344CB8AC3E}">
        <p14:creationId xmlns:p14="http://schemas.microsoft.com/office/powerpoint/2010/main" val="46282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animEffect transition="in" filter="fade">
                                      <p:cBhvr>
                                        <p:cTn id="14" dur="1000"/>
                                        <p:tgtEl>
                                          <p:spTgt spid="13">
                                            <p:txEl>
                                              <p:pRg st="2" end="2"/>
                                            </p:txEl>
                                          </p:spTgt>
                                        </p:tgtEl>
                                      </p:cBhvr>
                                    </p:animEffect>
                                    <p:anim calcmode="lin" valueType="num">
                                      <p:cBhvr>
                                        <p:cTn id="15"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Effect transition="in" filter="fade">
                                      <p:cBhvr>
                                        <p:cTn id="21" dur="1000"/>
                                        <p:tgtEl>
                                          <p:spTgt spid="13">
                                            <p:txEl>
                                              <p:pRg st="4" end="4"/>
                                            </p:txEl>
                                          </p:spTgt>
                                        </p:tgtEl>
                                      </p:cBhvr>
                                    </p:animEffect>
                                    <p:anim calcmode="lin" valueType="num">
                                      <p:cBhvr>
                                        <p:cTn id="22"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62CC5799-2390-7C21-67E9-B9227DD6A181}"/>
              </a:ext>
            </a:extLst>
          </p:cNvPr>
          <p:cNvGrpSpPr>
            <a:grpSpLocks noChangeAspect="1"/>
          </p:cNvGrpSpPr>
          <p:nvPr/>
        </p:nvGrpSpPr>
        <p:grpSpPr>
          <a:xfrm>
            <a:off x="1518252" y="2019300"/>
            <a:ext cx="6076795" cy="6705600"/>
            <a:chOff x="0" y="0"/>
            <a:chExt cx="6362700" cy="6575666"/>
          </a:xfrm>
        </p:grpSpPr>
        <p:sp>
          <p:nvSpPr>
            <p:cNvPr id="14" name="Freeform 3">
              <a:extLst>
                <a:ext uri="{FF2B5EF4-FFF2-40B4-BE49-F238E27FC236}">
                  <a16:creationId xmlns:a16="http://schemas.microsoft.com/office/drawing/2014/main" id="{6DB0F479-228E-6550-3299-7FC392E252C4}"/>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C900"/>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500FF"/>
            </a:solidFill>
          </p:spPr>
          <p:txBody>
            <a:bodyPr/>
            <a:lstStyle/>
            <a:p>
              <a:endParaRPr lang="en-GB"/>
            </a:p>
          </p:txBody>
        </p:sp>
      </p:grpSp>
      <p:grpSp>
        <p:nvGrpSpPr>
          <p:cNvPr id="8" name="Group 8"/>
          <p:cNvGrpSpPr/>
          <p:nvPr/>
        </p:nvGrpSpPr>
        <p:grpSpPr>
          <a:xfrm rot="-5400000">
            <a:off x="14658813" y="1552792"/>
            <a:ext cx="5821495" cy="2715910"/>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FFC900"/>
            </a:solidFill>
          </p:spPr>
          <p:txBody>
            <a:bodyPr/>
            <a:lstStyle/>
            <a:p>
              <a:endParaRPr lang="en-GB"/>
            </a:p>
          </p:txBody>
        </p:sp>
      </p:grpSp>
      <p:sp>
        <p:nvSpPr>
          <p:cNvPr id="10" name="TextBox 13">
            <a:extLst>
              <a:ext uri="{FF2B5EF4-FFF2-40B4-BE49-F238E27FC236}">
                <a16:creationId xmlns:a16="http://schemas.microsoft.com/office/drawing/2014/main" id="{FB820BF6-6B50-58C7-A98D-597BD4CC9217}"/>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14       </a:t>
            </a:r>
            <a:r>
              <a:rPr lang="en-US" sz="1700" dirty="0">
                <a:solidFill>
                  <a:srgbClr val="FFFFFF"/>
                </a:solidFill>
                <a:latin typeface="Montserrat Semi-Bold Bold"/>
              </a:rPr>
              <a:t>futurumcareers.com</a:t>
            </a:r>
          </a:p>
        </p:txBody>
      </p:sp>
      <p:grpSp>
        <p:nvGrpSpPr>
          <p:cNvPr id="16" name="Group 6">
            <a:extLst>
              <a:ext uri="{FF2B5EF4-FFF2-40B4-BE49-F238E27FC236}">
                <a16:creationId xmlns:a16="http://schemas.microsoft.com/office/drawing/2014/main" id="{AA5FD601-58AC-9807-9275-C59172C01762}"/>
              </a:ext>
            </a:extLst>
          </p:cNvPr>
          <p:cNvGrpSpPr>
            <a:grpSpLocks noChangeAspect="1"/>
          </p:cNvGrpSpPr>
          <p:nvPr/>
        </p:nvGrpSpPr>
        <p:grpSpPr>
          <a:xfrm>
            <a:off x="1309804" y="2231379"/>
            <a:ext cx="6076355" cy="6279737"/>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7" name="Freeform 7">
              <a:extLst>
                <a:ext uri="{FF2B5EF4-FFF2-40B4-BE49-F238E27FC236}">
                  <a16:creationId xmlns:a16="http://schemas.microsoft.com/office/drawing/2014/main" id="{D7EDDEFE-B8C8-6F38-EBBD-FECB7E29614E}"/>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a:noFill/>
            </a:ln>
          </p:spPr>
          <p:txBody>
            <a:bodyPr/>
            <a:lstStyle/>
            <a:p>
              <a:endParaRPr lang="en-GB"/>
            </a:p>
          </p:txBody>
        </p:sp>
      </p:grpSp>
      <p:sp>
        <p:nvSpPr>
          <p:cNvPr id="11" name="TextBox 11">
            <a:extLst>
              <a:ext uri="{FF2B5EF4-FFF2-40B4-BE49-F238E27FC236}">
                <a16:creationId xmlns:a16="http://schemas.microsoft.com/office/drawing/2014/main" id="{A152F931-9624-8EDD-B5D8-D8CCFE61079D}"/>
              </a:ext>
            </a:extLst>
          </p:cNvPr>
          <p:cNvSpPr txBox="1"/>
          <p:nvPr/>
        </p:nvSpPr>
        <p:spPr>
          <a:xfrm>
            <a:off x="8037327" y="2142743"/>
            <a:ext cx="9488673" cy="1294842"/>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0"/>
              </a:rPr>
              <a:t>Take part in </a:t>
            </a:r>
            <a:r>
              <a:rPr lang="en-US" sz="2400" dirty="0">
                <a:solidFill>
                  <a:srgbClr val="0033CC"/>
                </a:solidFill>
                <a:latin typeface="Montserrat" pitchFamily="2" charset="0"/>
              </a:rPr>
              <a:t>chemistry events </a:t>
            </a:r>
            <a:r>
              <a:rPr lang="en-US" sz="2400" dirty="0">
                <a:solidFill>
                  <a:schemeClr val="tx1">
                    <a:lumMod val="65000"/>
                    <a:lumOff val="35000"/>
                  </a:schemeClr>
                </a:solidFill>
                <a:latin typeface="Montserrat" pitchFamily="2" charset="0"/>
              </a:rPr>
              <a:t>and </a:t>
            </a:r>
            <a:r>
              <a:rPr lang="en-US" sz="2400" dirty="0">
                <a:solidFill>
                  <a:srgbClr val="0033CC"/>
                </a:solidFill>
                <a:latin typeface="Montserrat" pitchFamily="2" charset="0"/>
              </a:rPr>
              <a:t>competitions</a:t>
            </a:r>
            <a:r>
              <a:rPr lang="en-US" sz="2400" dirty="0">
                <a:solidFill>
                  <a:schemeClr val="tx1">
                    <a:lumMod val="65000"/>
                    <a:lumOff val="35000"/>
                  </a:schemeClr>
                </a:solidFill>
                <a:latin typeface="Montserrat" pitchFamily="2" charset="0"/>
              </a:rPr>
              <a:t>, such as </a:t>
            </a:r>
            <a:r>
              <a:rPr lang="en-US" sz="2400" dirty="0">
                <a:solidFill>
                  <a:schemeClr val="tx1">
                    <a:lumMod val="65000"/>
                    <a:lumOff val="35000"/>
                  </a:schemeClr>
                </a:solidFill>
                <a:latin typeface="Montserrat" pitchFamily="2" charset="0"/>
                <a:hlinkClick r:id="rId3"/>
              </a:rPr>
              <a:t>science fairs</a:t>
            </a:r>
            <a:r>
              <a:rPr lang="en-US" sz="2400" dirty="0">
                <a:solidFill>
                  <a:schemeClr val="tx1">
                    <a:lumMod val="65000"/>
                    <a:lumOff val="35000"/>
                  </a:schemeClr>
                </a:solidFill>
                <a:latin typeface="Montserrat" pitchFamily="2" charset="0"/>
              </a:rPr>
              <a:t> and </a:t>
            </a:r>
            <a:r>
              <a:rPr lang="en-US" sz="2400" dirty="0">
                <a:solidFill>
                  <a:schemeClr val="tx1">
                    <a:lumMod val="65000"/>
                    <a:lumOff val="35000"/>
                  </a:schemeClr>
                </a:solidFill>
                <a:latin typeface="Montserrat" pitchFamily="2" charset="0"/>
                <a:hlinkClick r:id="rId4"/>
              </a:rPr>
              <a:t>chemistry </a:t>
            </a:r>
            <a:r>
              <a:rPr lang="en-US" sz="2400" dirty="0" err="1">
                <a:solidFill>
                  <a:schemeClr val="tx1">
                    <a:lumMod val="65000"/>
                    <a:lumOff val="35000"/>
                  </a:schemeClr>
                </a:solidFill>
                <a:latin typeface="Montserrat" pitchFamily="2" charset="0"/>
                <a:hlinkClick r:id="rId4"/>
              </a:rPr>
              <a:t>olympiads</a:t>
            </a:r>
            <a:r>
              <a:rPr lang="en-US" sz="2400" dirty="0">
                <a:solidFill>
                  <a:schemeClr val="tx1">
                    <a:lumMod val="65000"/>
                    <a:lumOff val="35000"/>
                  </a:schemeClr>
                </a:solidFill>
                <a:latin typeface="Montserrat" pitchFamily="2" charset="0"/>
              </a:rPr>
              <a:t>, to gain hands-on chemistry experience.</a:t>
            </a:r>
          </a:p>
        </p:txBody>
      </p:sp>
      <p:sp>
        <p:nvSpPr>
          <p:cNvPr id="15" name="TextBox 11">
            <a:extLst>
              <a:ext uri="{FF2B5EF4-FFF2-40B4-BE49-F238E27FC236}">
                <a16:creationId xmlns:a16="http://schemas.microsoft.com/office/drawing/2014/main" id="{CF4D40C4-85F0-1759-9174-5EF93F76C269}"/>
              </a:ext>
            </a:extLst>
          </p:cNvPr>
          <p:cNvSpPr txBox="1"/>
          <p:nvPr/>
        </p:nvSpPr>
        <p:spPr>
          <a:xfrm>
            <a:off x="8037326" y="6658169"/>
            <a:ext cx="9488674" cy="2181238"/>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0"/>
              </a:rPr>
              <a:t>“Studying analytical chemistry fosters </a:t>
            </a:r>
            <a:r>
              <a:rPr lang="en-US" sz="2400" dirty="0">
                <a:solidFill>
                  <a:srgbClr val="0033CC"/>
                </a:solidFill>
                <a:latin typeface="Montserrat" pitchFamily="2" charset="0"/>
              </a:rPr>
              <a:t>critical thinking </a:t>
            </a:r>
            <a:r>
              <a:rPr lang="en-US" sz="2400" dirty="0">
                <a:solidFill>
                  <a:schemeClr val="tx1">
                    <a:lumMod val="65000"/>
                    <a:lumOff val="35000"/>
                  </a:schemeClr>
                </a:solidFill>
                <a:latin typeface="Montserrat" pitchFamily="2" charset="0"/>
              </a:rPr>
              <a:t>and </a:t>
            </a:r>
            <a:r>
              <a:rPr lang="en-US" sz="2400" dirty="0">
                <a:solidFill>
                  <a:srgbClr val="0033CC"/>
                </a:solidFill>
                <a:latin typeface="Montserrat" pitchFamily="2" charset="0"/>
              </a:rPr>
              <a:t>problem-solving</a:t>
            </a:r>
            <a:r>
              <a:rPr lang="en-US" sz="2400" dirty="0">
                <a:solidFill>
                  <a:schemeClr val="tx1">
                    <a:lumMod val="65000"/>
                    <a:lumOff val="35000"/>
                  </a:schemeClr>
                </a:solidFill>
                <a:latin typeface="Montserrat" pitchFamily="2" charset="0"/>
              </a:rPr>
              <a:t> skills. It also teaches you how to ask better questions and how to fail forward, and you get to learn more about the world in the process.” </a:t>
            </a:r>
          </a:p>
          <a:p>
            <a:pPr algn="r">
              <a:lnSpc>
                <a:spcPct val="120000"/>
              </a:lnSpc>
            </a:pPr>
            <a:r>
              <a:rPr lang="en-US" sz="2400" dirty="0">
                <a:solidFill>
                  <a:schemeClr val="tx1">
                    <a:lumMod val="65000"/>
                    <a:lumOff val="35000"/>
                  </a:schemeClr>
                </a:solidFill>
                <a:latin typeface="Montserrat" pitchFamily="2" charset="0"/>
              </a:rPr>
              <a:t>– Celina </a:t>
            </a:r>
          </a:p>
        </p:txBody>
      </p:sp>
      <p:sp>
        <p:nvSpPr>
          <p:cNvPr id="18" name="TextBox 11">
            <a:extLst>
              <a:ext uri="{FF2B5EF4-FFF2-40B4-BE49-F238E27FC236}">
                <a16:creationId xmlns:a16="http://schemas.microsoft.com/office/drawing/2014/main" id="{B6EDF92F-1F98-8753-2A07-D876317EA898}"/>
              </a:ext>
            </a:extLst>
          </p:cNvPr>
          <p:cNvSpPr txBox="1"/>
          <p:nvPr/>
        </p:nvSpPr>
        <p:spPr>
          <a:xfrm>
            <a:off x="8037325" y="3655054"/>
            <a:ext cx="9488673" cy="1294842"/>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0"/>
              </a:rPr>
              <a:t>Practical experience in a </a:t>
            </a:r>
            <a:r>
              <a:rPr lang="en-US" sz="2400" dirty="0">
                <a:solidFill>
                  <a:srgbClr val="0033CC"/>
                </a:solidFill>
                <a:latin typeface="Montserrat" pitchFamily="2" charset="0"/>
              </a:rPr>
              <a:t>chemistry laboratory </a:t>
            </a:r>
            <a:r>
              <a:rPr lang="en-US" sz="2400" dirty="0">
                <a:solidFill>
                  <a:schemeClr val="tx1">
                    <a:lumMod val="65000"/>
                    <a:lumOff val="35000"/>
                  </a:schemeClr>
                </a:solidFill>
                <a:latin typeface="Montserrat" pitchFamily="2" charset="0"/>
              </a:rPr>
              <a:t>will be incredibly valuable. Look for </a:t>
            </a:r>
            <a:r>
              <a:rPr lang="en-US" sz="2400" dirty="0">
                <a:solidFill>
                  <a:srgbClr val="0033CC"/>
                </a:solidFill>
                <a:latin typeface="Montserrat" pitchFamily="2" charset="0"/>
              </a:rPr>
              <a:t>internships</a:t>
            </a:r>
            <a:r>
              <a:rPr lang="en-US" sz="2400" dirty="0">
                <a:solidFill>
                  <a:schemeClr val="tx1">
                    <a:lumMod val="65000"/>
                    <a:lumOff val="35000"/>
                  </a:schemeClr>
                </a:solidFill>
                <a:latin typeface="Montserrat" pitchFamily="2" charset="0"/>
              </a:rPr>
              <a:t> with chemistry-based industries and for opportunities to volunteer in </a:t>
            </a:r>
            <a:r>
              <a:rPr lang="en-US" sz="2400" dirty="0">
                <a:solidFill>
                  <a:srgbClr val="0033CC"/>
                </a:solidFill>
                <a:latin typeface="Montserrat" pitchFamily="2" charset="0"/>
              </a:rPr>
              <a:t>research labs</a:t>
            </a:r>
            <a:r>
              <a:rPr lang="en-US" sz="2400" dirty="0">
                <a:solidFill>
                  <a:schemeClr val="tx1">
                    <a:lumMod val="65000"/>
                    <a:lumOff val="35000"/>
                  </a:schemeClr>
                </a:solidFill>
                <a:latin typeface="Montserrat" pitchFamily="2" charset="0"/>
              </a:rPr>
              <a:t>.</a:t>
            </a:r>
          </a:p>
        </p:txBody>
      </p:sp>
      <p:sp>
        <p:nvSpPr>
          <p:cNvPr id="19" name="AutoShape 15">
            <a:extLst>
              <a:ext uri="{FF2B5EF4-FFF2-40B4-BE49-F238E27FC236}">
                <a16:creationId xmlns:a16="http://schemas.microsoft.com/office/drawing/2014/main" id="{2E946476-A8C3-E96F-116E-E120A0AD667D}"/>
              </a:ext>
            </a:extLst>
          </p:cNvPr>
          <p:cNvSpPr/>
          <p:nvPr/>
        </p:nvSpPr>
        <p:spPr>
          <a:xfrm>
            <a:off x="9735598" y="6362700"/>
            <a:ext cx="8552402" cy="0"/>
          </a:xfrm>
          <a:prstGeom prst="line">
            <a:avLst/>
          </a:prstGeom>
          <a:ln w="123825" cap="flat">
            <a:solidFill>
              <a:srgbClr val="7500FF"/>
            </a:solidFill>
            <a:prstDash val="solid"/>
            <a:headEnd type="none" w="sm" len="sm"/>
            <a:tailEnd type="none" w="sm" len="sm"/>
          </a:ln>
        </p:spPr>
        <p:txBody>
          <a:bodyPr/>
          <a:lstStyle/>
          <a:p>
            <a:endParaRPr lang="en-GB"/>
          </a:p>
        </p:txBody>
      </p:sp>
      <p:sp>
        <p:nvSpPr>
          <p:cNvPr id="20" name="TextBox 11">
            <a:extLst>
              <a:ext uri="{FF2B5EF4-FFF2-40B4-BE49-F238E27FC236}">
                <a16:creationId xmlns:a16="http://schemas.microsoft.com/office/drawing/2014/main" id="{70EFE562-4A6E-7950-211A-4526771CBD59}"/>
              </a:ext>
            </a:extLst>
          </p:cNvPr>
          <p:cNvSpPr txBox="1"/>
          <p:nvPr/>
        </p:nvSpPr>
        <p:spPr>
          <a:xfrm>
            <a:off x="8037326" y="5167365"/>
            <a:ext cx="9336274" cy="851643"/>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0"/>
              </a:rPr>
              <a:t>When studying chemistry at university, take as many laboratory classes as you can.</a:t>
            </a:r>
          </a:p>
        </p:txBody>
      </p:sp>
    </p:spTree>
    <p:extLst>
      <p:ext uri="{BB962C8B-B14F-4D97-AF65-F5344CB8AC3E}">
        <p14:creationId xmlns:p14="http://schemas.microsoft.com/office/powerpoint/2010/main" val="11890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C900"/>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7500FF"/>
            </a:solidFill>
          </p:spPr>
          <p:txBody>
            <a:bodyPr/>
            <a:lstStyle/>
            <a:p>
              <a:endParaRPr lang="en-GB"/>
            </a:p>
          </p:txBody>
        </p:sp>
      </p:grpSp>
      <p:grpSp>
        <p:nvGrpSpPr>
          <p:cNvPr id="6" name="Group 6"/>
          <p:cNvGrpSpPr>
            <a:grpSpLocks noChangeAspect="1"/>
          </p:cNvGrpSpPr>
          <p:nvPr/>
        </p:nvGrpSpPr>
        <p:grpSpPr>
          <a:xfrm>
            <a:off x="10920494" y="2003631"/>
            <a:ext cx="6076355" cy="6279737"/>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a:noFill/>
            </a:ln>
          </p:spPr>
          <p:txBody>
            <a:bodyPr/>
            <a:lstStyle/>
            <a:p>
              <a:endParaRPr lang="en-GB"/>
            </a:p>
          </p:txBody>
        </p:sp>
      </p:grpSp>
      <p:sp>
        <p:nvSpPr>
          <p:cNvPr id="9" name="TextBox 13">
            <a:extLst>
              <a:ext uri="{FF2B5EF4-FFF2-40B4-BE49-F238E27FC236}">
                <a16:creationId xmlns:a16="http://schemas.microsoft.com/office/drawing/2014/main" id="{7330803F-FF08-7A14-6CD0-9C9E4BEA618A}"/>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chemeClr val="bg1">
                    <a:lumMod val="50000"/>
                  </a:schemeClr>
                </a:solidFill>
                <a:latin typeface="Montserrat Semi-Bold"/>
              </a:rPr>
              <a:t>15       </a:t>
            </a:r>
            <a:r>
              <a:rPr lang="en-US" sz="1700" dirty="0">
                <a:solidFill>
                  <a:schemeClr val="bg1">
                    <a:lumMod val="50000"/>
                  </a:schemeClr>
                </a:solidFill>
                <a:latin typeface="Montserrat Semi-Bold Bold"/>
              </a:rPr>
              <a:t>futurumcareers.com</a:t>
            </a:r>
          </a:p>
        </p:txBody>
      </p:sp>
      <p:sp>
        <p:nvSpPr>
          <p:cNvPr id="15" name="AutoShape 15">
            <a:extLst>
              <a:ext uri="{FF2B5EF4-FFF2-40B4-BE49-F238E27FC236}">
                <a16:creationId xmlns:a16="http://schemas.microsoft.com/office/drawing/2014/main" id="{5F0B12C2-94C5-AD4B-1DF6-CD15A5D13010}"/>
              </a:ext>
            </a:extLst>
          </p:cNvPr>
          <p:cNvSpPr/>
          <p:nvPr/>
        </p:nvSpPr>
        <p:spPr>
          <a:xfrm>
            <a:off x="0" y="4457700"/>
            <a:ext cx="8552402" cy="0"/>
          </a:xfrm>
          <a:prstGeom prst="line">
            <a:avLst/>
          </a:prstGeom>
          <a:ln w="123825" cap="flat">
            <a:solidFill>
              <a:srgbClr val="7500FF"/>
            </a:solidFill>
            <a:prstDash val="solid"/>
            <a:headEnd type="none" w="sm" len="sm"/>
            <a:tailEnd type="none" w="sm" len="sm"/>
          </a:ln>
        </p:spPr>
        <p:txBody>
          <a:bodyPr/>
          <a:lstStyle/>
          <a:p>
            <a:endParaRPr lang="en-GB"/>
          </a:p>
        </p:txBody>
      </p:sp>
      <p:sp>
        <p:nvSpPr>
          <p:cNvPr id="11" name="TextBox 12">
            <a:extLst>
              <a:ext uri="{FF2B5EF4-FFF2-40B4-BE49-F238E27FC236}">
                <a16:creationId xmlns:a16="http://schemas.microsoft.com/office/drawing/2014/main" id="{E0DDFF97-0B5A-A0DE-819A-318047F8AE54}"/>
              </a:ext>
            </a:extLst>
          </p:cNvPr>
          <p:cNvSpPr txBox="1"/>
          <p:nvPr/>
        </p:nvSpPr>
        <p:spPr>
          <a:xfrm>
            <a:off x="720868" y="955130"/>
            <a:ext cx="9781700" cy="1846659"/>
          </a:xfrm>
          <a:prstGeom prst="rect">
            <a:avLst/>
          </a:prstGeom>
        </p:spPr>
        <p:txBody>
          <a:bodyPr wrap="square" lIns="0" tIns="0" rIns="0" bIns="0" rtlCol="0" anchor="t">
            <a:spAutoFit/>
          </a:bodyPr>
          <a:lstStyle/>
          <a:p>
            <a:r>
              <a:rPr lang="en-US" sz="6000" dirty="0">
                <a:solidFill>
                  <a:schemeClr val="tx1">
                    <a:lumMod val="65000"/>
                    <a:lumOff val="35000"/>
                  </a:schemeClr>
                </a:solidFill>
                <a:latin typeface="Montserrat Semi-Bold" panose="020B0604020202020204" charset="0"/>
              </a:rPr>
              <a:t>Explore careers in analytical chemistry </a:t>
            </a:r>
          </a:p>
        </p:txBody>
      </p:sp>
      <p:sp>
        <p:nvSpPr>
          <p:cNvPr id="12" name="TextBox 15">
            <a:extLst>
              <a:ext uri="{FF2B5EF4-FFF2-40B4-BE49-F238E27FC236}">
                <a16:creationId xmlns:a16="http://schemas.microsoft.com/office/drawing/2014/main" id="{96A38728-7AF9-FDB2-104C-6FECD65F192A}"/>
              </a:ext>
            </a:extLst>
          </p:cNvPr>
          <p:cNvSpPr txBox="1"/>
          <p:nvPr/>
        </p:nvSpPr>
        <p:spPr>
          <a:xfrm>
            <a:off x="720869" y="3314700"/>
            <a:ext cx="9681836" cy="851643"/>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0"/>
              </a:rPr>
              <a:t>“The </a:t>
            </a:r>
            <a:r>
              <a:rPr lang="en-US" sz="2400" dirty="0">
                <a:solidFill>
                  <a:srgbClr val="0033CC"/>
                </a:solidFill>
                <a:latin typeface="Montserrat" pitchFamily="2" charset="0"/>
              </a:rPr>
              <a:t>career opportunities </a:t>
            </a:r>
            <a:r>
              <a:rPr lang="en-US" sz="2400" dirty="0">
                <a:solidFill>
                  <a:schemeClr val="tx1">
                    <a:lumMod val="65000"/>
                    <a:lumOff val="35000"/>
                  </a:schemeClr>
                </a:solidFill>
                <a:latin typeface="Montserrat" pitchFamily="2" charset="0"/>
              </a:rPr>
              <a:t>as an analytical chemist are endless.” </a:t>
            </a:r>
          </a:p>
          <a:p>
            <a:pPr algn="r">
              <a:lnSpc>
                <a:spcPct val="120000"/>
              </a:lnSpc>
            </a:pPr>
            <a:r>
              <a:rPr lang="en-US" sz="2400" dirty="0">
                <a:solidFill>
                  <a:schemeClr val="tx1">
                    <a:lumMod val="65000"/>
                    <a:lumOff val="35000"/>
                  </a:schemeClr>
                </a:solidFill>
                <a:latin typeface="Montserrat" pitchFamily="2" charset="0"/>
              </a:rPr>
              <a:t>– Ron</a:t>
            </a:r>
          </a:p>
        </p:txBody>
      </p:sp>
      <p:sp>
        <p:nvSpPr>
          <p:cNvPr id="13" name="TextBox 15">
            <a:extLst>
              <a:ext uri="{FF2B5EF4-FFF2-40B4-BE49-F238E27FC236}">
                <a16:creationId xmlns:a16="http://schemas.microsoft.com/office/drawing/2014/main" id="{A0A0A1BA-99E4-7024-053A-98C5F80D9D99}"/>
              </a:ext>
            </a:extLst>
          </p:cNvPr>
          <p:cNvSpPr txBox="1"/>
          <p:nvPr/>
        </p:nvSpPr>
        <p:spPr>
          <a:xfrm>
            <a:off x="720869" y="4766483"/>
            <a:ext cx="9681836" cy="3510833"/>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0"/>
              </a:rPr>
              <a:t>In addition to helping brewers develop tastier beer, you could apply your skills in fields such as </a:t>
            </a:r>
            <a:r>
              <a:rPr lang="en-US" sz="2400" dirty="0">
                <a:solidFill>
                  <a:srgbClr val="0033CC"/>
                </a:solidFill>
                <a:latin typeface="Montserrat" pitchFamily="2" charset="0"/>
              </a:rPr>
              <a:t>water quality monitoring</a:t>
            </a:r>
            <a:r>
              <a:rPr lang="en-US" sz="2400" dirty="0">
                <a:solidFill>
                  <a:schemeClr val="tx1">
                    <a:lumMod val="65000"/>
                    <a:lumOff val="35000"/>
                  </a:schemeClr>
                </a:solidFill>
                <a:latin typeface="Montserrat" pitchFamily="2" charset="0"/>
              </a:rPr>
              <a:t>, </a:t>
            </a:r>
            <a:r>
              <a:rPr lang="en-US" sz="2400" dirty="0">
                <a:solidFill>
                  <a:srgbClr val="0033CC"/>
                </a:solidFill>
                <a:latin typeface="Montserrat" pitchFamily="2" charset="0"/>
              </a:rPr>
              <a:t>environmental assessment</a:t>
            </a:r>
            <a:r>
              <a:rPr lang="en-US" sz="2400" dirty="0">
                <a:solidFill>
                  <a:schemeClr val="tx1">
                    <a:lumMod val="65000"/>
                    <a:lumOff val="35000"/>
                  </a:schemeClr>
                </a:solidFill>
                <a:latin typeface="Montserrat" pitchFamily="2" charset="0"/>
              </a:rPr>
              <a:t>, </a:t>
            </a:r>
            <a:r>
              <a:rPr lang="en-US" sz="2400" dirty="0">
                <a:solidFill>
                  <a:srgbClr val="0033CC"/>
                </a:solidFill>
                <a:latin typeface="Montserrat" pitchFamily="2" charset="0"/>
              </a:rPr>
              <a:t>pharmaceutical development</a:t>
            </a:r>
            <a:r>
              <a:rPr lang="en-US" sz="2400" dirty="0">
                <a:solidFill>
                  <a:schemeClr val="tx1">
                    <a:lumMod val="65000"/>
                    <a:lumOff val="35000"/>
                  </a:schemeClr>
                </a:solidFill>
                <a:latin typeface="Montserrat" pitchFamily="2" charset="0"/>
              </a:rPr>
              <a:t>, </a:t>
            </a:r>
            <a:r>
              <a:rPr lang="en-US" sz="2400" dirty="0">
                <a:solidFill>
                  <a:srgbClr val="0033CC"/>
                </a:solidFill>
                <a:latin typeface="Montserrat" pitchFamily="2" charset="0"/>
              </a:rPr>
              <a:t>chemical production</a:t>
            </a:r>
            <a:r>
              <a:rPr lang="en-US" sz="2400" dirty="0">
                <a:solidFill>
                  <a:schemeClr val="tx1">
                    <a:lumMod val="65000"/>
                    <a:lumOff val="35000"/>
                  </a:schemeClr>
                </a:solidFill>
                <a:latin typeface="Montserrat" pitchFamily="2" charset="0"/>
              </a:rPr>
              <a:t> and </a:t>
            </a:r>
            <a:r>
              <a:rPr lang="en-US" sz="2400" dirty="0">
                <a:solidFill>
                  <a:srgbClr val="0033CC"/>
                </a:solidFill>
                <a:latin typeface="Montserrat" pitchFamily="2" charset="0"/>
              </a:rPr>
              <a:t>food science</a:t>
            </a:r>
            <a:r>
              <a:rPr lang="en-US" sz="2400" dirty="0">
                <a:solidFill>
                  <a:schemeClr val="tx1">
                    <a:lumMod val="65000"/>
                    <a:lumOff val="35000"/>
                  </a:schemeClr>
                </a:solidFill>
                <a:latin typeface="Montserrat" pitchFamily="2" charset="0"/>
              </a:rPr>
              <a:t>.</a:t>
            </a:r>
          </a:p>
          <a:p>
            <a:pPr>
              <a:lnSpc>
                <a:spcPct val="120000"/>
              </a:lnSpc>
            </a:pPr>
            <a:endParaRPr lang="en-US" sz="2400" dirty="0">
              <a:solidFill>
                <a:schemeClr val="tx1">
                  <a:lumMod val="65000"/>
                  <a:lumOff val="35000"/>
                </a:schemeClr>
              </a:solidFill>
              <a:latin typeface="Montserrat" pitchFamily="2" charset="0"/>
            </a:endParaRPr>
          </a:p>
          <a:p>
            <a:pPr>
              <a:lnSpc>
                <a:spcPct val="120000"/>
              </a:lnSpc>
            </a:pPr>
            <a:r>
              <a:rPr lang="en-US" sz="2400" dirty="0">
                <a:solidFill>
                  <a:schemeClr val="tx1">
                    <a:lumMod val="65000"/>
                    <a:lumOff val="35000"/>
                  </a:schemeClr>
                </a:solidFill>
                <a:latin typeface="Montserrat" pitchFamily="2" charset="0"/>
              </a:rPr>
              <a:t>The</a:t>
            </a:r>
            <a:r>
              <a:rPr lang="en-US" sz="2400" dirty="0">
                <a:solidFill>
                  <a:srgbClr val="474B4F"/>
                </a:solidFill>
                <a:latin typeface="Montserrat" pitchFamily="2" charset="0"/>
              </a:rPr>
              <a:t> </a:t>
            </a:r>
            <a:r>
              <a:rPr lang="en-US" sz="2400" dirty="0">
                <a:solidFill>
                  <a:srgbClr val="474B4F"/>
                </a:solidFill>
                <a:latin typeface="Montserrat" pitchFamily="2" charset="0"/>
                <a:hlinkClick r:id="rId3"/>
              </a:rPr>
              <a:t>American Chemical Society</a:t>
            </a:r>
            <a:r>
              <a:rPr lang="en-US" sz="2400" dirty="0">
                <a:solidFill>
                  <a:srgbClr val="474B4F"/>
                </a:solidFill>
                <a:latin typeface="Montserrat" pitchFamily="2" charset="0"/>
              </a:rPr>
              <a:t> </a:t>
            </a:r>
            <a:r>
              <a:rPr lang="en-US" sz="2400" dirty="0">
                <a:solidFill>
                  <a:schemeClr val="tx1">
                    <a:lumMod val="65000"/>
                    <a:lumOff val="35000"/>
                  </a:schemeClr>
                </a:solidFill>
                <a:latin typeface="Montserrat" pitchFamily="2" charset="0"/>
              </a:rPr>
              <a:t>and the </a:t>
            </a:r>
            <a:r>
              <a:rPr lang="en-US" sz="2400" dirty="0">
                <a:solidFill>
                  <a:srgbClr val="474B4F"/>
                </a:solidFill>
                <a:latin typeface="Montserrat" pitchFamily="2" charset="0"/>
                <a:hlinkClick r:id="rId4"/>
              </a:rPr>
              <a:t>Royal Society of Chemists</a:t>
            </a:r>
            <a:r>
              <a:rPr lang="en-US" sz="2400" dirty="0">
                <a:solidFill>
                  <a:srgbClr val="474B4F"/>
                </a:solidFill>
                <a:latin typeface="Montserrat" pitchFamily="2" charset="0"/>
              </a:rPr>
              <a:t> </a:t>
            </a:r>
            <a:r>
              <a:rPr lang="en-US" sz="2400" dirty="0">
                <a:solidFill>
                  <a:schemeClr val="tx1">
                    <a:lumMod val="65000"/>
                    <a:lumOff val="35000"/>
                  </a:schemeClr>
                </a:solidFill>
                <a:latin typeface="Montserrat" pitchFamily="2" charset="0"/>
              </a:rPr>
              <a:t>have a wealth of educational and careers resources for students.</a:t>
            </a:r>
          </a:p>
        </p:txBody>
      </p:sp>
    </p:spTree>
    <p:extLst>
      <p:ext uri="{BB962C8B-B14F-4D97-AF65-F5344CB8AC3E}">
        <p14:creationId xmlns:p14="http://schemas.microsoft.com/office/powerpoint/2010/main" val="250369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1000"/>
                                        <p:tgtEl>
                                          <p:spTgt spid="13">
                                            <p:txEl>
                                              <p:pRg st="0" end="0"/>
                                            </p:txEl>
                                          </p:spTgt>
                                        </p:tgtEl>
                                      </p:cBhvr>
                                    </p:animEffect>
                                    <p:anim calcmode="lin" valueType="num">
                                      <p:cBhvr>
                                        <p:cTn id="1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glasses of beer next to wheat and hops&#10;&#10;Description automatically generated">
            <a:extLst>
              <a:ext uri="{FF2B5EF4-FFF2-40B4-BE49-F238E27FC236}">
                <a16:creationId xmlns:a16="http://schemas.microsoft.com/office/drawing/2014/main" id="{E9FEBA0E-550B-449B-FAF2-0D802421EAA5}"/>
              </a:ext>
            </a:extLst>
          </p:cNvPr>
          <p:cNvPicPr>
            <a:picLocks noChangeAspect="1"/>
          </p:cNvPicPr>
          <p:nvPr/>
        </p:nvPicPr>
        <p:blipFill rotWithShape="1">
          <a:blip r:embed="rId2">
            <a:extLst>
              <a:ext uri="{28A0092B-C50C-407E-A947-70E740481C1C}">
                <a14:useLocalDpi xmlns:a14="http://schemas.microsoft.com/office/drawing/2010/main" val="0"/>
              </a:ext>
            </a:extLst>
          </a:blip>
          <a:srcRect l="4447" r="14284"/>
          <a:stretch/>
        </p:blipFill>
        <p:spPr>
          <a:xfrm>
            <a:off x="5754001" y="0"/>
            <a:ext cx="12533999" cy="10287000"/>
          </a:xfrm>
          <a:prstGeom prst="rect">
            <a:avLst/>
          </a:prstGeom>
        </p:spPr>
      </p:pic>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7500FF"/>
            </a:solidFill>
          </p:spPr>
          <p:txBody>
            <a:bodyPr/>
            <a:lstStyle/>
            <a:p>
              <a:endParaRPr lang="en-GB"/>
            </a:p>
          </p:txBody>
        </p:sp>
      </p:grpSp>
      <p:grpSp>
        <p:nvGrpSpPr>
          <p:cNvPr id="6" name="Group 6"/>
          <p:cNvGrpSpPr>
            <a:grpSpLocks noChangeAspect="1"/>
          </p:cNvGrpSpPr>
          <p:nvPr/>
        </p:nvGrpSpPr>
        <p:grpSpPr>
          <a:xfrm>
            <a:off x="9648825" y="1978936"/>
            <a:ext cx="6124146" cy="6329128"/>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7500FF"/>
            </a:solidFill>
            <a:ln w="12700">
              <a:noFill/>
            </a:ln>
          </p:spPr>
          <p:txBody>
            <a:bodyPr/>
            <a:lstStyle/>
            <a:p>
              <a:endParaRPr lang="en-GB"/>
            </a:p>
          </p:txBody>
        </p:sp>
      </p:grpSp>
      <p:grpSp>
        <p:nvGrpSpPr>
          <p:cNvPr id="8" name="Group 8"/>
          <p:cNvGrpSpPr/>
          <p:nvPr/>
        </p:nvGrpSpPr>
        <p:grpSpPr>
          <a:xfrm rot="5400000">
            <a:off x="1292238" y="-1311703"/>
            <a:ext cx="10287000" cy="12910405"/>
            <a:chOff x="0" y="0"/>
            <a:chExt cx="3130550" cy="3928907"/>
          </a:xfrm>
          <a:solidFill>
            <a:srgbClr val="FFFF99"/>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grpSp>
        <p:nvGrpSpPr>
          <p:cNvPr id="10" name="Group 10"/>
          <p:cNvGrpSpPr>
            <a:grpSpLocks noChangeAspect="1"/>
          </p:cNvGrpSpPr>
          <p:nvPr/>
        </p:nvGrpSpPr>
        <p:grpSpPr>
          <a:xfrm>
            <a:off x="9902380" y="2240978"/>
            <a:ext cx="5617036" cy="5805044"/>
            <a:chOff x="0" y="0"/>
            <a:chExt cx="6362700" cy="6575666"/>
          </a:xfrm>
          <a:blipFill dpi="0" rotWithShape="1">
            <a:blip r:embed="rId3">
              <a:extLst>
                <a:ext uri="{28A0092B-C50C-407E-A947-70E740481C1C}">
                  <a14:useLocalDpi xmlns:a14="http://schemas.microsoft.com/office/drawing/2010/main" val="0"/>
                </a:ext>
              </a:extLst>
            </a:blip>
            <a:srcRect/>
            <a:stretch>
              <a:fillRect/>
            </a:stretch>
          </a:blipFill>
        </p:grpSpPr>
        <p:sp>
          <p:nvSpPr>
            <p:cNvPr id="11" name="Freeform 11"/>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pic>
        <p:nvPicPr>
          <p:cNvPr id="12" name="Picture 12"/>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6909437" y="8850891"/>
            <a:ext cx="699726" cy="814819"/>
          </a:xfrm>
          <a:prstGeom prst="rect">
            <a:avLst/>
          </a:prstGeom>
        </p:spPr>
      </p:pic>
      <p:pic>
        <p:nvPicPr>
          <p:cNvPr id="13" name="Picture 13"/>
          <p:cNvPicPr>
            <a:picLocks noChangeAspect="1"/>
          </p:cNvPicPr>
          <p:nvPr/>
        </p:nvPicPr>
        <p:blipFill>
          <a:blip r:embed="rId6">
            <a:alphaModFix amt="23000"/>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366637" y="1985035"/>
            <a:ext cx="2407542" cy="1901958"/>
          </a:xfrm>
          <a:prstGeom prst="rect">
            <a:avLst/>
          </a:prstGeom>
        </p:spPr>
      </p:pic>
      <p:pic>
        <p:nvPicPr>
          <p:cNvPr id="14" name="Picture 14"/>
          <p:cNvPicPr>
            <a:picLocks noChangeAspect="1"/>
          </p:cNvPicPr>
          <p:nvPr/>
        </p:nvPicPr>
        <p:blipFill>
          <a:blip r:embed="rId6">
            <a:alphaModFix amt="23000"/>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10800000">
            <a:off x="6928999" y="7483592"/>
            <a:ext cx="2485309" cy="1963394"/>
          </a:xfrm>
          <a:prstGeom prst="rect">
            <a:avLst/>
          </a:prstGeom>
        </p:spPr>
      </p:pic>
      <p:sp>
        <p:nvSpPr>
          <p:cNvPr id="16" name="TextBox 16"/>
          <p:cNvSpPr txBox="1"/>
          <p:nvPr/>
        </p:nvSpPr>
        <p:spPr>
          <a:xfrm>
            <a:off x="759722" y="881249"/>
            <a:ext cx="11073988" cy="923330"/>
          </a:xfrm>
          <a:prstGeom prst="rect">
            <a:avLst/>
          </a:prstGeom>
        </p:spPr>
        <p:txBody>
          <a:bodyPr wrap="square" lIns="0" tIns="0" rIns="0" bIns="0" rtlCol="0" anchor="t">
            <a:spAutoFit/>
          </a:bodyPr>
          <a:lstStyle/>
          <a:p>
            <a:r>
              <a:rPr lang="en-US" sz="6000" dirty="0">
                <a:solidFill>
                  <a:schemeClr val="tx1">
                    <a:lumMod val="65000"/>
                    <a:lumOff val="35000"/>
                  </a:schemeClr>
                </a:solidFill>
                <a:latin typeface="Montserrat Semi-Bold" panose="020B0604020202020204" charset="0"/>
              </a:rPr>
              <a:t>Meet Ron</a:t>
            </a:r>
          </a:p>
        </p:txBody>
      </p:sp>
      <p:sp>
        <p:nvSpPr>
          <p:cNvPr id="18" name="TextBox 17">
            <a:extLst>
              <a:ext uri="{FF2B5EF4-FFF2-40B4-BE49-F238E27FC236}">
                <a16:creationId xmlns:a16="http://schemas.microsoft.com/office/drawing/2014/main" id="{A36FADDF-D222-85AF-F920-D68EBD1C0E04}"/>
              </a:ext>
            </a:extLst>
          </p:cNvPr>
          <p:cNvSpPr txBox="1"/>
          <p:nvPr/>
        </p:nvSpPr>
        <p:spPr>
          <a:xfrm>
            <a:off x="759722" y="2575141"/>
            <a:ext cx="8594789" cy="5283626"/>
          </a:xfrm>
          <a:prstGeom prst="rect">
            <a:avLst/>
          </a:prstGeom>
        </p:spPr>
        <p:txBody>
          <a:bodyPr wrap="square" lIns="0" tIns="0" rIns="0" bIns="0" rtlCol="0" anchor="t">
            <a:spAutoFit/>
          </a:bodyPr>
          <a:lstStyle/>
          <a:p>
            <a:pPr>
              <a:lnSpc>
                <a:spcPct val="120000"/>
              </a:lnSpc>
            </a:pPr>
            <a:r>
              <a:rPr lang="en-US" sz="2400" b="1" dirty="0">
                <a:solidFill>
                  <a:schemeClr val="tx1">
                    <a:lumMod val="65000"/>
                    <a:lumOff val="35000"/>
                  </a:schemeClr>
                </a:solidFill>
                <a:latin typeface="Montserrat" pitchFamily="2" charset="0"/>
              </a:rPr>
              <a:t>My father is a chemist</a:t>
            </a:r>
            <a:r>
              <a:rPr lang="en-US" sz="2400" dirty="0">
                <a:solidFill>
                  <a:schemeClr val="tx1">
                    <a:lumMod val="65000"/>
                    <a:lumOff val="35000"/>
                  </a:schemeClr>
                </a:solidFill>
                <a:latin typeface="Montserrat" pitchFamily="2" charset="0"/>
              </a:rPr>
              <a:t>, so I spent a lot of time in a lab when I was growing up. We were always having fun with science projects. </a:t>
            </a:r>
          </a:p>
          <a:p>
            <a:pPr>
              <a:lnSpc>
                <a:spcPct val="120000"/>
              </a:lnSpc>
            </a:pPr>
            <a:endParaRPr lang="en-US" sz="2400" dirty="0">
              <a:solidFill>
                <a:schemeClr val="tx1">
                  <a:lumMod val="65000"/>
                  <a:lumOff val="35000"/>
                </a:schemeClr>
              </a:solidFill>
              <a:latin typeface="Montserrat" pitchFamily="2" charset="0"/>
            </a:endParaRPr>
          </a:p>
          <a:p>
            <a:pPr>
              <a:lnSpc>
                <a:spcPct val="120000"/>
              </a:lnSpc>
            </a:pPr>
            <a:r>
              <a:rPr lang="en-US" sz="2400" b="1" dirty="0">
                <a:solidFill>
                  <a:schemeClr val="tx1">
                    <a:lumMod val="65000"/>
                    <a:lumOff val="35000"/>
                  </a:schemeClr>
                </a:solidFill>
                <a:latin typeface="Montserrat" pitchFamily="2" charset="0"/>
              </a:rPr>
              <a:t>For many years, I dreamt of being a medical doctor</a:t>
            </a:r>
            <a:r>
              <a:rPr lang="en-US" sz="2400" dirty="0">
                <a:solidFill>
                  <a:schemeClr val="tx1">
                    <a:lumMod val="65000"/>
                    <a:lumOff val="35000"/>
                  </a:schemeClr>
                </a:solidFill>
                <a:latin typeface="Montserrat" pitchFamily="2" charset="0"/>
              </a:rPr>
              <a:t>, but after just a couple of weeks in college, I changed my mind and switched my focus to chemistry. </a:t>
            </a:r>
          </a:p>
          <a:p>
            <a:pPr>
              <a:lnSpc>
                <a:spcPct val="120000"/>
              </a:lnSpc>
            </a:pPr>
            <a:endParaRPr lang="en-US" sz="2400" dirty="0">
              <a:solidFill>
                <a:schemeClr val="tx1">
                  <a:lumMod val="65000"/>
                  <a:lumOff val="35000"/>
                </a:schemeClr>
              </a:solidFill>
              <a:latin typeface="Montserrat" pitchFamily="2" charset="0"/>
            </a:endParaRPr>
          </a:p>
          <a:p>
            <a:pPr>
              <a:lnSpc>
                <a:spcPct val="120000"/>
              </a:lnSpc>
            </a:pPr>
            <a:r>
              <a:rPr lang="en-US" sz="2400" b="1" dirty="0">
                <a:solidFill>
                  <a:schemeClr val="tx1">
                    <a:lumMod val="65000"/>
                    <a:lumOff val="35000"/>
                  </a:schemeClr>
                </a:solidFill>
                <a:latin typeface="Montserrat" pitchFamily="2" charset="0"/>
              </a:rPr>
              <a:t>During my undergraduate degree, I participated in a summer research project </a:t>
            </a:r>
            <a:r>
              <a:rPr lang="en-US" sz="2400" dirty="0">
                <a:solidFill>
                  <a:schemeClr val="tx1">
                    <a:lumMod val="65000"/>
                    <a:lumOff val="35000"/>
                  </a:schemeClr>
                </a:solidFill>
                <a:latin typeface="Montserrat" pitchFamily="2" charset="0"/>
              </a:rPr>
              <a:t>with one of my professors, which is when I decided I wanted to become a chemist. Once I got the research bug, I was hooked!</a:t>
            </a:r>
          </a:p>
        </p:txBody>
      </p:sp>
      <p:sp>
        <p:nvSpPr>
          <p:cNvPr id="2" name="TextBox 13">
            <a:extLst>
              <a:ext uri="{FF2B5EF4-FFF2-40B4-BE49-F238E27FC236}">
                <a16:creationId xmlns:a16="http://schemas.microsoft.com/office/drawing/2014/main" id="{633D834E-E94E-588D-FE1B-5520A28CEF02}"/>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chemeClr val="bg1">
                    <a:lumMod val="50000"/>
                  </a:schemeClr>
                </a:solidFill>
                <a:latin typeface="Montserrat Semi-Bold"/>
              </a:rPr>
              <a:t>16       </a:t>
            </a:r>
            <a:r>
              <a:rPr lang="en-US" sz="1700" dirty="0">
                <a:solidFill>
                  <a:schemeClr val="bg1">
                    <a:lumMod val="50000"/>
                  </a:schemeClr>
                </a:solidFill>
                <a:latin typeface="Montserrat Semi-Bold Bold"/>
              </a:rPr>
              <a:t>futurumcareers.com</a:t>
            </a:r>
          </a:p>
        </p:txBody>
      </p:sp>
    </p:spTree>
    <p:extLst>
      <p:ext uri="{BB962C8B-B14F-4D97-AF65-F5344CB8AC3E}">
        <p14:creationId xmlns:p14="http://schemas.microsoft.com/office/powerpoint/2010/main" val="186438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2" end="2"/>
                                            </p:txEl>
                                          </p:spTgt>
                                        </p:tgtEl>
                                        <p:attrNameLst>
                                          <p:attrName>style.visibility</p:attrName>
                                        </p:attrNameLst>
                                      </p:cBhvr>
                                      <p:to>
                                        <p:strVal val="visible"/>
                                      </p:to>
                                    </p:set>
                                    <p:animEffect transition="in" filter="fade">
                                      <p:cBhvr>
                                        <p:cTn id="14" dur="1000"/>
                                        <p:tgtEl>
                                          <p:spTgt spid="18">
                                            <p:txEl>
                                              <p:pRg st="2" end="2"/>
                                            </p:txEl>
                                          </p:spTgt>
                                        </p:tgtEl>
                                      </p:cBhvr>
                                    </p:animEffect>
                                    <p:anim calcmode="lin" valueType="num">
                                      <p:cBhvr>
                                        <p:cTn id="15"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xEl>
                                              <p:pRg st="4" end="4"/>
                                            </p:txEl>
                                          </p:spTgt>
                                        </p:tgtEl>
                                        <p:attrNameLst>
                                          <p:attrName>style.visibility</p:attrName>
                                        </p:attrNameLst>
                                      </p:cBhvr>
                                      <p:to>
                                        <p:strVal val="visible"/>
                                      </p:to>
                                    </p:set>
                                    <p:animEffect transition="in" filter="fade">
                                      <p:cBhvr>
                                        <p:cTn id="21" dur="1000"/>
                                        <p:tgtEl>
                                          <p:spTgt spid="18">
                                            <p:txEl>
                                              <p:pRg st="4" end="4"/>
                                            </p:txEl>
                                          </p:spTgt>
                                        </p:tgtEl>
                                      </p:cBhvr>
                                    </p:animEffect>
                                    <p:anim calcmode="lin" valueType="num">
                                      <p:cBhvr>
                                        <p:cTn id="22"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glasses of beer next to wheat and hops&#10;&#10;Description automatically generated">
            <a:extLst>
              <a:ext uri="{FF2B5EF4-FFF2-40B4-BE49-F238E27FC236}">
                <a16:creationId xmlns:a16="http://schemas.microsoft.com/office/drawing/2014/main" id="{B76E94FF-9171-8165-086B-FD3A46FA091F}"/>
              </a:ext>
            </a:extLst>
          </p:cNvPr>
          <p:cNvPicPr>
            <a:picLocks noChangeAspect="1"/>
          </p:cNvPicPr>
          <p:nvPr/>
        </p:nvPicPr>
        <p:blipFill rotWithShape="1">
          <a:blip r:embed="rId2">
            <a:extLst>
              <a:ext uri="{28A0092B-C50C-407E-A947-70E740481C1C}">
                <a14:useLocalDpi xmlns:a14="http://schemas.microsoft.com/office/drawing/2010/main" val="0"/>
              </a:ext>
            </a:extLst>
          </a:blip>
          <a:srcRect l="4447" r="14284"/>
          <a:stretch/>
        </p:blipFill>
        <p:spPr>
          <a:xfrm>
            <a:off x="5754001" y="0"/>
            <a:ext cx="12533999" cy="10287000"/>
          </a:xfrm>
          <a:prstGeom prst="rect">
            <a:avLst/>
          </a:prstGeom>
        </p:spPr>
      </p:pic>
      <p:grpSp>
        <p:nvGrpSpPr>
          <p:cNvPr id="4" name="Group 4"/>
          <p:cNvGrpSpPr/>
          <p:nvPr/>
        </p:nvGrpSpPr>
        <p:grpSpPr>
          <a:xfrm rot="5400000">
            <a:off x="1965597" y="-956362"/>
            <a:ext cx="9258300" cy="13228424"/>
            <a:chOff x="0" y="0"/>
            <a:chExt cx="3130550" cy="4472986"/>
          </a:xfrm>
        </p:grpSpPr>
        <p:sp>
          <p:nvSpPr>
            <p:cNvPr id="5" name="Freeform 5"/>
            <p:cNvSpPr/>
            <p:nvPr/>
          </p:nvSpPr>
          <p:spPr>
            <a:xfrm>
              <a:off x="0" y="0"/>
              <a:ext cx="3130550" cy="4472986"/>
            </a:xfrm>
            <a:custGeom>
              <a:avLst/>
              <a:gdLst/>
              <a:ahLst/>
              <a:cxnLst/>
              <a:rect l="l" t="t" r="r" b="b"/>
              <a:pathLst>
                <a:path w="3130550" h="4472986">
                  <a:moveTo>
                    <a:pt x="0" y="1123950"/>
                  </a:moveTo>
                  <a:lnTo>
                    <a:pt x="0" y="4472986"/>
                  </a:lnTo>
                  <a:lnTo>
                    <a:pt x="3130550" y="4472986"/>
                  </a:lnTo>
                  <a:lnTo>
                    <a:pt x="3130550" y="0"/>
                  </a:lnTo>
                  <a:close/>
                </a:path>
              </a:pathLst>
            </a:custGeom>
            <a:solidFill>
              <a:srgbClr val="7500FF"/>
            </a:solidFill>
          </p:spPr>
          <p:txBody>
            <a:bodyPr/>
            <a:lstStyle/>
            <a:p>
              <a:endParaRPr lang="en-GB"/>
            </a:p>
          </p:txBody>
        </p:sp>
      </p:grpSp>
      <p:grpSp>
        <p:nvGrpSpPr>
          <p:cNvPr id="6" name="Group 6"/>
          <p:cNvGrpSpPr>
            <a:grpSpLocks noChangeAspect="1"/>
          </p:cNvGrpSpPr>
          <p:nvPr/>
        </p:nvGrpSpPr>
        <p:grpSpPr>
          <a:xfrm>
            <a:off x="9648825" y="1978936"/>
            <a:ext cx="6124146" cy="6329128"/>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7500FF"/>
            </a:solidFill>
            <a:ln w="12700">
              <a:noFill/>
            </a:ln>
          </p:spPr>
          <p:txBody>
            <a:bodyPr/>
            <a:lstStyle/>
            <a:p>
              <a:endParaRPr lang="en-GB"/>
            </a:p>
          </p:txBody>
        </p:sp>
      </p:grpSp>
      <p:grpSp>
        <p:nvGrpSpPr>
          <p:cNvPr id="8" name="Group 8"/>
          <p:cNvGrpSpPr/>
          <p:nvPr/>
        </p:nvGrpSpPr>
        <p:grpSpPr>
          <a:xfrm rot="5400000">
            <a:off x="1292238" y="-1311703"/>
            <a:ext cx="10287000" cy="12910405"/>
            <a:chOff x="0" y="0"/>
            <a:chExt cx="3130550" cy="3928907"/>
          </a:xfrm>
          <a:solidFill>
            <a:srgbClr val="FFFF99"/>
          </a:solidFill>
        </p:grpSpPr>
        <p:sp>
          <p:nvSpPr>
            <p:cNvPr id="9" name="Freeform 9"/>
            <p:cNvSpPr/>
            <p:nvPr/>
          </p:nvSpPr>
          <p:spPr>
            <a:xfrm>
              <a:off x="0" y="0"/>
              <a:ext cx="3130550" cy="3928907"/>
            </a:xfrm>
            <a:custGeom>
              <a:avLst/>
              <a:gdLst/>
              <a:ahLst/>
              <a:cxnLst/>
              <a:rect l="l" t="t" r="r" b="b"/>
              <a:pathLst>
                <a:path w="3130550" h="3928907">
                  <a:moveTo>
                    <a:pt x="0" y="1123950"/>
                  </a:moveTo>
                  <a:lnTo>
                    <a:pt x="0" y="3928907"/>
                  </a:lnTo>
                  <a:lnTo>
                    <a:pt x="3130550" y="3928907"/>
                  </a:lnTo>
                  <a:lnTo>
                    <a:pt x="3130550" y="0"/>
                  </a:lnTo>
                  <a:close/>
                </a:path>
              </a:pathLst>
            </a:custGeom>
            <a:grpFill/>
          </p:spPr>
          <p:txBody>
            <a:bodyPr/>
            <a:lstStyle/>
            <a:p>
              <a:endParaRPr lang="en-GB"/>
            </a:p>
          </p:txBody>
        </p:sp>
      </p:grpSp>
      <p:grpSp>
        <p:nvGrpSpPr>
          <p:cNvPr id="10" name="Group 10"/>
          <p:cNvGrpSpPr>
            <a:grpSpLocks noChangeAspect="1"/>
          </p:cNvGrpSpPr>
          <p:nvPr/>
        </p:nvGrpSpPr>
        <p:grpSpPr>
          <a:xfrm>
            <a:off x="9902380" y="2240978"/>
            <a:ext cx="5617036" cy="5805044"/>
            <a:chOff x="0" y="0"/>
            <a:chExt cx="6362700" cy="6575666"/>
          </a:xfrm>
          <a:blipFill dpi="0" rotWithShape="1">
            <a:blip r:embed="rId3">
              <a:extLst>
                <a:ext uri="{28A0092B-C50C-407E-A947-70E740481C1C}">
                  <a14:useLocalDpi xmlns:a14="http://schemas.microsoft.com/office/drawing/2010/main" val="0"/>
                </a:ext>
              </a:extLst>
            </a:blip>
            <a:srcRect/>
            <a:stretch>
              <a:fillRect/>
            </a:stretch>
          </a:blipFill>
        </p:grpSpPr>
        <p:sp>
          <p:nvSpPr>
            <p:cNvPr id="11" name="Freeform 11"/>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pic>
        <p:nvPicPr>
          <p:cNvPr id="12" name="Picture 12"/>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6909437" y="8850891"/>
            <a:ext cx="699726" cy="814819"/>
          </a:xfrm>
          <a:prstGeom prst="rect">
            <a:avLst/>
          </a:prstGeom>
        </p:spPr>
      </p:pic>
      <p:pic>
        <p:nvPicPr>
          <p:cNvPr id="13" name="Picture 13"/>
          <p:cNvPicPr>
            <a:picLocks noChangeAspect="1"/>
          </p:cNvPicPr>
          <p:nvPr/>
        </p:nvPicPr>
        <p:blipFill>
          <a:blip r:embed="rId6">
            <a:alphaModFix amt="23000"/>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366637" y="1985035"/>
            <a:ext cx="2407542" cy="1901958"/>
          </a:xfrm>
          <a:prstGeom prst="rect">
            <a:avLst/>
          </a:prstGeom>
        </p:spPr>
      </p:pic>
      <p:pic>
        <p:nvPicPr>
          <p:cNvPr id="14" name="Picture 14"/>
          <p:cNvPicPr>
            <a:picLocks noChangeAspect="1"/>
          </p:cNvPicPr>
          <p:nvPr/>
        </p:nvPicPr>
        <p:blipFill>
          <a:blip r:embed="rId6">
            <a:alphaModFix amt="23000"/>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rot="-10800000">
            <a:off x="6928999" y="7483592"/>
            <a:ext cx="2485309" cy="1963394"/>
          </a:xfrm>
          <a:prstGeom prst="rect">
            <a:avLst/>
          </a:prstGeom>
        </p:spPr>
      </p:pic>
      <p:sp>
        <p:nvSpPr>
          <p:cNvPr id="18" name="TextBox 17">
            <a:extLst>
              <a:ext uri="{FF2B5EF4-FFF2-40B4-BE49-F238E27FC236}">
                <a16:creationId xmlns:a16="http://schemas.microsoft.com/office/drawing/2014/main" id="{A36FADDF-D222-85AF-F920-D68EBD1C0E04}"/>
              </a:ext>
            </a:extLst>
          </p:cNvPr>
          <p:cNvSpPr txBox="1"/>
          <p:nvPr/>
        </p:nvSpPr>
        <p:spPr>
          <a:xfrm>
            <a:off x="759722" y="2575141"/>
            <a:ext cx="8594789" cy="5726824"/>
          </a:xfrm>
          <a:prstGeom prst="rect">
            <a:avLst/>
          </a:prstGeom>
        </p:spPr>
        <p:txBody>
          <a:bodyPr wrap="square" lIns="0" tIns="0" rIns="0" bIns="0" rtlCol="0" anchor="t">
            <a:spAutoFit/>
          </a:bodyPr>
          <a:lstStyle/>
          <a:p>
            <a:pPr>
              <a:lnSpc>
                <a:spcPct val="120000"/>
              </a:lnSpc>
            </a:pPr>
            <a:r>
              <a:rPr lang="en-US" sz="2400" b="1" dirty="0">
                <a:solidFill>
                  <a:schemeClr val="tx1">
                    <a:lumMod val="65000"/>
                    <a:lumOff val="35000"/>
                  </a:schemeClr>
                </a:solidFill>
                <a:latin typeface="Montserrat" pitchFamily="2" charset="0"/>
              </a:rPr>
              <a:t>After finishing my PhD, I spent four years working in research and development for the US Navy</a:t>
            </a:r>
            <a:r>
              <a:rPr lang="en-US" sz="2400" dirty="0">
                <a:solidFill>
                  <a:schemeClr val="tx1">
                    <a:lumMod val="65000"/>
                    <a:lumOff val="35000"/>
                  </a:schemeClr>
                </a:solidFill>
                <a:latin typeface="Montserrat" pitchFamily="2" charset="0"/>
              </a:rPr>
              <a:t>, where I helped develop lithium-ion batteries. I </a:t>
            </a:r>
            <a:r>
              <a:rPr lang="en-US" sz="2400" dirty="0" err="1">
                <a:solidFill>
                  <a:schemeClr val="tx1">
                    <a:lumMod val="65000"/>
                    <a:lumOff val="35000"/>
                  </a:schemeClr>
                </a:solidFill>
                <a:latin typeface="Montserrat" pitchFamily="2" charset="0"/>
              </a:rPr>
              <a:t>characterised</a:t>
            </a:r>
            <a:r>
              <a:rPr lang="en-US" sz="2400" dirty="0">
                <a:solidFill>
                  <a:schemeClr val="tx1">
                    <a:lumMod val="65000"/>
                    <a:lumOff val="35000"/>
                  </a:schemeClr>
                </a:solidFill>
                <a:latin typeface="Montserrat" pitchFamily="2" charset="0"/>
              </a:rPr>
              <a:t> the chemistry of the materials used to make the battery electrodes and examined whether they degraded over time as the battery was repeatedly used and recharged.</a:t>
            </a:r>
          </a:p>
          <a:p>
            <a:pPr>
              <a:lnSpc>
                <a:spcPct val="120000"/>
              </a:lnSpc>
            </a:pPr>
            <a:endParaRPr lang="en-US" sz="2400" dirty="0">
              <a:solidFill>
                <a:schemeClr val="tx1">
                  <a:lumMod val="65000"/>
                  <a:lumOff val="35000"/>
                </a:schemeClr>
              </a:solidFill>
              <a:latin typeface="Montserrat" pitchFamily="2" charset="0"/>
            </a:endParaRPr>
          </a:p>
          <a:p>
            <a:pPr>
              <a:lnSpc>
                <a:spcPct val="120000"/>
              </a:lnSpc>
            </a:pPr>
            <a:r>
              <a:rPr lang="en-US" sz="2400" b="1" dirty="0">
                <a:solidFill>
                  <a:schemeClr val="tx1">
                    <a:lumMod val="65000"/>
                    <a:lumOff val="35000"/>
                  </a:schemeClr>
                </a:solidFill>
                <a:latin typeface="Montserrat" pitchFamily="2" charset="0"/>
              </a:rPr>
              <a:t>I started the beer research because I wanted an engaging project </a:t>
            </a:r>
            <a:r>
              <a:rPr lang="en-US" sz="2400" dirty="0">
                <a:solidFill>
                  <a:schemeClr val="tx1">
                    <a:lumMod val="65000"/>
                    <a:lumOff val="35000"/>
                  </a:schemeClr>
                </a:solidFill>
                <a:latin typeface="Montserrat" pitchFamily="2" charset="0"/>
              </a:rPr>
              <a:t>to get my chemistry undergraduate students interested in analytical chemistry. Studying beer is a great way to learn about and apply analytical chemistry. And, of course, beer makes the research taste better!</a:t>
            </a:r>
          </a:p>
        </p:txBody>
      </p:sp>
      <p:sp>
        <p:nvSpPr>
          <p:cNvPr id="2" name="TextBox 13">
            <a:extLst>
              <a:ext uri="{FF2B5EF4-FFF2-40B4-BE49-F238E27FC236}">
                <a16:creationId xmlns:a16="http://schemas.microsoft.com/office/drawing/2014/main" id="{396C1A85-2509-04F7-B1FB-433D26D767E5}"/>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chemeClr val="bg1">
                    <a:lumMod val="50000"/>
                  </a:schemeClr>
                </a:solidFill>
                <a:latin typeface="Montserrat Semi-Bold"/>
              </a:rPr>
              <a:t>17       </a:t>
            </a:r>
            <a:r>
              <a:rPr lang="en-US" sz="1700" dirty="0">
                <a:solidFill>
                  <a:schemeClr val="bg1">
                    <a:lumMod val="50000"/>
                  </a:schemeClr>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2" end="2"/>
                                            </p:txEl>
                                          </p:spTgt>
                                        </p:tgtEl>
                                        <p:attrNameLst>
                                          <p:attrName>style.visibility</p:attrName>
                                        </p:attrNameLst>
                                      </p:cBhvr>
                                      <p:to>
                                        <p:strVal val="visible"/>
                                      </p:to>
                                    </p:set>
                                    <p:animEffect transition="in" filter="fade">
                                      <p:cBhvr>
                                        <p:cTn id="14" dur="1000"/>
                                        <p:tgtEl>
                                          <p:spTgt spid="18">
                                            <p:txEl>
                                              <p:pRg st="2" end="2"/>
                                            </p:txEl>
                                          </p:spTgt>
                                        </p:tgtEl>
                                      </p:cBhvr>
                                    </p:animEffect>
                                    <p:anim calcmode="lin" valueType="num">
                                      <p:cBhvr>
                                        <p:cTn id="15"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glasses of beer next to wheat and hops&#10;&#10;Description automatically generated">
            <a:extLst>
              <a:ext uri="{FF2B5EF4-FFF2-40B4-BE49-F238E27FC236}">
                <a16:creationId xmlns:a16="http://schemas.microsoft.com/office/drawing/2014/main" id="{83D1AAD9-3FB1-2E4D-1862-61D1B7E88527}"/>
              </a:ext>
            </a:extLst>
          </p:cNvPr>
          <p:cNvPicPr>
            <a:picLocks noChangeAspect="1"/>
          </p:cNvPicPr>
          <p:nvPr/>
        </p:nvPicPr>
        <p:blipFill rotWithShape="1">
          <a:blip r:embed="rId2">
            <a:extLst>
              <a:ext uri="{28A0092B-C50C-407E-A947-70E740481C1C}">
                <a14:useLocalDpi xmlns:a14="http://schemas.microsoft.com/office/drawing/2010/main" val="0"/>
              </a:ext>
            </a:extLst>
          </a:blip>
          <a:srcRect l="4447" r="11639"/>
          <a:stretch/>
        </p:blipFill>
        <p:spPr>
          <a:xfrm>
            <a:off x="4495799" y="0"/>
            <a:ext cx="12941937" cy="10287000"/>
          </a:xfrm>
          <a:prstGeom prst="rect">
            <a:avLst/>
          </a:prstGeom>
        </p:spPr>
      </p:pic>
      <p:grpSp>
        <p:nvGrpSpPr>
          <p:cNvPr id="4" name="Group 4"/>
          <p:cNvGrpSpPr/>
          <p:nvPr/>
        </p:nvGrpSpPr>
        <p:grpSpPr>
          <a:xfrm>
            <a:off x="1083284" y="2611457"/>
            <a:ext cx="15525628" cy="6924045"/>
            <a:chOff x="0" y="0"/>
            <a:chExt cx="7846638" cy="4409338"/>
          </a:xfrm>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solidFill>
              <a:srgbClr val="FFC900"/>
            </a:solidFill>
          </p:spPr>
          <p:txBody>
            <a:bodyPr/>
            <a:lstStyle/>
            <a:p>
              <a:endParaRPr lang="en-GB"/>
            </a:p>
          </p:txBody>
        </p:sp>
      </p:grpSp>
      <p:grpSp>
        <p:nvGrpSpPr>
          <p:cNvPr id="6" name="Group 6"/>
          <p:cNvGrpSpPr/>
          <p:nvPr/>
        </p:nvGrpSpPr>
        <p:grpSpPr>
          <a:xfrm rot="-5400000">
            <a:off x="10790355" y="2743896"/>
            <a:ext cx="10287000" cy="4799209"/>
            <a:chOff x="0" y="0"/>
            <a:chExt cx="3130550" cy="1460500"/>
          </a:xfrm>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500FF"/>
            </a:solidFill>
          </p:spPr>
          <p:txBody>
            <a:bodyPr/>
            <a:lstStyle/>
            <a:p>
              <a:endParaRPr lang="en-GB"/>
            </a:p>
          </p:txBody>
        </p:sp>
      </p:grpSp>
      <p:grpSp>
        <p:nvGrpSpPr>
          <p:cNvPr id="10" name="Group 10"/>
          <p:cNvGrpSpPr/>
          <p:nvPr/>
        </p:nvGrpSpPr>
        <p:grpSpPr>
          <a:xfrm rot="5400000">
            <a:off x="-937583" y="937583"/>
            <a:ext cx="10287000" cy="8411834"/>
            <a:chOff x="0" y="0"/>
            <a:chExt cx="3130550" cy="2559898"/>
          </a:xfrm>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7500FF"/>
            </a:solidFill>
          </p:spPr>
          <p:txBody>
            <a:bodyPr/>
            <a:lstStyle/>
            <a:p>
              <a:endParaRPr lang="en-GB"/>
            </a:p>
          </p:txBody>
        </p:sp>
      </p:grpSp>
      <p:grpSp>
        <p:nvGrpSpPr>
          <p:cNvPr id="12" name="Group 12"/>
          <p:cNvGrpSpPr/>
          <p:nvPr/>
        </p:nvGrpSpPr>
        <p:grpSpPr>
          <a:xfrm>
            <a:off x="1028700" y="2896955"/>
            <a:ext cx="15201900" cy="6359138"/>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solidFill>
              <a:srgbClr val="FFC900"/>
            </a:solidFill>
          </p:spPr>
          <p:txBody>
            <a:bodyPr/>
            <a:lstStyle/>
            <a:p>
              <a:endParaRPr lang="en-GB"/>
            </a:p>
          </p:txBody>
        </p:sp>
      </p:grpSp>
      <p:grpSp>
        <p:nvGrpSpPr>
          <p:cNvPr id="17" name="Group 17"/>
          <p:cNvGrpSpPr/>
          <p:nvPr/>
        </p:nvGrpSpPr>
        <p:grpSpPr>
          <a:xfrm>
            <a:off x="1295398" y="3238500"/>
            <a:ext cx="14593136" cy="5715000"/>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19" name="TextBox 19"/>
          <p:cNvSpPr txBox="1"/>
          <p:nvPr/>
        </p:nvSpPr>
        <p:spPr>
          <a:xfrm>
            <a:off x="783872" y="1030907"/>
            <a:ext cx="6844089" cy="982925"/>
          </a:xfrm>
          <a:prstGeom prst="rect">
            <a:avLst/>
          </a:prstGeom>
        </p:spPr>
        <p:txBody>
          <a:bodyPr lIns="0" tIns="0" rIns="0" bIns="0" rtlCol="0" anchor="t">
            <a:spAutoFit/>
          </a:bodyPr>
          <a:lstStyle/>
          <a:p>
            <a:pPr>
              <a:lnSpc>
                <a:spcPts val="7589"/>
              </a:lnSpc>
            </a:pPr>
            <a:r>
              <a:rPr lang="en-US" sz="6899" dirty="0">
                <a:solidFill>
                  <a:schemeClr val="tx1">
                    <a:lumMod val="65000"/>
                    <a:lumOff val="35000"/>
                  </a:schemeClr>
                </a:solidFill>
                <a:latin typeface="Montserrat Extra-Bold Bold"/>
              </a:rPr>
              <a:t>Talking </a:t>
            </a:r>
            <a:r>
              <a:rPr lang="en-US" sz="6899" dirty="0">
                <a:solidFill>
                  <a:schemeClr val="tx1">
                    <a:lumMod val="65000"/>
                    <a:lumOff val="35000"/>
                  </a:schemeClr>
                </a:solidFill>
                <a:latin typeface="Montserrat Extra-Bold"/>
              </a:rPr>
              <a:t>points</a:t>
            </a:r>
          </a:p>
        </p:txBody>
      </p:sp>
      <p:sp>
        <p:nvSpPr>
          <p:cNvPr id="21" name="TextBox 21"/>
          <p:cNvSpPr txBox="1"/>
          <p:nvPr/>
        </p:nvSpPr>
        <p:spPr>
          <a:xfrm>
            <a:off x="1679088" y="3516329"/>
            <a:ext cx="14077826" cy="5228611"/>
          </a:xfrm>
          <a:prstGeom prst="rect">
            <a:avLst/>
          </a:prstGeom>
        </p:spPr>
        <p:txBody>
          <a:bodyPr wrap="square" lIns="0" tIns="0" rIns="0" bIns="0" rtlCol="0" anchor="t">
            <a:spAutoFit/>
          </a:bodyPr>
          <a:lstStyle/>
          <a:p>
            <a:pPr marL="457200" indent="-457200" algn="l">
              <a:lnSpc>
                <a:spcPct val="120000"/>
              </a:lnSpc>
              <a:spcAft>
                <a:spcPts val="1200"/>
              </a:spcAft>
              <a:buFont typeface="+mj-lt"/>
              <a:buAutoNum type="arabicPeriod"/>
            </a:pPr>
            <a:r>
              <a:rPr lang="en-US" sz="2800" dirty="0">
                <a:solidFill>
                  <a:schemeClr val="tx1">
                    <a:lumMod val="65000"/>
                    <a:lumOff val="35000"/>
                  </a:schemeClr>
                </a:solidFill>
                <a:latin typeface="Montserrat" pitchFamily="2" charset="0"/>
              </a:rPr>
              <a:t>What is the difference between chemical analysis and analytical chemistry?</a:t>
            </a:r>
          </a:p>
          <a:p>
            <a:pPr marL="457200" indent="-457200">
              <a:lnSpc>
                <a:spcPct val="120000"/>
              </a:lnSpc>
              <a:spcAft>
                <a:spcPts val="1200"/>
              </a:spcAft>
              <a:buFont typeface="+mj-lt"/>
              <a:buAutoNum type="arabicPeriod"/>
            </a:pPr>
            <a:r>
              <a:rPr lang="en-US" sz="2800" dirty="0">
                <a:solidFill>
                  <a:schemeClr val="tx1">
                    <a:lumMod val="65000"/>
                    <a:lumOff val="35000"/>
                  </a:schemeClr>
                </a:solidFill>
                <a:latin typeface="Montserrat" pitchFamily="2" charset="0"/>
              </a:rPr>
              <a:t>What applications do you think analytical chemistry has in water quality monitoring, pharmaceutical production and food science?</a:t>
            </a:r>
          </a:p>
          <a:p>
            <a:pPr marL="457200" indent="-457200">
              <a:lnSpc>
                <a:spcPct val="120000"/>
              </a:lnSpc>
              <a:spcAft>
                <a:spcPts val="1200"/>
              </a:spcAft>
              <a:buFont typeface="+mj-lt"/>
              <a:buAutoNum type="arabicPeriod"/>
            </a:pPr>
            <a:r>
              <a:rPr lang="en-US" sz="2800" dirty="0">
                <a:solidFill>
                  <a:schemeClr val="tx1">
                    <a:lumMod val="65000"/>
                    <a:lumOff val="35000"/>
                  </a:schemeClr>
                </a:solidFill>
                <a:latin typeface="Montserrat" pitchFamily="2" charset="0"/>
              </a:rPr>
              <a:t>What other industries do you think analytical chemists work in, and why?</a:t>
            </a:r>
          </a:p>
          <a:p>
            <a:pPr marL="457200" indent="-457200" algn="l">
              <a:lnSpc>
                <a:spcPct val="120000"/>
              </a:lnSpc>
              <a:spcAft>
                <a:spcPts val="1200"/>
              </a:spcAft>
              <a:buFont typeface="+mj-lt"/>
              <a:buAutoNum type="arabicPeriod"/>
            </a:pPr>
            <a:r>
              <a:rPr lang="en-US" sz="2800" dirty="0">
                <a:solidFill>
                  <a:schemeClr val="tx1">
                    <a:lumMod val="65000"/>
                    <a:lumOff val="35000"/>
                  </a:schemeClr>
                </a:solidFill>
                <a:latin typeface="Montserrat" pitchFamily="2" charset="0"/>
              </a:rPr>
              <a:t>To what extent do you have the skills needed by analytical chemists? How could you develop these skills further?</a:t>
            </a:r>
          </a:p>
          <a:p>
            <a:pPr marL="457200" indent="-457200" algn="l">
              <a:lnSpc>
                <a:spcPct val="120000"/>
              </a:lnSpc>
              <a:spcAft>
                <a:spcPts val="1200"/>
              </a:spcAft>
              <a:buFont typeface="+mj-lt"/>
              <a:buAutoNum type="arabicPeriod"/>
            </a:pPr>
            <a:r>
              <a:rPr lang="en-US" sz="2800" dirty="0">
                <a:solidFill>
                  <a:schemeClr val="tx1">
                    <a:lumMod val="65000"/>
                    <a:lumOff val="35000"/>
                  </a:schemeClr>
                </a:solidFill>
                <a:latin typeface="Montserrat" pitchFamily="2" charset="0"/>
              </a:rPr>
              <a:t>How could you gain practical chemistry experience? What chemistry events could you participate in? Are there any research facilities or chemistry-based industries near you that offer outreach opportunities?</a:t>
            </a:r>
          </a:p>
        </p:txBody>
      </p:sp>
      <p:sp>
        <p:nvSpPr>
          <p:cNvPr id="8" name="TextBox 13">
            <a:extLst>
              <a:ext uri="{FF2B5EF4-FFF2-40B4-BE49-F238E27FC236}">
                <a16:creationId xmlns:a16="http://schemas.microsoft.com/office/drawing/2014/main" id="{633165F4-E5C6-94B4-1A67-228B8D2604A2}"/>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18       </a:t>
            </a:r>
            <a:r>
              <a:rPr lang="en-US" sz="1700" dirty="0">
                <a:solidFill>
                  <a:srgbClr val="FFFFFF"/>
                </a:solidFill>
                <a:latin typeface="Montserrat Semi-Bold Bold"/>
              </a:rPr>
              <a:t>futurumcareers.com</a:t>
            </a:r>
          </a:p>
        </p:txBody>
      </p:sp>
    </p:spTree>
    <p:extLst>
      <p:ext uri="{BB962C8B-B14F-4D97-AF65-F5344CB8AC3E}">
        <p14:creationId xmlns:p14="http://schemas.microsoft.com/office/powerpoint/2010/main" val="353031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fade">
                                      <p:cBhvr>
                                        <p:cTn id="14" dur="1000"/>
                                        <p:tgtEl>
                                          <p:spTgt spid="21">
                                            <p:txEl>
                                              <p:pRg st="1" end="1"/>
                                            </p:txEl>
                                          </p:spTgt>
                                        </p:tgtEl>
                                      </p:cBhvr>
                                    </p:animEffect>
                                    <p:anim calcmode="lin" valueType="num">
                                      <p:cBhvr>
                                        <p:cTn id="15"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anim calcmode="lin" valueType="num">
                                      <p:cBhvr>
                                        <p:cTn id="22"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xEl>
                                              <p:pRg st="3" end="3"/>
                                            </p:txEl>
                                          </p:spTgt>
                                        </p:tgtEl>
                                        <p:attrNameLst>
                                          <p:attrName>style.visibility</p:attrName>
                                        </p:attrNameLst>
                                      </p:cBhvr>
                                      <p:to>
                                        <p:strVal val="visible"/>
                                      </p:to>
                                    </p:set>
                                    <p:animEffect transition="in" filter="fade">
                                      <p:cBhvr>
                                        <p:cTn id="28" dur="1000"/>
                                        <p:tgtEl>
                                          <p:spTgt spid="21">
                                            <p:txEl>
                                              <p:pRg st="3" end="3"/>
                                            </p:txEl>
                                          </p:spTgt>
                                        </p:tgtEl>
                                      </p:cBhvr>
                                    </p:animEffect>
                                    <p:anim calcmode="lin" valueType="num">
                                      <p:cBhvr>
                                        <p:cTn id="29"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fade">
                                      <p:cBhvr>
                                        <p:cTn id="35" dur="1000"/>
                                        <p:tgtEl>
                                          <p:spTgt spid="21">
                                            <p:txEl>
                                              <p:pRg st="4" end="4"/>
                                            </p:txEl>
                                          </p:spTgt>
                                        </p:tgtEl>
                                      </p:cBhvr>
                                    </p:animEffect>
                                    <p:anim calcmode="lin" valueType="num">
                                      <p:cBhvr>
                                        <p:cTn id="36"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wo glasses of beer next to wheat and hops&#10;&#10;Description automatically generated">
            <a:extLst>
              <a:ext uri="{FF2B5EF4-FFF2-40B4-BE49-F238E27FC236}">
                <a16:creationId xmlns:a16="http://schemas.microsoft.com/office/drawing/2014/main" id="{AAEFFE2C-B472-4B97-AA98-BCB2F1F66349}"/>
              </a:ext>
            </a:extLst>
          </p:cNvPr>
          <p:cNvPicPr>
            <a:picLocks noChangeAspect="1"/>
          </p:cNvPicPr>
          <p:nvPr/>
        </p:nvPicPr>
        <p:blipFill rotWithShape="1">
          <a:blip r:embed="rId2">
            <a:extLst>
              <a:ext uri="{28A0092B-C50C-407E-A947-70E740481C1C}">
                <a14:useLocalDpi xmlns:a14="http://schemas.microsoft.com/office/drawing/2010/main" val="0"/>
              </a:ext>
            </a:extLst>
          </a:blip>
          <a:srcRect l="4447" r="11639"/>
          <a:stretch/>
        </p:blipFill>
        <p:spPr>
          <a:xfrm>
            <a:off x="4495799" y="0"/>
            <a:ext cx="12941937" cy="10287000"/>
          </a:xfrm>
          <a:prstGeom prst="rect">
            <a:avLst/>
          </a:prstGeom>
        </p:spPr>
      </p:pic>
      <p:grpSp>
        <p:nvGrpSpPr>
          <p:cNvPr id="3" name="Group 3"/>
          <p:cNvGrpSpPr/>
          <p:nvPr/>
        </p:nvGrpSpPr>
        <p:grpSpPr>
          <a:xfrm rot="-5400000">
            <a:off x="10805842" y="2738668"/>
            <a:ext cx="10287000" cy="4809664"/>
            <a:chOff x="0" y="0"/>
            <a:chExt cx="3130550" cy="1463682"/>
          </a:xfrm>
        </p:grpSpPr>
        <p:sp>
          <p:nvSpPr>
            <p:cNvPr id="4" name="Freeform 4"/>
            <p:cNvSpPr/>
            <p:nvPr/>
          </p:nvSpPr>
          <p:spPr>
            <a:xfrm>
              <a:off x="0" y="0"/>
              <a:ext cx="3130550" cy="1463682"/>
            </a:xfrm>
            <a:custGeom>
              <a:avLst/>
              <a:gdLst/>
              <a:ahLst/>
              <a:cxnLst/>
              <a:rect l="l" t="t" r="r" b="b"/>
              <a:pathLst>
                <a:path w="3130550" h="1463682">
                  <a:moveTo>
                    <a:pt x="0" y="1123950"/>
                  </a:moveTo>
                  <a:lnTo>
                    <a:pt x="0" y="1463682"/>
                  </a:lnTo>
                  <a:lnTo>
                    <a:pt x="3130550" y="1463682"/>
                  </a:lnTo>
                  <a:lnTo>
                    <a:pt x="3130550" y="0"/>
                  </a:lnTo>
                  <a:close/>
                </a:path>
              </a:pathLst>
            </a:custGeom>
            <a:solidFill>
              <a:srgbClr val="7500FF"/>
            </a:solidFill>
          </p:spPr>
          <p:txBody>
            <a:bodyPr/>
            <a:lstStyle/>
            <a:p>
              <a:endParaRPr lang="en-GB"/>
            </a:p>
          </p:txBody>
        </p:sp>
      </p:grpSp>
      <p:grpSp>
        <p:nvGrpSpPr>
          <p:cNvPr id="5" name="Group 5"/>
          <p:cNvGrpSpPr/>
          <p:nvPr/>
        </p:nvGrpSpPr>
        <p:grpSpPr>
          <a:xfrm rot="5400000">
            <a:off x="-937583" y="937583"/>
            <a:ext cx="10287000" cy="8411834"/>
            <a:chOff x="0" y="0"/>
            <a:chExt cx="3130550" cy="2559898"/>
          </a:xfrm>
        </p:grpSpPr>
        <p:sp>
          <p:nvSpPr>
            <p:cNvPr id="6" name="Freeform 6"/>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7500FF"/>
            </a:solidFill>
          </p:spPr>
          <p:txBody>
            <a:bodyPr/>
            <a:lstStyle/>
            <a:p>
              <a:endParaRPr lang="en-GB"/>
            </a:p>
          </p:txBody>
        </p:sp>
      </p:grpSp>
      <p:grpSp>
        <p:nvGrpSpPr>
          <p:cNvPr id="7" name="Group 7"/>
          <p:cNvGrpSpPr/>
          <p:nvPr/>
        </p:nvGrpSpPr>
        <p:grpSpPr>
          <a:xfrm>
            <a:off x="5805496" y="7474939"/>
            <a:ext cx="3446042" cy="1321177"/>
            <a:chOff x="0" y="0"/>
            <a:chExt cx="2166673" cy="830680"/>
          </a:xfrm>
        </p:grpSpPr>
        <p:sp>
          <p:nvSpPr>
            <p:cNvPr id="8" name="Freeform 8"/>
            <p:cNvSpPr/>
            <p:nvPr/>
          </p:nvSpPr>
          <p:spPr>
            <a:xfrm>
              <a:off x="0" y="0"/>
              <a:ext cx="2166673" cy="830680"/>
            </a:xfrm>
            <a:custGeom>
              <a:avLst/>
              <a:gdLst/>
              <a:ahLst/>
              <a:cxnLst/>
              <a:rect l="l" t="t" r="r" b="b"/>
              <a:pathLst>
                <a:path w="2166673" h="830680">
                  <a:moveTo>
                    <a:pt x="2042213" y="830680"/>
                  </a:moveTo>
                  <a:lnTo>
                    <a:pt x="124460" y="830680"/>
                  </a:lnTo>
                  <a:cubicBezTo>
                    <a:pt x="55880" y="830680"/>
                    <a:pt x="0" y="774800"/>
                    <a:pt x="0" y="706220"/>
                  </a:cubicBezTo>
                  <a:lnTo>
                    <a:pt x="0" y="124460"/>
                  </a:lnTo>
                  <a:cubicBezTo>
                    <a:pt x="0" y="55880"/>
                    <a:pt x="55880" y="0"/>
                    <a:pt x="124460" y="0"/>
                  </a:cubicBezTo>
                  <a:lnTo>
                    <a:pt x="2042213" y="0"/>
                  </a:lnTo>
                  <a:cubicBezTo>
                    <a:pt x="2110793" y="0"/>
                    <a:pt x="2166673" y="55880"/>
                    <a:pt x="2166673" y="124460"/>
                  </a:cubicBezTo>
                  <a:lnTo>
                    <a:pt x="2166673" y="706220"/>
                  </a:lnTo>
                  <a:cubicBezTo>
                    <a:pt x="2166673" y="774800"/>
                    <a:pt x="2110793" y="830680"/>
                    <a:pt x="2042213" y="830680"/>
                  </a:cubicBezTo>
                  <a:close/>
                </a:path>
              </a:pathLst>
            </a:custGeom>
            <a:solidFill>
              <a:srgbClr val="FFFFFF"/>
            </a:solidFill>
          </p:spPr>
          <p:txBody>
            <a:bodyPr/>
            <a:lstStyle/>
            <a:p>
              <a:endParaRPr lang="en-GB"/>
            </a:p>
          </p:txBody>
        </p:sp>
      </p:grpSp>
      <p:grpSp>
        <p:nvGrpSpPr>
          <p:cNvPr id="17" name="Group 17"/>
          <p:cNvGrpSpPr/>
          <p:nvPr/>
        </p:nvGrpSpPr>
        <p:grpSpPr>
          <a:xfrm>
            <a:off x="5353295" y="7700320"/>
            <a:ext cx="904401" cy="904401"/>
            <a:chOff x="0" y="0"/>
            <a:chExt cx="1913890" cy="1913890"/>
          </a:xfrm>
        </p:grpSpPr>
        <p:sp>
          <p:nvSpPr>
            <p:cNvPr id="18" name="Freeform 18"/>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C900"/>
            </a:solidFill>
          </p:spPr>
          <p:txBody>
            <a:bodyPr/>
            <a:lstStyle/>
            <a:p>
              <a:endParaRPr lang="en-GB"/>
            </a:p>
          </p:txBody>
        </p:sp>
      </p:grpSp>
      <p:grpSp>
        <p:nvGrpSpPr>
          <p:cNvPr id="19" name="Group 19"/>
          <p:cNvGrpSpPr/>
          <p:nvPr/>
        </p:nvGrpSpPr>
        <p:grpSpPr>
          <a:xfrm>
            <a:off x="1422106" y="7492171"/>
            <a:ext cx="3461096" cy="1321177"/>
            <a:chOff x="0" y="0"/>
            <a:chExt cx="2176138" cy="830680"/>
          </a:xfrm>
        </p:grpSpPr>
        <p:sp>
          <p:nvSpPr>
            <p:cNvPr id="20" name="Freeform 20"/>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txBody>
            <a:bodyPr/>
            <a:lstStyle/>
            <a:p>
              <a:endParaRPr lang="en-GB"/>
            </a:p>
          </p:txBody>
        </p:sp>
      </p:grpSp>
      <p:grpSp>
        <p:nvGrpSpPr>
          <p:cNvPr id="21" name="Group 21"/>
          <p:cNvGrpSpPr/>
          <p:nvPr/>
        </p:nvGrpSpPr>
        <p:grpSpPr>
          <a:xfrm>
            <a:off x="969905" y="7717552"/>
            <a:ext cx="904401" cy="904401"/>
            <a:chOff x="0" y="0"/>
            <a:chExt cx="1913890" cy="1913890"/>
          </a:xfrm>
        </p:grpSpPr>
        <p:sp>
          <p:nvSpPr>
            <p:cNvPr id="22" name="Freeform 22"/>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C900"/>
            </a:solidFill>
          </p:spPr>
          <p:txBody>
            <a:bodyPr/>
            <a:lstStyle/>
            <a:p>
              <a:endParaRPr lang="en-GB"/>
            </a:p>
          </p:txBody>
        </p:sp>
      </p:grpSp>
      <p:grpSp>
        <p:nvGrpSpPr>
          <p:cNvPr id="23" name="Group 23"/>
          <p:cNvGrpSpPr/>
          <p:nvPr/>
        </p:nvGrpSpPr>
        <p:grpSpPr>
          <a:xfrm rot="5400000">
            <a:off x="2478483" y="-1612939"/>
            <a:ext cx="1970891" cy="6927860"/>
            <a:chOff x="0" y="0"/>
            <a:chExt cx="3130550" cy="11508481"/>
          </a:xfrm>
        </p:grpSpPr>
        <p:sp>
          <p:nvSpPr>
            <p:cNvPr id="24" name="Freeform 24"/>
            <p:cNvSpPr/>
            <p:nvPr/>
          </p:nvSpPr>
          <p:spPr>
            <a:xfrm>
              <a:off x="0" y="0"/>
              <a:ext cx="3130550" cy="11508481"/>
            </a:xfrm>
            <a:custGeom>
              <a:avLst/>
              <a:gdLst/>
              <a:ahLst/>
              <a:cxnLst/>
              <a:rect l="l" t="t" r="r" b="b"/>
              <a:pathLst>
                <a:path w="3130550" h="11508481">
                  <a:moveTo>
                    <a:pt x="0" y="1123950"/>
                  </a:moveTo>
                  <a:lnTo>
                    <a:pt x="0" y="11508481"/>
                  </a:lnTo>
                  <a:lnTo>
                    <a:pt x="3130550" y="11508481"/>
                  </a:lnTo>
                  <a:lnTo>
                    <a:pt x="3130550" y="0"/>
                  </a:lnTo>
                  <a:close/>
                </a:path>
              </a:pathLst>
            </a:custGeom>
            <a:solidFill>
              <a:srgbClr val="FFC900"/>
            </a:solidFill>
          </p:spPr>
          <p:txBody>
            <a:bodyPr/>
            <a:lstStyle/>
            <a:p>
              <a:endParaRPr lang="en-GB"/>
            </a:p>
          </p:txBody>
        </p:sp>
      </p:grpSp>
      <p:sp>
        <p:nvSpPr>
          <p:cNvPr id="28" name="TextBox 28"/>
          <p:cNvSpPr txBox="1"/>
          <p:nvPr/>
        </p:nvSpPr>
        <p:spPr>
          <a:xfrm>
            <a:off x="5353295" y="7919136"/>
            <a:ext cx="904401" cy="451096"/>
          </a:xfrm>
          <a:prstGeom prst="rect">
            <a:avLst/>
          </a:prstGeom>
        </p:spPr>
        <p:txBody>
          <a:bodyPr lIns="0" tIns="0" rIns="0" bIns="0" rtlCol="0" anchor="t">
            <a:spAutoFit/>
          </a:bodyPr>
          <a:lstStyle/>
          <a:p>
            <a:pPr algn="ctr">
              <a:lnSpc>
                <a:spcPts val="3599"/>
              </a:lnSpc>
            </a:pPr>
            <a:r>
              <a:rPr lang="en-US" sz="3272">
                <a:solidFill>
                  <a:srgbClr val="000000"/>
                </a:solidFill>
                <a:latin typeface="Montserrat Semi-Bold Bold"/>
              </a:rPr>
              <a:t>02</a:t>
            </a:r>
          </a:p>
        </p:txBody>
      </p:sp>
      <p:sp>
        <p:nvSpPr>
          <p:cNvPr id="29" name="TextBox 29"/>
          <p:cNvSpPr txBox="1"/>
          <p:nvPr/>
        </p:nvSpPr>
        <p:spPr>
          <a:xfrm>
            <a:off x="6490458" y="7726698"/>
            <a:ext cx="2448910" cy="851643"/>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SemiBold" pitchFamily="2" charset="0"/>
              </a:rPr>
              <a:t>Download the </a:t>
            </a:r>
            <a:r>
              <a:rPr lang="en-US" sz="2400" dirty="0">
                <a:solidFill>
                  <a:schemeClr val="tx1">
                    <a:lumMod val="65000"/>
                    <a:lumOff val="35000"/>
                  </a:schemeClr>
                </a:solidFill>
                <a:latin typeface="Montserrat SemiBold" pitchFamily="2" charset="0"/>
                <a:hlinkClick r:id="rId3"/>
              </a:rPr>
              <a:t>activity sheet</a:t>
            </a:r>
            <a:endParaRPr lang="en-US" sz="2400" dirty="0">
              <a:solidFill>
                <a:schemeClr val="tx1">
                  <a:lumMod val="65000"/>
                  <a:lumOff val="35000"/>
                </a:schemeClr>
              </a:solidFill>
              <a:latin typeface="Montserrat SemiBold" pitchFamily="2" charset="0"/>
            </a:endParaRPr>
          </a:p>
        </p:txBody>
      </p:sp>
      <p:sp>
        <p:nvSpPr>
          <p:cNvPr id="30" name="TextBox 30"/>
          <p:cNvSpPr txBox="1"/>
          <p:nvPr/>
        </p:nvSpPr>
        <p:spPr>
          <a:xfrm>
            <a:off x="969905" y="7936367"/>
            <a:ext cx="904401" cy="451096"/>
          </a:xfrm>
          <a:prstGeom prst="rect">
            <a:avLst/>
          </a:prstGeom>
        </p:spPr>
        <p:txBody>
          <a:bodyPr lIns="0" tIns="0" rIns="0" bIns="0" rtlCol="0" anchor="t">
            <a:spAutoFit/>
          </a:bodyPr>
          <a:lstStyle/>
          <a:p>
            <a:pPr algn="ctr">
              <a:lnSpc>
                <a:spcPts val="3599"/>
              </a:lnSpc>
            </a:pPr>
            <a:r>
              <a:rPr lang="en-US" sz="3272">
                <a:solidFill>
                  <a:srgbClr val="000000"/>
                </a:solidFill>
                <a:latin typeface="Montserrat Semi-Bold Bold"/>
              </a:rPr>
              <a:t>01</a:t>
            </a:r>
          </a:p>
        </p:txBody>
      </p:sp>
      <p:sp>
        <p:nvSpPr>
          <p:cNvPr id="31" name="TextBox 31"/>
          <p:cNvSpPr txBox="1"/>
          <p:nvPr/>
        </p:nvSpPr>
        <p:spPr>
          <a:xfrm>
            <a:off x="2139961" y="7735211"/>
            <a:ext cx="2312902" cy="851643"/>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SemiBold" pitchFamily="2" charset="0"/>
              </a:rPr>
              <a:t>Download Ron’s </a:t>
            </a:r>
            <a:r>
              <a:rPr lang="en-US" sz="2400" dirty="0">
                <a:solidFill>
                  <a:schemeClr val="tx1">
                    <a:lumMod val="65000"/>
                    <a:lumOff val="35000"/>
                  </a:schemeClr>
                </a:solidFill>
                <a:latin typeface="Montserrat SemiBold" pitchFamily="2" charset="0"/>
                <a:hlinkClick r:id="rId4"/>
              </a:rPr>
              <a:t>article</a:t>
            </a:r>
            <a:endParaRPr lang="en-US" sz="2400" dirty="0">
              <a:solidFill>
                <a:schemeClr val="tx1">
                  <a:lumMod val="65000"/>
                  <a:lumOff val="35000"/>
                </a:schemeClr>
              </a:solidFill>
              <a:latin typeface="Montserrat SemiBold" pitchFamily="2" charset="0"/>
            </a:endParaRPr>
          </a:p>
        </p:txBody>
      </p:sp>
      <p:sp>
        <p:nvSpPr>
          <p:cNvPr id="34" name="TextBox 34"/>
          <p:cNvSpPr txBox="1"/>
          <p:nvPr/>
        </p:nvSpPr>
        <p:spPr>
          <a:xfrm>
            <a:off x="778935" y="1408074"/>
            <a:ext cx="6844089" cy="982925"/>
          </a:xfrm>
          <a:prstGeom prst="rect">
            <a:avLst/>
          </a:prstGeom>
        </p:spPr>
        <p:txBody>
          <a:bodyPr lIns="0" tIns="0" rIns="0" bIns="0" rtlCol="0" anchor="t">
            <a:spAutoFit/>
          </a:bodyPr>
          <a:lstStyle/>
          <a:p>
            <a:pPr>
              <a:lnSpc>
                <a:spcPts val="7589"/>
              </a:lnSpc>
            </a:pPr>
            <a:r>
              <a:rPr lang="en-US" sz="6899" dirty="0">
                <a:solidFill>
                  <a:schemeClr val="tx1">
                    <a:lumMod val="65000"/>
                    <a:lumOff val="35000"/>
                  </a:schemeClr>
                </a:solidFill>
                <a:latin typeface="Montserrat Extra-Bold Bold"/>
              </a:rPr>
              <a:t>Resources</a:t>
            </a:r>
          </a:p>
        </p:txBody>
      </p:sp>
      <p:sp>
        <p:nvSpPr>
          <p:cNvPr id="9" name="TextBox 13">
            <a:extLst>
              <a:ext uri="{FF2B5EF4-FFF2-40B4-BE49-F238E27FC236}">
                <a16:creationId xmlns:a16="http://schemas.microsoft.com/office/drawing/2014/main" id="{651762EC-6DD5-9647-4A71-738FA8809366}"/>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19       </a:t>
            </a:r>
            <a:r>
              <a:rPr lang="en-US" sz="1700" dirty="0">
                <a:solidFill>
                  <a:srgbClr val="FFFFFF"/>
                </a:solidFill>
                <a:latin typeface="Montserrat Semi-Bold Bold"/>
              </a:rPr>
              <a:t>futurumcareers.com</a:t>
            </a:r>
          </a:p>
        </p:txBody>
      </p:sp>
      <p:sp>
        <p:nvSpPr>
          <p:cNvPr id="14" name="Speech Bubble: Oval 13">
            <a:extLst>
              <a:ext uri="{FF2B5EF4-FFF2-40B4-BE49-F238E27FC236}">
                <a16:creationId xmlns:a16="http://schemas.microsoft.com/office/drawing/2014/main" id="{1A79304C-FADF-0F88-CDD6-F67857366FBC}"/>
              </a:ext>
            </a:extLst>
          </p:cNvPr>
          <p:cNvSpPr/>
          <p:nvPr/>
        </p:nvSpPr>
        <p:spPr>
          <a:xfrm>
            <a:off x="9109110" y="4729981"/>
            <a:ext cx="4639865" cy="2240091"/>
          </a:xfrm>
          <a:prstGeom prst="wedgeEllipseCallout">
            <a:avLst>
              <a:gd name="adj1" fmla="val -44130"/>
              <a:gd name="adj2" fmla="val 73144"/>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31">
            <a:extLst>
              <a:ext uri="{FF2B5EF4-FFF2-40B4-BE49-F238E27FC236}">
                <a16:creationId xmlns:a16="http://schemas.microsoft.com/office/drawing/2014/main" id="{23EBC3FE-3A03-152C-A2A4-F81A9F3E3A5B}"/>
              </a:ext>
            </a:extLst>
          </p:cNvPr>
          <p:cNvSpPr txBox="1"/>
          <p:nvPr/>
        </p:nvSpPr>
        <p:spPr>
          <a:xfrm>
            <a:off x="9297070" y="5199151"/>
            <a:ext cx="4268912" cy="1294842"/>
          </a:xfrm>
          <a:prstGeom prst="rect">
            <a:avLst/>
          </a:prstGeom>
        </p:spPr>
        <p:txBody>
          <a:bodyPr wrap="square" lIns="0" tIns="0" rIns="0" bIns="0" rtlCol="0" anchor="t">
            <a:spAutoFit/>
          </a:bodyPr>
          <a:lstStyle/>
          <a:p>
            <a:pPr algn="ctr">
              <a:lnSpc>
                <a:spcPct val="120000"/>
              </a:lnSpc>
            </a:pPr>
            <a:r>
              <a:rPr lang="en-US" sz="2400" dirty="0">
                <a:solidFill>
                  <a:schemeClr val="tx1">
                    <a:lumMod val="65000"/>
                    <a:lumOff val="35000"/>
                  </a:schemeClr>
                </a:solidFill>
                <a:latin typeface="Montserrat" pitchFamily="2" charset="0"/>
              </a:rPr>
              <a:t>Try your own chromatography experiment!</a:t>
            </a:r>
          </a:p>
        </p:txBody>
      </p:sp>
      <p:pic>
        <p:nvPicPr>
          <p:cNvPr id="25" name="Picture 24">
            <a:extLst>
              <a:ext uri="{FF2B5EF4-FFF2-40B4-BE49-F238E27FC236}">
                <a16:creationId xmlns:a16="http://schemas.microsoft.com/office/drawing/2014/main" id="{F6DA1B39-3779-D87A-6D74-B54FE9A06082}"/>
              </a:ext>
            </a:extLst>
          </p:cNvPr>
          <p:cNvPicPr>
            <a:picLocks noChangeAspect="1"/>
          </p:cNvPicPr>
          <p:nvPr/>
        </p:nvPicPr>
        <p:blipFill>
          <a:blip r:embed="rId5"/>
          <a:stretch>
            <a:fillRect/>
          </a:stretch>
        </p:blipFill>
        <p:spPr>
          <a:xfrm>
            <a:off x="6005799" y="2995688"/>
            <a:ext cx="3045167" cy="4320000"/>
          </a:xfrm>
          <a:prstGeom prst="rect">
            <a:avLst/>
          </a:prstGeom>
        </p:spPr>
      </p:pic>
      <p:pic>
        <p:nvPicPr>
          <p:cNvPr id="27" name="Picture 26" descr="A glass of beer next to hops&#10;&#10;Description automatically generated">
            <a:extLst>
              <a:ext uri="{FF2B5EF4-FFF2-40B4-BE49-F238E27FC236}">
                <a16:creationId xmlns:a16="http://schemas.microsoft.com/office/drawing/2014/main" id="{D494C00C-849B-2511-1ED1-1551FB633E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6362" y="3008690"/>
            <a:ext cx="3032584" cy="4320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71298" y="1974758"/>
            <a:ext cx="6631992" cy="6631992"/>
          </a:xfrm>
          <a:prstGeom prst="rect">
            <a:avLst/>
          </a:prstGeom>
        </p:spPr>
      </p:pic>
      <p:grpSp>
        <p:nvGrpSpPr>
          <p:cNvPr id="3" name="Group 3"/>
          <p:cNvGrpSpPr/>
          <p:nvPr/>
        </p:nvGrpSpPr>
        <p:grpSpPr>
          <a:xfrm rot="5400000">
            <a:off x="-1660237" y="1660237"/>
            <a:ext cx="10287000" cy="6966526"/>
            <a:chOff x="0" y="0"/>
            <a:chExt cx="3130550" cy="2120060"/>
          </a:xfrm>
        </p:grpSpPr>
        <p:sp>
          <p:nvSpPr>
            <p:cNvPr id="4" name="Freeform 4"/>
            <p:cNvSpPr/>
            <p:nvPr/>
          </p:nvSpPr>
          <p:spPr>
            <a:xfrm>
              <a:off x="0" y="0"/>
              <a:ext cx="3130550" cy="2120060"/>
            </a:xfrm>
            <a:custGeom>
              <a:avLst/>
              <a:gdLst/>
              <a:ahLst/>
              <a:cxnLst/>
              <a:rect l="l" t="t" r="r" b="b"/>
              <a:pathLst>
                <a:path w="3130550" h="2120060">
                  <a:moveTo>
                    <a:pt x="0" y="1123950"/>
                  </a:moveTo>
                  <a:lnTo>
                    <a:pt x="0" y="2120060"/>
                  </a:lnTo>
                  <a:lnTo>
                    <a:pt x="3130550" y="2120060"/>
                  </a:lnTo>
                  <a:lnTo>
                    <a:pt x="3130550" y="0"/>
                  </a:lnTo>
                  <a:close/>
                </a:path>
              </a:pathLst>
            </a:custGeom>
            <a:solidFill>
              <a:srgbClr val="7500FF"/>
            </a:solidFill>
          </p:spPr>
          <p:txBody>
            <a:bodyPr/>
            <a:lstStyle/>
            <a:p>
              <a:endParaRPr lang="en-GB"/>
            </a:p>
          </p:txBody>
        </p:sp>
      </p:grpSp>
      <p:pic>
        <p:nvPicPr>
          <p:cNvPr id="5" name="Picture 5"/>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930113" y="2233573"/>
            <a:ext cx="6114362" cy="6114362"/>
          </a:xfrm>
          <a:prstGeom prst="rect">
            <a:avLst/>
          </a:prstGeom>
        </p:spPr>
      </p:pic>
      <p:grpSp>
        <p:nvGrpSpPr>
          <p:cNvPr id="6" name="Group 6"/>
          <p:cNvGrpSpPr>
            <a:grpSpLocks noChangeAspect="1"/>
          </p:cNvGrpSpPr>
          <p:nvPr/>
        </p:nvGrpSpPr>
        <p:grpSpPr>
          <a:xfrm>
            <a:off x="1364098" y="2667569"/>
            <a:ext cx="5246391" cy="5246370"/>
            <a:chOff x="0" y="0"/>
            <a:chExt cx="6350000" cy="6349975"/>
          </a:xfrm>
          <a:blipFill dpi="0" rotWithShape="1">
            <a:blip r:embed="rId6">
              <a:extLst>
                <a:ext uri="{28A0092B-C50C-407E-A947-70E740481C1C}">
                  <a14:useLocalDpi xmlns:a14="http://schemas.microsoft.com/office/drawing/2010/main" val="0"/>
                </a:ext>
              </a:extLst>
            </a:blip>
            <a:srcRect/>
            <a:stretch>
              <a:fillRect/>
            </a:stretch>
          </a:blipFill>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grpFill/>
          </p:spPr>
          <p:txBody>
            <a:bodyPr/>
            <a:lstStyle/>
            <a:p>
              <a:endParaRPr lang="en-GB"/>
            </a:p>
          </p:txBody>
        </p:sp>
      </p:grpSp>
      <p:grpSp>
        <p:nvGrpSpPr>
          <p:cNvPr id="8" name="Group 8"/>
          <p:cNvGrpSpPr/>
          <p:nvPr/>
        </p:nvGrpSpPr>
        <p:grpSpPr>
          <a:xfrm rot="-5400000">
            <a:off x="15547542" y="1159042"/>
            <a:ext cx="4345306" cy="2027222"/>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FFC900"/>
            </a:solidFill>
          </p:spPr>
          <p:txBody>
            <a:bodyPr/>
            <a:lstStyle/>
            <a:p>
              <a:endParaRPr lang="en-GB"/>
            </a:p>
          </p:txBody>
        </p:sp>
      </p:grpSp>
      <p:sp>
        <p:nvSpPr>
          <p:cNvPr id="10" name="TextBox 10"/>
          <p:cNvSpPr txBox="1"/>
          <p:nvPr/>
        </p:nvSpPr>
        <p:spPr>
          <a:xfrm>
            <a:off x="7698570" y="2870539"/>
            <a:ext cx="8651977" cy="3510833"/>
          </a:xfrm>
          <a:prstGeom prst="rect">
            <a:avLst/>
          </a:prstGeom>
        </p:spPr>
        <p:txBody>
          <a:bodyPr wrap="square" lIns="0" tIns="0" rIns="0" bIns="0" rtlCol="0" anchor="t">
            <a:spAutoFit/>
          </a:bodyPr>
          <a:lstStyle/>
          <a:p>
            <a:pPr marL="431807" lvl="1" indent="-215904">
              <a:lnSpc>
                <a:spcPct val="120000"/>
              </a:lnSpc>
              <a:buFont typeface="Arial"/>
              <a:buChar char="•"/>
            </a:pPr>
            <a:r>
              <a:rPr lang="en-US" sz="2400" dirty="0">
                <a:solidFill>
                  <a:schemeClr val="tx1">
                    <a:lumMod val="65000"/>
                    <a:lumOff val="35000"/>
                  </a:schemeClr>
                </a:solidFill>
                <a:latin typeface="Montserrat" pitchFamily="2" charset="0"/>
              </a:rPr>
              <a:t>Meet Ron</a:t>
            </a:r>
          </a:p>
          <a:p>
            <a:pPr marL="431807" lvl="1" indent="-215904">
              <a:lnSpc>
                <a:spcPct val="120000"/>
              </a:lnSpc>
              <a:buFont typeface="Arial"/>
              <a:buChar char="•"/>
            </a:pPr>
            <a:r>
              <a:rPr lang="en-US" sz="2400" dirty="0">
                <a:solidFill>
                  <a:schemeClr val="tx1">
                    <a:lumMod val="65000"/>
                    <a:lumOff val="35000"/>
                  </a:schemeClr>
                </a:solidFill>
                <a:latin typeface="Montserrat" pitchFamily="2" charset="0"/>
              </a:rPr>
              <a:t>The chemistry of beer</a:t>
            </a:r>
          </a:p>
          <a:p>
            <a:pPr marL="431807" lvl="1" indent="-215904">
              <a:lnSpc>
                <a:spcPct val="120000"/>
              </a:lnSpc>
              <a:buFont typeface="Arial"/>
              <a:buChar char="•"/>
            </a:pPr>
            <a:r>
              <a:rPr lang="en-US" sz="2400" b="1" dirty="0">
                <a:solidFill>
                  <a:schemeClr val="tx1">
                    <a:lumMod val="65000"/>
                    <a:lumOff val="35000"/>
                  </a:schemeClr>
                </a:solidFill>
                <a:latin typeface="Montserrat" pitchFamily="2" charset="0"/>
              </a:rPr>
              <a:t>Talking points</a:t>
            </a:r>
          </a:p>
          <a:p>
            <a:pPr marL="431807" lvl="1" indent="-215904">
              <a:lnSpc>
                <a:spcPct val="120000"/>
              </a:lnSpc>
              <a:buFont typeface="Arial"/>
              <a:buChar char="•"/>
            </a:pPr>
            <a:r>
              <a:rPr lang="en-US" sz="2400" dirty="0">
                <a:solidFill>
                  <a:schemeClr val="tx1">
                    <a:lumMod val="65000"/>
                    <a:lumOff val="35000"/>
                  </a:schemeClr>
                </a:solidFill>
                <a:latin typeface="Montserrat" pitchFamily="2" charset="0"/>
              </a:rPr>
              <a:t>About analytical chemistry</a:t>
            </a:r>
          </a:p>
          <a:p>
            <a:pPr marL="431807" lvl="1" indent="-215904">
              <a:lnSpc>
                <a:spcPct val="120000"/>
              </a:lnSpc>
              <a:buFont typeface="Arial"/>
              <a:buChar char="•"/>
            </a:pPr>
            <a:r>
              <a:rPr lang="en-US" sz="2400" dirty="0">
                <a:solidFill>
                  <a:schemeClr val="tx1">
                    <a:lumMod val="65000"/>
                    <a:lumOff val="35000"/>
                  </a:schemeClr>
                </a:solidFill>
                <a:latin typeface="Montserrat" pitchFamily="2" charset="0"/>
              </a:rPr>
              <a:t>Careers in analytical chemistry</a:t>
            </a:r>
          </a:p>
          <a:p>
            <a:pPr marL="431807" lvl="1" indent="-215904">
              <a:lnSpc>
                <a:spcPct val="120000"/>
              </a:lnSpc>
              <a:buFont typeface="Arial"/>
              <a:buChar char="•"/>
            </a:pPr>
            <a:r>
              <a:rPr lang="en-US" sz="2400" dirty="0">
                <a:solidFill>
                  <a:schemeClr val="tx1">
                    <a:lumMod val="65000"/>
                    <a:lumOff val="35000"/>
                  </a:schemeClr>
                </a:solidFill>
                <a:latin typeface="Montserrat" pitchFamily="2" charset="0"/>
              </a:rPr>
              <a:t>Ron’s story</a:t>
            </a:r>
          </a:p>
          <a:p>
            <a:pPr marL="431807" lvl="1" indent="-215904">
              <a:lnSpc>
                <a:spcPct val="120000"/>
              </a:lnSpc>
              <a:buFont typeface="Arial"/>
              <a:buChar char="•"/>
            </a:pPr>
            <a:r>
              <a:rPr lang="en-US" sz="2400" b="1" dirty="0">
                <a:solidFill>
                  <a:schemeClr val="tx1">
                    <a:lumMod val="65000"/>
                    <a:lumOff val="35000"/>
                  </a:schemeClr>
                </a:solidFill>
                <a:latin typeface="Montserrat" pitchFamily="2" charset="0"/>
              </a:rPr>
              <a:t>Talking points</a:t>
            </a:r>
          </a:p>
          <a:p>
            <a:pPr marL="431807" lvl="1" indent="-215904">
              <a:lnSpc>
                <a:spcPct val="120000"/>
              </a:lnSpc>
              <a:buFont typeface="Arial"/>
              <a:buChar char="•"/>
            </a:pPr>
            <a:r>
              <a:rPr lang="en-US" sz="2400" dirty="0">
                <a:solidFill>
                  <a:schemeClr val="tx1">
                    <a:lumMod val="65000"/>
                    <a:lumOff val="35000"/>
                  </a:schemeClr>
                </a:solidFill>
                <a:latin typeface="Montserrat" pitchFamily="2" charset="0"/>
              </a:rPr>
              <a:t>More resources</a:t>
            </a:r>
          </a:p>
        </p:txBody>
      </p:sp>
      <p:sp>
        <p:nvSpPr>
          <p:cNvPr id="13" name="TextBox 13"/>
          <p:cNvSpPr txBox="1"/>
          <p:nvPr/>
        </p:nvSpPr>
        <p:spPr>
          <a:xfrm>
            <a:off x="381000" y="9639300"/>
            <a:ext cx="4979916" cy="280615"/>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02       </a:t>
            </a:r>
            <a:r>
              <a:rPr lang="en-US" sz="1700" dirty="0">
                <a:solidFill>
                  <a:srgbClr val="FFFFFF"/>
                </a:solidFill>
                <a:latin typeface="Montserrat Semi-Bold Bold"/>
              </a:rPr>
              <a:t>futurumcareers.com</a:t>
            </a:r>
          </a:p>
        </p:txBody>
      </p:sp>
      <p:sp>
        <p:nvSpPr>
          <p:cNvPr id="12" name="TextBox 16">
            <a:extLst>
              <a:ext uri="{FF2B5EF4-FFF2-40B4-BE49-F238E27FC236}">
                <a16:creationId xmlns:a16="http://schemas.microsoft.com/office/drawing/2014/main" id="{9C0CCEA2-A4D9-4CD4-C183-67E54A677965}"/>
              </a:ext>
            </a:extLst>
          </p:cNvPr>
          <p:cNvSpPr txBox="1"/>
          <p:nvPr/>
        </p:nvSpPr>
        <p:spPr>
          <a:xfrm>
            <a:off x="7756826" y="1803321"/>
            <a:ext cx="9231931" cy="738664"/>
          </a:xfrm>
          <a:prstGeom prst="rect">
            <a:avLst/>
          </a:prstGeom>
        </p:spPr>
        <p:txBody>
          <a:bodyPr lIns="0" tIns="0" rIns="0" bIns="0" rtlCol="0" anchor="t">
            <a:spAutoFit/>
          </a:bodyPr>
          <a:lstStyle/>
          <a:p>
            <a:r>
              <a:rPr lang="en-US" sz="4800" dirty="0">
                <a:solidFill>
                  <a:schemeClr val="tx1">
                    <a:lumMod val="65000"/>
                    <a:lumOff val="35000"/>
                  </a:schemeClr>
                </a:solidFill>
                <a:latin typeface="Montserrat Semi-Bold" panose="020B0604020202020204" charset="0"/>
              </a:rPr>
              <a:t>In this presentation: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anim calcmode="lin" valueType="num">
                                      <p:cBhvr>
                                        <p:cTn id="1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fade">
                                      <p:cBhvr>
                                        <p:cTn id="19" dur="1000"/>
                                        <p:tgtEl>
                                          <p:spTgt spid="10">
                                            <p:txEl>
                                              <p:pRg st="2" end="2"/>
                                            </p:txEl>
                                          </p:spTgt>
                                        </p:tgtEl>
                                      </p:cBhvr>
                                    </p:animEffect>
                                    <p:anim calcmode="lin" valueType="num">
                                      <p:cBhvr>
                                        <p:cTn id="20"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Effect transition="in" filter="fade">
                                      <p:cBhvr>
                                        <p:cTn id="26" dur="1000"/>
                                        <p:tgtEl>
                                          <p:spTgt spid="10">
                                            <p:txEl>
                                              <p:pRg st="3" end="3"/>
                                            </p:txEl>
                                          </p:spTgt>
                                        </p:tgtEl>
                                      </p:cBhvr>
                                    </p:animEffect>
                                    <p:anim calcmode="lin" valueType="num">
                                      <p:cBhvr>
                                        <p:cTn id="27"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Effect transition="in" filter="fade">
                                      <p:cBhvr>
                                        <p:cTn id="31" dur="1000"/>
                                        <p:tgtEl>
                                          <p:spTgt spid="10">
                                            <p:txEl>
                                              <p:pRg st="4" end="4"/>
                                            </p:txEl>
                                          </p:spTgt>
                                        </p:tgtEl>
                                      </p:cBhvr>
                                    </p:animEffect>
                                    <p:anim calcmode="lin" valueType="num">
                                      <p:cBhvr>
                                        <p:cTn id="3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xEl>
                                              <p:pRg st="5" end="5"/>
                                            </p:txEl>
                                          </p:spTgt>
                                        </p:tgtEl>
                                        <p:attrNameLst>
                                          <p:attrName>style.visibility</p:attrName>
                                        </p:attrNameLst>
                                      </p:cBhvr>
                                      <p:to>
                                        <p:strVal val="visible"/>
                                      </p:to>
                                    </p:set>
                                    <p:animEffect transition="in" filter="fade">
                                      <p:cBhvr>
                                        <p:cTn id="36" dur="1000"/>
                                        <p:tgtEl>
                                          <p:spTgt spid="10">
                                            <p:txEl>
                                              <p:pRg st="5" end="5"/>
                                            </p:txEl>
                                          </p:spTgt>
                                        </p:tgtEl>
                                      </p:cBhvr>
                                    </p:animEffect>
                                    <p:anim calcmode="lin" valueType="num">
                                      <p:cBhvr>
                                        <p:cTn id="37"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Effect transition="in" filter="fade">
                                      <p:cBhvr>
                                        <p:cTn id="43" dur="1000"/>
                                        <p:tgtEl>
                                          <p:spTgt spid="10">
                                            <p:txEl>
                                              <p:pRg st="6" end="6"/>
                                            </p:txEl>
                                          </p:spTgt>
                                        </p:tgtEl>
                                      </p:cBhvr>
                                    </p:animEffect>
                                    <p:anim calcmode="lin" valueType="num">
                                      <p:cBhvr>
                                        <p:cTn id="44"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0">
                                            <p:txEl>
                                              <p:pRg st="7" end="7"/>
                                            </p:txEl>
                                          </p:spTgt>
                                        </p:tgtEl>
                                        <p:attrNameLst>
                                          <p:attrName>style.visibility</p:attrName>
                                        </p:attrNameLst>
                                      </p:cBhvr>
                                      <p:to>
                                        <p:strVal val="visible"/>
                                      </p:to>
                                    </p:set>
                                    <p:animEffect transition="in" filter="fade">
                                      <p:cBhvr>
                                        <p:cTn id="50" dur="1000"/>
                                        <p:tgtEl>
                                          <p:spTgt spid="10">
                                            <p:txEl>
                                              <p:pRg st="7" end="7"/>
                                            </p:txEl>
                                          </p:spTgt>
                                        </p:tgtEl>
                                      </p:cBhvr>
                                    </p:animEffect>
                                    <p:anim calcmode="lin" valueType="num">
                                      <p:cBhvr>
                                        <p:cTn id="51"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516381" y="-1531619"/>
            <a:ext cx="10286999" cy="13350242"/>
            <a:chOff x="0" y="0"/>
            <a:chExt cx="3130550" cy="4067101"/>
          </a:xfrm>
        </p:grpSpPr>
        <p:sp>
          <p:nvSpPr>
            <p:cNvPr id="3" name="Freeform 3"/>
            <p:cNvSpPr/>
            <p:nvPr/>
          </p:nvSpPr>
          <p:spPr>
            <a:xfrm>
              <a:off x="0" y="0"/>
              <a:ext cx="3130550" cy="4067101"/>
            </a:xfrm>
            <a:custGeom>
              <a:avLst/>
              <a:gdLst/>
              <a:ahLst/>
              <a:cxnLst/>
              <a:rect l="l" t="t" r="r" b="b"/>
              <a:pathLst>
                <a:path w="3130550" h="4067101">
                  <a:moveTo>
                    <a:pt x="0" y="1123950"/>
                  </a:moveTo>
                  <a:lnTo>
                    <a:pt x="0" y="4067101"/>
                  </a:lnTo>
                  <a:lnTo>
                    <a:pt x="3130550" y="4067101"/>
                  </a:lnTo>
                  <a:lnTo>
                    <a:pt x="3130550" y="0"/>
                  </a:lnTo>
                  <a:close/>
                </a:path>
              </a:pathLst>
            </a:custGeom>
            <a:solidFill>
              <a:srgbClr val="FFC900"/>
            </a:solidFill>
          </p:spPr>
          <p:txBody>
            <a:bodyPr/>
            <a:lstStyle/>
            <a:p>
              <a:endParaRPr lang="en-GB"/>
            </a:p>
          </p:txBody>
        </p:sp>
      </p:grpSp>
      <p:grpSp>
        <p:nvGrpSpPr>
          <p:cNvPr id="7" name="Group 4">
            <a:extLst>
              <a:ext uri="{FF2B5EF4-FFF2-40B4-BE49-F238E27FC236}">
                <a16:creationId xmlns:a16="http://schemas.microsoft.com/office/drawing/2014/main" id="{DCCDE210-582C-51E7-7569-214364D72C4F}"/>
              </a:ext>
            </a:extLst>
          </p:cNvPr>
          <p:cNvGrpSpPr/>
          <p:nvPr/>
        </p:nvGrpSpPr>
        <p:grpSpPr>
          <a:xfrm rot="-5400000">
            <a:off x="9607391" y="1606391"/>
            <a:ext cx="10287000" cy="7074218"/>
            <a:chOff x="0" y="0"/>
            <a:chExt cx="3130550" cy="2152833"/>
          </a:xfrm>
        </p:grpSpPr>
        <p:sp>
          <p:nvSpPr>
            <p:cNvPr id="8" name="Freeform 5">
              <a:extLst>
                <a:ext uri="{FF2B5EF4-FFF2-40B4-BE49-F238E27FC236}">
                  <a16:creationId xmlns:a16="http://schemas.microsoft.com/office/drawing/2014/main" id="{5B995855-9CF1-9FFE-24B6-9A38EC6E5668}"/>
                </a:ext>
              </a:extLst>
            </p:cNvPr>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7500FF"/>
            </a:solidFill>
          </p:spPr>
          <p:txBody>
            <a:bodyPr/>
            <a:lstStyle/>
            <a:p>
              <a:endParaRPr lang="en-GB"/>
            </a:p>
          </p:txBody>
        </p:sp>
      </p:grpSp>
      <p:pic>
        <p:nvPicPr>
          <p:cNvPr id="4" name="Picture 3" descr="Logo&#10;&#10;Description automatically generated">
            <a:extLst>
              <a:ext uri="{FF2B5EF4-FFF2-40B4-BE49-F238E27FC236}">
                <a16:creationId xmlns:a16="http://schemas.microsoft.com/office/drawing/2014/main" id="{3FD0471C-AE8F-1CAC-849B-35D5C3B81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20689"/>
            <a:ext cx="4064000" cy="1485900"/>
          </a:xfrm>
          <a:prstGeom prst="rect">
            <a:avLst/>
          </a:prstGeom>
        </p:spPr>
      </p:pic>
      <p:pic>
        <p:nvPicPr>
          <p:cNvPr id="6" name="Picture 5" descr="A logo of a college team&#10;&#10;Description automatically generated">
            <a:extLst>
              <a:ext uri="{FF2B5EF4-FFF2-40B4-BE49-F238E27FC236}">
                <a16:creationId xmlns:a16="http://schemas.microsoft.com/office/drawing/2014/main" id="{DA0EBF53-8F3D-0A30-30C1-F7390CC7D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52" y="7107533"/>
            <a:ext cx="2160000" cy="2609534"/>
          </a:xfrm>
          <a:prstGeom prst="rect">
            <a:avLst/>
          </a:prstGeom>
        </p:spPr>
      </p:pic>
      <p:pic>
        <p:nvPicPr>
          <p:cNvPr id="10" name="Picture 9" descr="A logo of a sports team&#10;&#10;Description automatically generated">
            <a:extLst>
              <a:ext uri="{FF2B5EF4-FFF2-40B4-BE49-F238E27FC236}">
                <a16:creationId xmlns:a16="http://schemas.microsoft.com/office/drawing/2014/main" id="{386A1EC5-1D14-A849-7DF3-039942760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6368" y="7107533"/>
            <a:ext cx="2160000" cy="2615312"/>
          </a:xfrm>
          <a:prstGeom prst="rect">
            <a:avLst/>
          </a:prstGeom>
        </p:spPr>
      </p:pic>
      <p:pic>
        <p:nvPicPr>
          <p:cNvPr id="12" name="Picture 11" descr="A blue and black logo&#10;&#10;Description automatically generated">
            <a:extLst>
              <a:ext uri="{FF2B5EF4-FFF2-40B4-BE49-F238E27FC236}">
                <a16:creationId xmlns:a16="http://schemas.microsoft.com/office/drawing/2014/main" id="{5439F10B-6421-FA8A-0F7D-068E9716A5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2093" y="6882300"/>
            <a:ext cx="3060000" cy="3060000"/>
          </a:xfrm>
          <a:prstGeom prst="rect">
            <a:avLst/>
          </a:prstGeom>
        </p:spPr>
      </p:pic>
      <p:pic>
        <p:nvPicPr>
          <p:cNvPr id="17" name="Picture 16">
            <a:extLst>
              <a:ext uri="{FF2B5EF4-FFF2-40B4-BE49-F238E27FC236}">
                <a16:creationId xmlns:a16="http://schemas.microsoft.com/office/drawing/2014/main" id="{4AD0E52C-85F4-BB22-9675-B1716D1F7A39}"/>
              </a:ext>
            </a:extLst>
          </p:cNvPr>
          <p:cNvPicPr>
            <a:picLocks noChangeAspect="1"/>
          </p:cNvPicPr>
          <p:nvPr/>
        </p:nvPicPr>
        <p:blipFill>
          <a:blip r:embed="rId6"/>
          <a:stretch>
            <a:fillRect/>
          </a:stretch>
        </p:blipFill>
        <p:spPr>
          <a:xfrm>
            <a:off x="447818" y="4533900"/>
            <a:ext cx="8928550" cy="14859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C900"/>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500FF"/>
            </a:solidFill>
          </p:spPr>
          <p:txBody>
            <a:bodyPr/>
            <a:lstStyle/>
            <a:p>
              <a:endParaRPr lang="en-GB"/>
            </a:p>
          </p:txBody>
        </p:sp>
      </p:grpSp>
      <p:grpSp>
        <p:nvGrpSpPr>
          <p:cNvPr id="6" name="Group 6"/>
          <p:cNvGrpSpPr>
            <a:grpSpLocks noChangeAspect="1"/>
          </p:cNvGrpSpPr>
          <p:nvPr/>
        </p:nvGrpSpPr>
        <p:grpSpPr>
          <a:xfrm>
            <a:off x="2202647" y="2041238"/>
            <a:ext cx="5593597" cy="5780821"/>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grpSp>
        <p:nvGrpSpPr>
          <p:cNvPr id="8" name="Group 8"/>
          <p:cNvGrpSpPr>
            <a:grpSpLocks noChangeAspect="1"/>
          </p:cNvGrpSpPr>
          <p:nvPr/>
        </p:nvGrpSpPr>
        <p:grpSpPr>
          <a:xfrm>
            <a:off x="2415863" y="2261590"/>
            <a:ext cx="5167165" cy="5340116"/>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a:noFill/>
            </a:ln>
          </p:spPr>
          <p:txBody>
            <a:bodyPr/>
            <a:lstStyle/>
            <a:p>
              <a:endParaRPr lang="en-GB"/>
            </a:p>
          </p:txBody>
        </p:sp>
      </p:grpSp>
      <p:grpSp>
        <p:nvGrpSpPr>
          <p:cNvPr id="10" name="Group 10"/>
          <p:cNvGrpSpPr/>
          <p:nvPr/>
        </p:nvGrpSpPr>
        <p:grpSpPr>
          <a:xfrm>
            <a:off x="1028700" y="7111335"/>
            <a:ext cx="4088582" cy="1299662"/>
            <a:chOff x="0" y="0"/>
            <a:chExt cx="3186708" cy="1012978"/>
          </a:xfrm>
        </p:grpSpPr>
        <p:sp>
          <p:nvSpPr>
            <p:cNvPr id="11" name="Freeform 11"/>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FFC900"/>
            </a:solidFill>
          </p:spPr>
          <p:txBody>
            <a:bodyPr/>
            <a:lstStyle/>
            <a:p>
              <a:endParaRPr lang="en-GB"/>
            </a:p>
          </p:txBody>
        </p:sp>
      </p:grpSp>
      <p:grpSp>
        <p:nvGrpSpPr>
          <p:cNvPr id="12" name="Group 12"/>
          <p:cNvGrpSpPr/>
          <p:nvPr/>
        </p:nvGrpSpPr>
        <p:grpSpPr>
          <a:xfrm rot="-5400000">
            <a:off x="14668271" y="1543335"/>
            <a:ext cx="5786039" cy="2699369"/>
            <a:chOff x="0" y="0"/>
            <a:chExt cx="3130550" cy="1460500"/>
          </a:xfrm>
        </p:grpSpPr>
        <p:sp>
          <p:nvSpPr>
            <p:cNvPr id="13" name="Freeform 13"/>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FFC900"/>
            </a:solidFill>
          </p:spPr>
          <p:txBody>
            <a:bodyPr/>
            <a:lstStyle/>
            <a:p>
              <a:endParaRPr lang="en-GB"/>
            </a:p>
          </p:txBody>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16843395" y="2537469"/>
            <a:ext cx="699726" cy="814819"/>
          </a:xfrm>
          <a:prstGeom prst="rect">
            <a:avLst/>
          </a:prstGeom>
        </p:spPr>
      </p:pic>
      <p:sp>
        <p:nvSpPr>
          <p:cNvPr id="15" name="TextBox 15"/>
          <p:cNvSpPr txBox="1"/>
          <p:nvPr/>
        </p:nvSpPr>
        <p:spPr>
          <a:xfrm>
            <a:off x="1299403" y="7568805"/>
            <a:ext cx="3556914" cy="384721"/>
          </a:xfrm>
          <a:prstGeom prst="rect">
            <a:avLst/>
          </a:prstGeom>
        </p:spPr>
        <p:txBody>
          <a:bodyPr lIns="0" tIns="0" rIns="0" bIns="0" rtlCol="0" anchor="t">
            <a:spAutoFit/>
          </a:bodyPr>
          <a:lstStyle/>
          <a:p>
            <a:pPr algn="ctr">
              <a:lnSpc>
                <a:spcPts val="2968"/>
              </a:lnSpc>
            </a:pPr>
            <a:r>
              <a:rPr lang="en-US" sz="2800" dirty="0">
                <a:solidFill>
                  <a:schemeClr val="tx1">
                    <a:lumMod val="75000"/>
                    <a:lumOff val="25000"/>
                  </a:schemeClr>
                </a:solidFill>
                <a:latin typeface="Montserrat Bold" pitchFamily="2" charset="0"/>
              </a:rPr>
              <a:t>Dr Ron Quinlan</a:t>
            </a:r>
          </a:p>
        </p:txBody>
      </p:sp>
      <p:sp>
        <p:nvSpPr>
          <p:cNvPr id="16" name="TextBox 16"/>
          <p:cNvSpPr txBox="1"/>
          <p:nvPr/>
        </p:nvSpPr>
        <p:spPr>
          <a:xfrm>
            <a:off x="8699500" y="1867752"/>
            <a:ext cx="9231931" cy="1026628"/>
          </a:xfrm>
          <a:prstGeom prst="rect">
            <a:avLst/>
          </a:prstGeom>
        </p:spPr>
        <p:txBody>
          <a:bodyPr lIns="0" tIns="0" rIns="0" bIns="0" rtlCol="0" anchor="t">
            <a:spAutoFit/>
          </a:bodyPr>
          <a:lstStyle/>
          <a:p>
            <a:pPr>
              <a:lnSpc>
                <a:spcPts val="8469"/>
              </a:lnSpc>
            </a:pPr>
            <a:r>
              <a:rPr lang="en-US" sz="6000" dirty="0">
                <a:solidFill>
                  <a:schemeClr val="tx1">
                    <a:lumMod val="65000"/>
                    <a:lumOff val="35000"/>
                  </a:schemeClr>
                </a:solidFill>
                <a:latin typeface="Montserrat Semi-Bold" panose="020B0604020202020204" charset="0"/>
              </a:rPr>
              <a:t>Meet Ron</a:t>
            </a:r>
          </a:p>
        </p:txBody>
      </p:sp>
      <p:sp>
        <p:nvSpPr>
          <p:cNvPr id="17" name="TextBox 17"/>
          <p:cNvSpPr txBox="1"/>
          <p:nvPr/>
        </p:nvSpPr>
        <p:spPr>
          <a:xfrm>
            <a:off x="8699500" y="3467100"/>
            <a:ext cx="7058198" cy="4397229"/>
          </a:xfrm>
          <a:prstGeom prst="rect">
            <a:avLst/>
          </a:prstGeom>
        </p:spPr>
        <p:txBody>
          <a:bodyPr wrap="square" lIns="0" tIns="0" rIns="0" bIns="0" rtlCol="0" anchor="t">
            <a:spAutoFit/>
          </a:bodyPr>
          <a:lstStyle/>
          <a:p>
            <a:pPr>
              <a:lnSpc>
                <a:spcPct val="120000"/>
              </a:lnSpc>
            </a:pPr>
            <a:r>
              <a:rPr lang="en-US" sz="2400" b="1" dirty="0">
                <a:solidFill>
                  <a:schemeClr val="tx1">
                    <a:lumMod val="65000"/>
                    <a:lumOff val="35000"/>
                  </a:schemeClr>
                </a:solidFill>
                <a:latin typeface="Montserrat" pitchFamily="2" charset="77"/>
              </a:rPr>
              <a:t>Dr Ron Quinlan </a:t>
            </a:r>
            <a:r>
              <a:rPr lang="en-US" sz="2400" dirty="0">
                <a:solidFill>
                  <a:schemeClr val="tx1">
                    <a:lumMod val="65000"/>
                    <a:lumOff val="35000"/>
                  </a:schemeClr>
                </a:solidFill>
                <a:latin typeface="Montserrat" pitchFamily="2" charset="77"/>
              </a:rPr>
              <a:t>is an </a:t>
            </a:r>
            <a:r>
              <a:rPr lang="en-US" sz="2400" dirty="0">
                <a:solidFill>
                  <a:srgbClr val="0033CC"/>
                </a:solidFill>
                <a:latin typeface="Montserrat" pitchFamily="2" charset="77"/>
              </a:rPr>
              <a:t>analytical chemist</a:t>
            </a:r>
            <a:r>
              <a:rPr lang="en-US" sz="2400" dirty="0">
                <a:solidFill>
                  <a:schemeClr val="tx1">
                    <a:lumMod val="65000"/>
                    <a:lumOff val="35000"/>
                  </a:schemeClr>
                </a:solidFill>
                <a:latin typeface="Montserrat" pitchFamily="2" charset="77"/>
              </a:rPr>
              <a:t> at </a:t>
            </a:r>
            <a:r>
              <a:rPr lang="en-US" sz="2400" dirty="0">
                <a:solidFill>
                  <a:schemeClr val="tx1">
                    <a:lumMod val="65000"/>
                    <a:lumOff val="35000"/>
                  </a:schemeClr>
                </a:solidFill>
                <a:latin typeface="Montserrat" pitchFamily="2" charset="77"/>
                <a:hlinkClick r:id="rId5"/>
              </a:rPr>
              <a:t>Christopher Newport University</a:t>
            </a:r>
            <a:r>
              <a:rPr lang="en-US" sz="2400" dirty="0">
                <a:solidFill>
                  <a:schemeClr val="tx1">
                    <a:lumMod val="65000"/>
                    <a:lumOff val="35000"/>
                  </a:schemeClr>
                </a:solidFill>
                <a:latin typeface="Montserrat" pitchFamily="2" charset="77"/>
              </a:rPr>
              <a:t> in the US.</a:t>
            </a:r>
          </a:p>
          <a:p>
            <a:pPr>
              <a:lnSpc>
                <a:spcPct val="120000"/>
              </a:lnSpc>
            </a:pPr>
            <a:endParaRPr lang="en-US" sz="2400" dirty="0">
              <a:solidFill>
                <a:schemeClr val="tx1">
                  <a:lumMod val="65000"/>
                  <a:lumOff val="35000"/>
                </a:schemeClr>
              </a:solidFill>
              <a:latin typeface="Montserrat" pitchFamily="2" charset="77"/>
            </a:endParaRPr>
          </a:p>
          <a:p>
            <a:pPr>
              <a:lnSpc>
                <a:spcPct val="120000"/>
              </a:lnSpc>
            </a:pPr>
            <a:r>
              <a:rPr lang="en-US" sz="2400" dirty="0">
                <a:solidFill>
                  <a:schemeClr val="tx1">
                    <a:lumMod val="65000"/>
                    <a:lumOff val="35000"/>
                  </a:schemeClr>
                </a:solidFill>
                <a:latin typeface="Montserrat" pitchFamily="2" charset="77"/>
              </a:rPr>
              <a:t>Along with a team of students and local brewers, he is using analytical techniques to uncover the </a:t>
            </a:r>
            <a:r>
              <a:rPr lang="en-US" sz="2400" dirty="0">
                <a:solidFill>
                  <a:srgbClr val="0033CC"/>
                </a:solidFill>
                <a:latin typeface="Montserrat" pitchFamily="2" charset="77"/>
              </a:rPr>
              <a:t>chemistry of beer</a:t>
            </a:r>
            <a:r>
              <a:rPr lang="en-US" sz="2400" dirty="0">
                <a:solidFill>
                  <a:schemeClr val="tx1">
                    <a:lumMod val="65000"/>
                    <a:lumOff val="35000"/>
                  </a:schemeClr>
                </a:solidFill>
                <a:latin typeface="Montserrat" pitchFamily="2" charset="77"/>
              </a:rPr>
              <a:t>. </a:t>
            </a:r>
          </a:p>
          <a:p>
            <a:pPr>
              <a:lnSpc>
                <a:spcPct val="120000"/>
              </a:lnSpc>
            </a:pPr>
            <a:endParaRPr lang="en-US" sz="2400" dirty="0">
              <a:solidFill>
                <a:schemeClr val="tx1">
                  <a:lumMod val="65000"/>
                  <a:lumOff val="35000"/>
                </a:schemeClr>
              </a:solidFill>
              <a:latin typeface="Montserrat" pitchFamily="2" charset="77"/>
            </a:endParaRPr>
          </a:p>
          <a:p>
            <a:pPr>
              <a:lnSpc>
                <a:spcPct val="120000"/>
              </a:lnSpc>
            </a:pPr>
            <a:r>
              <a:rPr lang="en-US" sz="2400" dirty="0">
                <a:solidFill>
                  <a:schemeClr val="tx1">
                    <a:lumMod val="65000"/>
                    <a:lumOff val="35000"/>
                  </a:schemeClr>
                </a:solidFill>
                <a:latin typeface="Montserrat" pitchFamily="2" charset="77"/>
              </a:rPr>
              <a:t>Ron hopes to demonstrate the </a:t>
            </a:r>
            <a:r>
              <a:rPr lang="en-US" sz="2400" dirty="0">
                <a:solidFill>
                  <a:srgbClr val="0033CC"/>
                </a:solidFill>
                <a:latin typeface="Montserrat" pitchFamily="2" charset="77"/>
              </a:rPr>
              <a:t>real-world applications </a:t>
            </a:r>
            <a:r>
              <a:rPr lang="en-US" sz="2400" dirty="0">
                <a:solidFill>
                  <a:schemeClr val="tx1">
                    <a:lumMod val="65000"/>
                    <a:lumOff val="35000"/>
                  </a:schemeClr>
                </a:solidFill>
                <a:latin typeface="Montserrat" pitchFamily="2" charset="77"/>
              </a:rPr>
              <a:t>of analytical chemistry by helping brewers create the perfect pint!</a:t>
            </a:r>
            <a:endParaRPr lang="en-US" sz="2400" dirty="0">
              <a:solidFill>
                <a:schemeClr val="tx1">
                  <a:lumMod val="65000"/>
                  <a:lumOff val="35000"/>
                </a:schemeClr>
              </a:solidFill>
              <a:latin typeface="Montserrat Classic"/>
            </a:endParaRPr>
          </a:p>
        </p:txBody>
      </p:sp>
      <p:sp>
        <p:nvSpPr>
          <p:cNvPr id="19" name="TextBox 13">
            <a:extLst>
              <a:ext uri="{FF2B5EF4-FFF2-40B4-BE49-F238E27FC236}">
                <a16:creationId xmlns:a16="http://schemas.microsoft.com/office/drawing/2014/main" id="{5DA49CCD-AF05-BE1A-2B1C-93E05A88C695}"/>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03       </a:t>
            </a:r>
            <a:r>
              <a:rPr lang="en-US" sz="1700" dirty="0">
                <a:solidFill>
                  <a:srgbClr val="FFFFFF"/>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2" end="2"/>
                                            </p:txEl>
                                          </p:spTgt>
                                        </p:tgtEl>
                                        <p:attrNameLst>
                                          <p:attrName>style.visibility</p:attrName>
                                        </p:attrNameLst>
                                      </p:cBhvr>
                                      <p:to>
                                        <p:strVal val="visible"/>
                                      </p:to>
                                    </p:set>
                                    <p:animEffect transition="in" filter="fade">
                                      <p:cBhvr>
                                        <p:cTn id="14" dur="1000"/>
                                        <p:tgtEl>
                                          <p:spTgt spid="17">
                                            <p:txEl>
                                              <p:pRg st="2" end="2"/>
                                            </p:txEl>
                                          </p:spTgt>
                                        </p:tgtEl>
                                      </p:cBhvr>
                                    </p:animEffect>
                                    <p:anim calcmode="lin" valueType="num">
                                      <p:cBhvr>
                                        <p:cTn id="15"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fade">
                                      <p:cBhvr>
                                        <p:cTn id="21" dur="1000"/>
                                        <p:tgtEl>
                                          <p:spTgt spid="17">
                                            <p:txEl>
                                              <p:pRg st="4" end="4"/>
                                            </p:txEl>
                                          </p:spTgt>
                                        </p:tgtEl>
                                      </p:cBhvr>
                                    </p:animEffect>
                                    <p:anim calcmode="lin" valueType="num">
                                      <p:cBhvr>
                                        <p:cTn id="22"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C900"/>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7500FF"/>
            </a:solidFill>
          </p:spPr>
          <p:txBody>
            <a:bodyPr/>
            <a:lstStyle/>
            <a:p>
              <a:endParaRPr lang="en-GB"/>
            </a:p>
          </p:txBody>
        </p:sp>
      </p:grpSp>
      <p:grpSp>
        <p:nvGrpSpPr>
          <p:cNvPr id="6" name="Group 6"/>
          <p:cNvGrpSpPr>
            <a:grpSpLocks noChangeAspect="1"/>
          </p:cNvGrpSpPr>
          <p:nvPr/>
        </p:nvGrpSpPr>
        <p:grpSpPr>
          <a:xfrm>
            <a:off x="10920494" y="2003631"/>
            <a:ext cx="6076355" cy="6279737"/>
            <a:chOff x="0" y="0"/>
            <a:chExt cx="6362700" cy="6575666"/>
          </a:xfrm>
          <a:blipFill dpi="0" rotWithShape="1">
            <a:blip r:embed="rId3">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a:noFill/>
            </a:ln>
          </p:spPr>
          <p:txBody>
            <a:bodyPr/>
            <a:lstStyle/>
            <a:p>
              <a:endParaRPr lang="en-GB"/>
            </a:p>
          </p:txBody>
        </p:sp>
      </p:grpSp>
      <p:sp>
        <p:nvSpPr>
          <p:cNvPr id="9" name="TextBox 9">
            <a:extLst>
              <a:ext uri="{FF2B5EF4-FFF2-40B4-BE49-F238E27FC236}">
                <a16:creationId xmlns:a16="http://schemas.microsoft.com/office/drawing/2014/main" id="{A0B26BA7-3A5A-1527-197A-C0A2B51E1950}"/>
              </a:ext>
            </a:extLst>
          </p:cNvPr>
          <p:cNvSpPr txBox="1"/>
          <p:nvPr/>
        </p:nvSpPr>
        <p:spPr>
          <a:xfrm>
            <a:off x="716478" y="1007731"/>
            <a:ext cx="11784663" cy="921086"/>
          </a:xfrm>
          <a:prstGeom prst="rect">
            <a:avLst/>
          </a:prstGeom>
        </p:spPr>
        <p:txBody>
          <a:bodyPr wrap="square" lIns="0" tIns="0" rIns="0" bIns="0" rtlCol="0" anchor="t">
            <a:spAutoFit/>
          </a:bodyPr>
          <a:lstStyle/>
          <a:p>
            <a:r>
              <a:rPr lang="en-US" sz="6000" dirty="0">
                <a:solidFill>
                  <a:schemeClr val="tx1">
                    <a:lumMod val="65000"/>
                    <a:lumOff val="35000"/>
                  </a:schemeClr>
                </a:solidFill>
                <a:latin typeface="Montserrat Semi-Bold Bold"/>
              </a:rPr>
              <a:t>What is beer made from?</a:t>
            </a:r>
          </a:p>
        </p:txBody>
      </p:sp>
      <p:sp>
        <p:nvSpPr>
          <p:cNvPr id="15" name="AutoShape 15">
            <a:extLst>
              <a:ext uri="{FF2B5EF4-FFF2-40B4-BE49-F238E27FC236}">
                <a16:creationId xmlns:a16="http://schemas.microsoft.com/office/drawing/2014/main" id="{408403AD-EC1C-61ED-130F-E33FA3E4CD05}"/>
              </a:ext>
            </a:extLst>
          </p:cNvPr>
          <p:cNvSpPr/>
          <p:nvPr/>
        </p:nvSpPr>
        <p:spPr>
          <a:xfrm>
            <a:off x="0" y="6819900"/>
            <a:ext cx="8552402" cy="0"/>
          </a:xfrm>
          <a:prstGeom prst="line">
            <a:avLst/>
          </a:prstGeom>
          <a:ln w="123825" cap="flat">
            <a:solidFill>
              <a:srgbClr val="7500FF"/>
            </a:solidFill>
            <a:prstDash val="solid"/>
            <a:headEnd type="none" w="sm" len="sm"/>
            <a:tailEnd type="none" w="sm" len="sm"/>
          </a:ln>
        </p:spPr>
        <p:txBody>
          <a:bodyPr/>
          <a:lstStyle/>
          <a:p>
            <a:endParaRPr lang="en-GB"/>
          </a:p>
        </p:txBody>
      </p:sp>
      <p:sp>
        <p:nvSpPr>
          <p:cNvPr id="12" name="TextBox 9">
            <a:extLst>
              <a:ext uri="{FF2B5EF4-FFF2-40B4-BE49-F238E27FC236}">
                <a16:creationId xmlns:a16="http://schemas.microsoft.com/office/drawing/2014/main" id="{9FA925AA-02C8-D3EC-F58A-029CFCB3E792}"/>
              </a:ext>
            </a:extLst>
          </p:cNvPr>
          <p:cNvSpPr txBox="1"/>
          <p:nvPr/>
        </p:nvSpPr>
        <p:spPr>
          <a:xfrm>
            <a:off x="716478" y="2523928"/>
            <a:ext cx="9826430" cy="3954031"/>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77"/>
              </a:rPr>
              <a:t>Beer contains four key ingredients: </a:t>
            </a:r>
            <a:r>
              <a:rPr lang="en-US" sz="2400" dirty="0">
                <a:solidFill>
                  <a:srgbClr val="0033CC"/>
                </a:solidFill>
                <a:latin typeface="Montserrat" pitchFamily="2" charset="77"/>
              </a:rPr>
              <a:t>malt</a:t>
            </a:r>
            <a:r>
              <a:rPr lang="en-US" sz="2400" dirty="0">
                <a:solidFill>
                  <a:schemeClr val="tx1">
                    <a:lumMod val="65000"/>
                    <a:lumOff val="35000"/>
                  </a:schemeClr>
                </a:solidFill>
                <a:latin typeface="Montserrat" pitchFamily="2" charset="77"/>
              </a:rPr>
              <a:t>, </a:t>
            </a:r>
            <a:r>
              <a:rPr lang="en-US" sz="2400" dirty="0">
                <a:solidFill>
                  <a:srgbClr val="0033CC"/>
                </a:solidFill>
                <a:latin typeface="Montserrat" pitchFamily="2" charset="77"/>
              </a:rPr>
              <a:t>hops</a:t>
            </a:r>
            <a:r>
              <a:rPr lang="en-US" sz="2400" dirty="0">
                <a:solidFill>
                  <a:schemeClr val="tx1">
                    <a:lumMod val="65000"/>
                    <a:lumOff val="35000"/>
                  </a:schemeClr>
                </a:solidFill>
                <a:latin typeface="Montserrat" pitchFamily="2" charset="77"/>
              </a:rPr>
              <a:t>, </a:t>
            </a:r>
            <a:r>
              <a:rPr lang="en-US" sz="2400" dirty="0">
                <a:solidFill>
                  <a:srgbClr val="0033CC"/>
                </a:solidFill>
                <a:latin typeface="Montserrat" pitchFamily="2" charset="77"/>
              </a:rPr>
              <a:t>yeast</a:t>
            </a:r>
            <a:r>
              <a:rPr lang="en-US" sz="2400" dirty="0">
                <a:solidFill>
                  <a:schemeClr val="tx1">
                    <a:lumMod val="65000"/>
                    <a:lumOff val="35000"/>
                  </a:schemeClr>
                </a:solidFill>
                <a:latin typeface="Montserrat" pitchFamily="2" charset="77"/>
              </a:rPr>
              <a:t> and </a:t>
            </a:r>
            <a:r>
              <a:rPr lang="en-US" sz="2400" dirty="0">
                <a:solidFill>
                  <a:srgbClr val="0033CC"/>
                </a:solidFill>
                <a:latin typeface="Montserrat" pitchFamily="2" charset="77"/>
              </a:rPr>
              <a:t>water</a:t>
            </a:r>
            <a:r>
              <a:rPr lang="en-US" sz="2400" dirty="0">
                <a:solidFill>
                  <a:schemeClr val="tx1">
                    <a:lumMod val="65000"/>
                    <a:lumOff val="35000"/>
                  </a:schemeClr>
                </a:solidFill>
                <a:latin typeface="Montserrat" pitchFamily="2" charset="77"/>
              </a:rPr>
              <a:t>.</a:t>
            </a:r>
          </a:p>
          <a:p>
            <a:pPr>
              <a:lnSpc>
                <a:spcPct val="120000"/>
              </a:lnSpc>
            </a:pPr>
            <a:endParaRPr lang="en-US" sz="2400" dirty="0">
              <a:solidFill>
                <a:schemeClr val="tx1">
                  <a:lumMod val="65000"/>
                  <a:lumOff val="35000"/>
                </a:schemeClr>
              </a:solidFill>
              <a:latin typeface="Montserrat" pitchFamily="2" charset="77"/>
            </a:endParaRPr>
          </a:p>
          <a:p>
            <a:pPr>
              <a:lnSpc>
                <a:spcPct val="120000"/>
              </a:lnSpc>
            </a:pPr>
            <a:r>
              <a:rPr lang="en-US" sz="2400" dirty="0">
                <a:solidFill>
                  <a:schemeClr val="tx1">
                    <a:lumMod val="65000"/>
                    <a:lumOff val="35000"/>
                  </a:schemeClr>
                </a:solidFill>
                <a:latin typeface="Montserrat" pitchFamily="2" charset="77"/>
              </a:rPr>
              <a:t>Malt creates the beer’s </a:t>
            </a:r>
            <a:r>
              <a:rPr lang="en-US" sz="2400" dirty="0" err="1">
                <a:solidFill>
                  <a:srgbClr val="0033CC"/>
                </a:solidFill>
                <a:latin typeface="Montserrat" pitchFamily="2" charset="77"/>
              </a:rPr>
              <a:t>colour</a:t>
            </a:r>
            <a:r>
              <a:rPr lang="en-US" sz="2400" dirty="0">
                <a:solidFill>
                  <a:schemeClr val="tx1">
                    <a:lumMod val="65000"/>
                    <a:lumOff val="35000"/>
                  </a:schemeClr>
                </a:solidFill>
                <a:latin typeface="Montserrat" pitchFamily="2" charset="77"/>
              </a:rPr>
              <a:t> and provides the </a:t>
            </a:r>
            <a:r>
              <a:rPr lang="en-US" sz="2400" dirty="0">
                <a:solidFill>
                  <a:srgbClr val="0033CC"/>
                </a:solidFill>
                <a:latin typeface="Montserrat" pitchFamily="2" charset="77"/>
              </a:rPr>
              <a:t>sugars</a:t>
            </a:r>
            <a:r>
              <a:rPr lang="en-US" sz="2400" dirty="0">
                <a:solidFill>
                  <a:schemeClr val="tx1">
                    <a:lumMod val="65000"/>
                    <a:lumOff val="35000"/>
                  </a:schemeClr>
                </a:solidFill>
                <a:latin typeface="Montserrat" pitchFamily="2" charset="77"/>
              </a:rPr>
              <a:t> (glucose) which the yeast converts into </a:t>
            </a:r>
            <a:r>
              <a:rPr lang="en-US" sz="2400" dirty="0">
                <a:solidFill>
                  <a:srgbClr val="0033CC"/>
                </a:solidFill>
                <a:latin typeface="Montserrat" pitchFamily="2" charset="77"/>
              </a:rPr>
              <a:t>alcohol</a:t>
            </a:r>
            <a:r>
              <a:rPr lang="en-US" sz="2400" dirty="0">
                <a:solidFill>
                  <a:schemeClr val="tx1">
                    <a:lumMod val="65000"/>
                    <a:lumOff val="35000"/>
                  </a:schemeClr>
                </a:solidFill>
                <a:latin typeface="Montserrat" pitchFamily="2" charset="77"/>
              </a:rPr>
              <a:t> (ethanol) and </a:t>
            </a:r>
            <a:r>
              <a:rPr lang="en-US" sz="2400" dirty="0">
                <a:solidFill>
                  <a:srgbClr val="0033CC"/>
                </a:solidFill>
                <a:latin typeface="Montserrat" pitchFamily="2" charset="77"/>
              </a:rPr>
              <a:t>carbon dioxide </a:t>
            </a:r>
            <a:r>
              <a:rPr lang="en-US" sz="2400" dirty="0">
                <a:solidFill>
                  <a:schemeClr val="tx1">
                    <a:lumMod val="65000"/>
                    <a:lumOff val="35000"/>
                  </a:schemeClr>
                </a:solidFill>
                <a:latin typeface="Montserrat" pitchFamily="2" charset="77"/>
              </a:rPr>
              <a:t>during </a:t>
            </a:r>
            <a:r>
              <a:rPr lang="en-US" sz="2400" dirty="0">
                <a:solidFill>
                  <a:srgbClr val="0033CC"/>
                </a:solidFill>
                <a:latin typeface="Montserrat" pitchFamily="2" charset="77"/>
              </a:rPr>
              <a:t>fermentation</a:t>
            </a:r>
            <a:r>
              <a:rPr lang="en-US" sz="2400" dirty="0">
                <a:solidFill>
                  <a:schemeClr val="tx1">
                    <a:lumMod val="65000"/>
                    <a:lumOff val="35000"/>
                  </a:schemeClr>
                </a:solidFill>
                <a:latin typeface="Montserrat" pitchFamily="2" charset="77"/>
              </a:rPr>
              <a:t>: </a:t>
            </a:r>
          </a:p>
          <a:p>
            <a:pPr>
              <a:lnSpc>
                <a:spcPct val="120000"/>
              </a:lnSpc>
            </a:pPr>
            <a:r>
              <a:rPr lang="en-US" sz="2400" dirty="0">
                <a:solidFill>
                  <a:schemeClr val="tx1">
                    <a:lumMod val="65000"/>
                    <a:lumOff val="35000"/>
                  </a:schemeClr>
                </a:solidFill>
                <a:latin typeface="Montserrat" pitchFamily="2" charset="77"/>
              </a:rPr>
              <a:t>			C</a:t>
            </a:r>
            <a:r>
              <a:rPr lang="en-US" sz="2400" baseline="-25000" dirty="0">
                <a:solidFill>
                  <a:schemeClr val="tx1">
                    <a:lumMod val="65000"/>
                    <a:lumOff val="35000"/>
                  </a:schemeClr>
                </a:solidFill>
                <a:latin typeface="Montserrat" pitchFamily="2" charset="77"/>
              </a:rPr>
              <a:t>6</a:t>
            </a:r>
            <a:r>
              <a:rPr lang="en-US" sz="2400" dirty="0">
                <a:solidFill>
                  <a:schemeClr val="tx1">
                    <a:lumMod val="65000"/>
                    <a:lumOff val="35000"/>
                  </a:schemeClr>
                </a:solidFill>
                <a:latin typeface="Montserrat" pitchFamily="2" charset="77"/>
              </a:rPr>
              <a:t>H</a:t>
            </a:r>
            <a:r>
              <a:rPr lang="en-US" sz="2400" baseline="-25000" dirty="0">
                <a:solidFill>
                  <a:schemeClr val="tx1">
                    <a:lumMod val="65000"/>
                    <a:lumOff val="35000"/>
                  </a:schemeClr>
                </a:solidFill>
                <a:latin typeface="Montserrat" pitchFamily="2" charset="77"/>
              </a:rPr>
              <a:t>12</a:t>
            </a:r>
            <a:r>
              <a:rPr lang="en-US" sz="2400" dirty="0">
                <a:solidFill>
                  <a:schemeClr val="tx1">
                    <a:lumMod val="65000"/>
                    <a:lumOff val="35000"/>
                  </a:schemeClr>
                </a:solidFill>
                <a:latin typeface="Montserrat" pitchFamily="2" charset="77"/>
              </a:rPr>
              <a:t>O</a:t>
            </a:r>
            <a:r>
              <a:rPr lang="en-US" sz="2400" baseline="-25000" dirty="0">
                <a:solidFill>
                  <a:schemeClr val="tx1">
                    <a:lumMod val="65000"/>
                    <a:lumOff val="35000"/>
                  </a:schemeClr>
                </a:solidFill>
                <a:latin typeface="Montserrat" pitchFamily="2" charset="77"/>
              </a:rPr>
              <a:t>6</a:t>
            </a:r>
            <a:r>
              <a:rPr lang="en-US" sz="2400" dirty="0">
                <a:solidFill>
                  <a:schemeClr val="tx1">
                    <a:lumMod val="65000"/>
                    <a:lumOff val="35000"/>
                  </a:schemeClr>
                </a:solidFill>
                <a:latin typeface="Montserrat" pitchFamily="2" charset="77"/>
              </a:rPr>
              <a:t> → 2C</a:t>
            </a:r>
            <a:r>
              <a:rPr lang="en-US" sz="2400" baseline="-25000" dirty="0">
                <a:solidFill>
                  <a:schemeClr val="tx1">
                    <a:lumMod val="65000"/>
                    <a:lumOff val="35000"/>
                  </a:schemeClr>
                </a:solidFill>
                <a:latin typeface="Montserrat" pitchFamily="2" charset="77"/>
              </a:rPr>
              <a:t>2</a:t>
            </a:r>
            <a:r>
              <a:rPr lang="en-US" sz="2400" dirty="0">
                <a:solidFill>
                  <a:schemeClr val="tx1">
                    <a:lumMod val="65000"/>
                    <a:lumOff val="35000"/>
                  </a:schemeClr>
                </a:solidFill>
                <a:latin typeface="Montserrat" pitchFamily="2" charset="77"/>
              </a:rPr>
              <a:t>H</a:t>
            </a:r>
            <a:r>
              <a:rPr lang="en-US" sz="2400" baseline="-25000" dirty="0">
                <a:solidFill>
                  <a:schemeClr val="tx1">
                    <a:lumMod val="65000"/>
                    <a:lumOff val="35000"/>
                  </a:schemeClr>
                </a:solidFill>
                <a:latin typeface="Montserrat" pitchFamily="2" charset="77"/>
              </a:rPr>
              <a:t>5</a:t>
            </a:r>
            <a:r>
              <a:rPr lang="en-US" sz="2400" dirty="0">
                <a:solidFill>
                  <a:schemeClr val="tx1">
                    <a:lumMod val="65000"/>
                    <a:lumOff val="35000"/>
                  </a:schemeClr>
                </a:solidFill>
                <a:latin typeface="Montserrat" pitchFamily="2" charset="77"/>
              </a:rPr>
              <a:t>OH + 2CO</a:t>
            </a:r>
            <a:r>
              <a:rPr lang="en-US" sz="2400" baseline="-25000" dirty="0">
                <a:solidFill>
                  <a:schemeClr val="tx1">
                    <a:lumMod val="65000"/>
                    <a:lumOff val="35000"/>
                  </a:schemeClr>
                </a:solidFill>
                <a:latin typeface="Montserrat" pitchFamily="2" charset="77"/>
              </a:rPr>
              <a:t>2</a:t>
            </a:r>
          </a:p>
          <a:p>
            <a:pPr>
              <a:lnSpc>
                <a:spcPct val="120000"/>
              </a:lnSpc>
            </a:pPr>
            <a:endParaRPr lang="en-US" sz="2400" dirty="0">
              <a:solidFill>
                <a:schemeClr val="tx1">
                  <a:lumMod val="65000"/>
                  <a:lumOff val="35000"/>
                </a:schemeClr>
              </a:solidFill>
              <a:latin typeface="Montserrat" pitchFamily="2" charset="77"/>
            </a:endParaRPr>
          </a:p>
          <a:p>
            <a:pPr>
              <a:lnSpc>
                <a:spcPct val="120000"/>
              </a:lnSpc>
            </a:pPr>
            <a:r>
              <a:rPr lang="en-US" sz="2400" dirty="0">
                <a:solidFill>
                  <a:schemeClr val="tx1">
                    <a:lumMod val="65000"/>
                    <a:lumOff val="35000"/>
                  </a:schemeClr>
                </a:solidFill>
                <a:latin typeface="Montserrat" pitchFamily="2" charset="77"/>
              </a:rPr>
              <a:t>Malt and hops contribute to the beer’s </a:t>
            </a:r>
            <a:r>
              <a:rPr lang="en-US" sz="2400" dirty="0" err="1">
                <a:solidFill>
                  <a:srgbClr val="0033CC"/>
                </a:solidFill>
                <a:latin typeface="Montserrat" pitchFamily="2" charset="77"/>
              </a:rPr>
              <a:t>flavour</a:t>
            </a:r>
            <a:r>
              <a:rPr lang="en-US" sz="2400" dirty="0">
                <a:solidFill>
                  <a:schemeClr val="tx1">
                    <a:lumMod val="65000"/>
                    <a:lumOff val="35000"/>
                  </a:schemeClr>
                </a:solidFill>
                <a:latin typeface="Montserrat" pitchFamily="2" charset="77"/>
              </a:rPr>
              <a:t>. They also contain vitamins, essential oils and acids which provide </a:t>
            </a:r>
            <a:r>
              <a:rPr lang="en-US" sz="2400" dirty="0">
                <a:solidFill>
                  <a:srgbClr val="0033CC"/>
                </a:solidFill>
                <a:latin typeface="Montserrat" pitchFamily="2" charset="77"/>
              </a:rPr>
              <a:t>health benefits</a:t>
            </a:r>
            <a:r>
              <a:rPr lang="en-US" sz="2400" dirty="0">
                <a:solidFill>
                  <a:schemeClr val="tx1">
                    <a:lumMod val="65000"/>
                    <a:lumOff val="35000"/>
                  </a:schemeClr>
                </a:solidFill>
                <a:latin typeface="Montserrat" pitchFamily="2" charset="77"/>
              </a:rPr>
              <a:t>. </a:t>
            </a:r>
          </a:p>
        </p:txBody>
      </p:sp>
      <p:sp>
        <p:nvSpPr>
          <p:cNvPr id="19" name="TextBox 9">
            <a:extLst>
              <a:ext uri="{FF2B5EF4-FFF2-40B4-BE49-F238E27FC236}">
                <a16:creationId xmlns:a16="http://schemas.microsoft.com/office/drawing/2014/main" id="{532581A6-6BCA-4F74-1F61-8E15E2A3A06A}"/>
              </a:ext>
            </a:extLst>
          </p:cNvPr>
          <p:cNvSpPr txBox="1"/>
          <p:nvPr/>
        </p:nvSpPr>
        <p:spPr>
          <a:xfrm>
            <a:off x="716478" y="7168963"/>
            <a:ext cx="9826430" cy="1294842"/>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77"/>
              </a:rPr>
              <a:t>“Different combinations of these compounds can lead to designed changes in the beer’s bitterness, aroma and taste.” </a:t>
            </a:r>
          </a:p>
          <a:p>
            <a:pPr algn="r">
              <a:lnSpc>
                <a:spcPct val="120000"/>
              </a:lnSpc>
            </a:pPr>
            <a:r>
              <a:rPr lang="en-US" sz="2400" dirty="0">
                <a:solidFill>
                  <a:schemeClr val="tx1">
                    <a:lumMod val="65000"/>
                    <a:lumOff val="35000"/>
                  </a:schemeClr>
                </a:solidFill>
                <a:latin typeface="Montserrat" pitchFamily="2" charset="77"/>
              </a:rPr>
              <a:t>– Kevin Kingsbury, Head Brewer at Tradition Brewing</a:t>
            </a:r>
          </a:p>
        </p:txBody>
      </p:sp>
      <p:sp>
        <p:nvSpPr>
          <p:cNvPr id="8" name="TextBox 13">
            <a:extLst>
              <a:ext uri="{FF2B5EF4-FFF2-40B4-BE49-F238E27FC236}">
                <a16:creationId xmlns:a16="http://schemas.microsoft.com/office/drawing/2014/main" id="{587ADBFA-A997-59A6-D32F-5007DBA15EA9}"/>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chemeClr val="bg1">
                    <a:lumMod val="50000"/>
                  </a:schemeClr>
                </a:solidFill>
                <a:latin typeface="Montserrat Semi-Bold"/>
              </a:rPr>
              <a:t>04       </a:t>
            </a:r>
            <a:r>
              <a:rPr lang="en-US" sz="1700" dirty="0">
                <a:solidFill>
                  <a:schemeClr val="bg1">
                    <a:lumMod val="50000"/>
                  </a:schemeClr>
                </a:solidFill>
                <a:latin typeface="Montserrat Semi-Bold Bold"/>
              </a:rPr>
              <a:t>futurumcareers.com</a:t>
            </a:r>
          </a:p>
        </p:txBody>
      </p:sp>
    </p:spTree>
    <p:extLst>
      <p:ext uri="{BB962C8B-B14F-4D97-AF65-F5344CB8AC3E}">
        <p14:creationId xmlns:p14="http://schemas.microsoft.com/office/powerpoint/2010/main" val="18564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animEffect transition="in" filter="fade">
                                      <p:cBhvr>
                                        <p:cTn id="14" dur="1000"/>
                                        <p:tgtEl>
                                          <p:spTgt spid="12">
                                            <p:txEl>
                                              <p:pRg st="2" end="2"/>
                                            </p:txEl>
                                          </p:spTgt>
                                        </p:tgtEl>
                                      </p:cBhvr>
                                    </p:animEffect>
                                    <p:anim calcmode="lin" valueType="num">
                                      <p:cBhvr>
                                        <p:cTn id="1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fade">
                                      <p:cBhvr>
                                        <p:cTn id="21" dur="1000"/>
                                        <p:tgtEl>
                                          <p:spTgt spid="12">
                                            <p:txEl>
                                              <p:pRg st="3" end="3"/>
                                            </p:txEl>
                                          </p:spTgt>
                                        </p:tgtEl>
                                      </p:cBhvr>
                                    </p:animEffect>
                                    <p:anim calcmode="lin" valueType="num">
                                      <p:cBhvr>
                                        <p:cTn id="22"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5" end="5"/>
                                            </p:txEl>
                                          </p:spTgt>
                                        </p:tgtEl>
                                        <p:attrNameLst>
                                          <p:attrName>style.visibility</p:attrName>
                                        </p:attrNameLst>
                                      </p:cBhvr>
                                      <p:to>
                                        <p:strVal val="visible"/>
                                      </p:to>
                                    </p:set>
                                    <p:animEffect transition="in" filter="fade">
                                      <p:cBhvr>
                                        <p:cTn id="28" dur="1000"/>
                                        <p:tgtEl>
                                          <p:spTgt spid="12">
                                            <p:txEl>
                                              <p:pRg st="5" end="5"/>
                                            </p:txEl>
                                          </p:spTgt>
                                        </p:tgtEl>
                                      </p:cBhvr>
                                    </p:animEffect>
                                    <p:anim calcmode="lin" valueType="num">
                                      <p:cBhvr>
                                        <p:cTn id="29"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fade">
                                      <p:cBhvr>
                                        <p:cTn id="35" dur="1000"/>
                                        <p:tgtEl>
                                          <p:spTgt spid="19">
                                            <p:txEl>
                                              <p:pRg st="0" end="0"/>
                                            </p:txEl>
                                          </p:spTgt>
                                        </p:tgtEl>
                                      </p:cBhvr>
                                    </p:animEffect>
                                    <p:anim calcmode="lin" valueType="num">
                                      <p:cBhvr>
                                        <p:cTn id="3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9">
                                            <p:txEl>
                                              <p:pRg st="1" end="1"/>
                                            </p:txEl>
                                          </p:spTgt>
                                        </p:tgtEl>
                                        <p:attrNameLst>
                                          <p:attrName>style.visibility</p:attrName>
                                        </p:attrNameLst>
                                      </p:cBhvr>
                                      <p:to>
                                        <p:strVal val="visible"/>
                                      </p:to>
                                    </p:set>
                                    <p:animEffect transition="in" filter="fade">
                                      <p:cBhvr>
                                        <p:cTn id="40" dur="1000"/>
                                        <p:tgtEl>
                                          <p:spTgt spid="19">
                                            <p:txEl>
                                              <p:pRg st="1" end="1"/>
                                            </p:txEl>
                                          </p:spTgt>
                                        </p:tgtEl>
                                      </p:cBhvr>
                                    </p:animEffect>
                                    <p:anim calcmode="lin" valueType="num">
                                      <p:cBhvr>
                                        <p:cTn id="41"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79752" y="2003403"/>
            <a:ext cx="6076795" cy="6280192"/>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C900"/>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500FF"/>
            </a:solidFill>
          </p:spPr>
          <p:txBody>
            <a:bodyPr/>
            <a:lstStyle/>
            <a:p>
              <a:endParaRPr lang="en-GB"/>
            </a:p>
          </p:txBody>
        </p:sp>
      </p:grpSp>
      <p:grpSp>
        <p:nvGrpSpPr>
          <p:cNvPr id="6" name="Group 6"/>
          <p:cNvGrpSpPr>
            <a:grpSpLocks noChangeAspect="1"/>
          </p:cNvGrpSpPr>
          <p:nvPr/>
        </p:nvGrpSpPr>
        <p:grpSpPr>
          <a:xfrm>
            <a:off x="1321351" y="2253089"/>
            <a:ext cx="5593597" cy="5780821"/>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p:spPr>
          <p:txBody>
            <a:bodyPr/>
            <a:lstStyle/>
            <a:p>
              <a:endParaRPr lang="en-GB"/>
            </a:p>
          </p:txBody>
        </p:sp>
      </p:grpSp>
      <p:grpSp>
        <p:nvGrpSpPr>
          <p:cNvPr id="8" name="Group 8"/>
          <p:cNvGrpSpPr/>
          <p:nvPr/>
        </p:nvGrpSpPr>
        <p:grpSpPr>
          <a:xfrm rot="-5400000">
            <a:off x="14658813" y="1552792"/>
            <a:ext cx="5821495" cy="2715910"/>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FFC900"/>
            </a:solidFill>
          </p:spPr>
          <p:txBody>
            <a:bodyPr/>
            <a:lstStyle/>
            <a:p>
              <a:endParaRPr lang="en-GB"/>
            </a:p>
          </p:txBody>
        </p:sp>
      </p:grpSp>
      <p:sp>
        <p:nvSpPr>
          <p:cNvPr id="12" name="TextBox 12"/>
          <p:cNvSpPr txBox="1"/>
          <p:nvPr/>
        </p:nvSpPr>
        <p:spPr>
          <a:xfrm>
            <a:off x="7543801" y="822991"/>
            <a:ext cx="8783150" cy="1846659"/>
          </a:xfrm>
          <a:prstGeom prst="rect">
            <a:avLst/>
          </a:prstGeom>
        </p:spPr>
        <p:txBody>
          <a:bodyPr wrap="square" lIns="0" tIns="0" rIns="0" bIns="0" rtlCol="0" anchor="t">
            <a:spAutoFit/>
          </a:bodyPr>
          <a:lstStyle/>
          <a:p>
            <a:r>
              <a:rPr lang="en-US" sz="6000" dirty="0">
                <a:solidFill>
                  <a:schemeClr val="tx1">
                    <a:lumMod val="65000"/>
                    <a:lumOff val="35000"/>
                  </a:schemeClr>
                </a:solidFill>
                <a:latin typeface="Montserrat Semi-Bold Bold"/>
              </a:rPr>
              <a:t>The impacts of climate change</a:t>
            </a:r>
          </a:p>
        </p:txBody>
      </p:sp>
      <p:sp>
        <p:nvSpPr>
          <p:cNvPr id="13" name="AutoShape 15">
            <a:extLst>
              <a:ext uri="{FF2B5EF4-FFF2-40B4-BE49-F238E27FC236}">
                <a16:creationId xmlns:a16="http://schemas.microsoft.com/office/drawing/2014/main" id="{B3D4F58E-FB9E-B03E-9AA0-7DF9B82A99FB}"/>
              </a:ext>
            </a:extLst>
          </p:cNvPr>
          <p:cNvSpPr/>
          <p:nvPr/>
        </p:nvSpPr>
        <p:spPr>
          <a:xfrm>
            <a:off x="9735598" y="6743700"/>
            <a:ext cx="8552402" cy="0"/>
          </a:xfrm>
          <a:prstGeom prst="line">
            <a:avLst/>
          </a:prstGeom>
          <a:ln w="123825" cap="flat">
            <a:solidFill>
              <a:srgbClr val="7500FF"/>
            </a:solidFill>
            <a:prstDash val="solid"/>
            <a:headEnd type="none" w="sm" len="sm"/>
            <a:tailEnd type="none" w="sm" len="sm"/>
          </a:ln>
        </p:spPr>
        <p:txBody>
          <a:bodyPr/>
          <a:lstStyle/>
          <a:p>
            <a:endParaRPr lang="en-GB"/>
          </a:p>
        </p:txBody>
      </p:sp>
      <p:sp>
        <p:nvSpPr>
          <p:cNvPr id="14" name="TextBox 9">
            <a:extLst>
              <a:ext uri="{FF2B5EF4-FFF2-40B4-BE49-F238E27FC236}">
                <a16:creationId xmlns:a16="http://schemas.microsoft.com/office/drawing/2014/main" id="{B65AF22E-4404-ABF7-7818-7F26AC6DF728}"/>
              </a:ext>
            </a:extLst>
          </p:cNvPr>
          <p:cNvSpPr txBox="1"/>
          <p:nvPr/>
        </p:nvSpPr>
        <p:spPr>
          <a:xfrm>
            <a:off x="7543800" y="4477000"/>
            <a:ext cx="9906000" cy="1738040"/>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77"/>
              </a:rPr>
              <a:t>The specific chemical compounds in malt and hops depend on the </a:t>
            </a:r>
            <a:r>
              <a:rPr lang="en-US" sz="2400" dirty="0">
                <a:solidFill>
                  <a:srgbClr val="0033CC"/>
                </a:solidFill>
                <a:latin typeface="Montserrat" pitchFamily="2" charset="77"/>
              </a:rPr>
              <a:t>environment</a:t>
            </a:r>
            <a:r>
              <a:rPr lang="en-US" sz="2400" dirty="0">
                <a:solidFill>
                  <a:schemeClr val="tx1">
                    <a:lumMod val="65000"/>
                    <a:lumOff val="35000"/>
                  </a:schemeClr>
                </a:solidFill>
                <a:latin typeface="Montserrat" pitchFamily="2" charset="77"/>
              </a:rPr>
              <a:t> in which they are grown. As climate change changes the growing conditions of malt and hops, the </a:t>
            </a:r>
            <a:r>
              <a:rPr lang="en-US" sz="2400" dirty="0" err="1">
                <a:solidFill>
                  <a:schemeClr val="tx1">
                    <a:lumMod val="65000"/>
                    <a:lumOff val="35000"/>
                  </a:schemeClr>
                </a:solidFill>
                <a:latin typeface="Montserrat" pitchFamily="2" charset="77"/>
              </a:rPr>
              <a:t>flavours</a:t>
            </a:r>
            <a:r>
              <a:rPr lang="en-US" sz="2400" dirty="0">
                <a:solidFill>
                  <a:schemeClr val="tx1">
                    <a:lumMod val="65000"/>
                    <a:lumOff val="35000"/>
                  </a:schemeClr>
                </a:solidFill>
                <a:latin typeface="Montserrat" pitchFamily="2" charset="77"/>
              </a:rPr>
              <a:t> of beers are also changing. </a:t>
            </a:r>
          </a:p>
        </p:txBody>
      </p:sp>
      <p:sp>
        <p:nvSpPr>
          <p:cNvPr id="15" name="TextBox 9">
            <a:extLst>
              <a:ext uri="{FF2B5EF4-FFF2-40B4-BE49-F238E27FC236}">
                <a16:creationId xmlns:a16="http://schemas.microsoft.com/office/drawing/2014/main" id="{FFB727C9-4A32-40BA-C066-485C6C19D033}"/>
              </a:ext>
            </a:extLst>
          </p:cNvPr>
          <p:cNvSpPr txBox="1"/>
          <p:nvPr/>
        </p:nvSpPr>
        <p:spPr>
          <a:xfrm>
            <a:off x="7543800" y="2853167"/>
            <a:ext cx="9658383" cy="1294842"/>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77"/>
              </a:rPr>
              <a:t>A beer’s </a:t>
            </a:r>
            <a:r>
              <a:rPr lang="en-US" sz="2400" dirty="0" err="1">
                <a:solidFill>
                  <a:schemeClr val="tx1">
                    <a:lumMod val="65000"/>
                    <a:lumOff val="35000"/>
                  </a:schemeClr>
                </a:solidFill>
                <a:latin typeface="Montserrat" pitchFamily="2" charset="77"/>
              </a:rPr>
              <a:t>flavour</a:t>
            </a:r>
            <a:r>
              <a:rPr lang="en-US" sz="2400" dirty="0">
                <a:solidFill>
                  <a:schemeClr val="tx1">
                    <a:lumMod val="65000"/>
                    <a:lumOff val="35000"/>
                  </a:schemeClr>
                </a:solidFill>
                <a:latin typeface="Montserrat" pitchFamily="2" charset="77"/>
              </a:rPr>
              <a:t> depends on the </a:t>
            </a:r>
            <a:r>
              <a:rPr lang="en-US" sz="2400" dirty="0">
                <a:solidFill>
                  <a:srgbClr val="0033CC"/>
                </a:solidFill>
                <a:latin typeface="Montserrat" pitchFamily="2" charset="77"/>
              </a:rPr>
              <a:t>chemistry</a:t>
            </a:r>
            <a:r>
              <a:rPr lang="en-US" sz="2400" dirty="0">
                <a:solidFill>
                  <a:schemeClr val="tx1">
                    <a:lumMod val="65000"/>
                    <a:lumOff val="35000"/>
                  </a:schemeClr>
                </a:solidFill>
                <a:latin typeface="Montserrat" pitchFamily="2" charset="77"/>
              </a:rPr>
              <a:t> of the malt, hops and water used to produce it, and the </a:t>
            </a:r>
            <a:r>
              <a:rPr lang="en-US" sz="2400" dirty="0">
                <a:solidFill>
                  <a:srgbClr val="0033CC"/>
                </a:solidFill>
                <a:latin typeface="Montserrat" pitchFamily="2" charset="77"/>
              </a:rPr>
              <a:t>chemical changes</a:t>
            </a:r>
            <a:r>
              <a:rPr lang="en-US" sz="2400" dirty="0">
                <a:solidFill>
                  <a:schemeClr val="tx1">
                    <a:lumMod val="65000"/>
                    <a:lumOff val="35000"/>
                  </a:schemeClr>
                </a:solidFill>
                <a:latin typeface="Montserrat" pitchFamily="2" charset="77"/>
              </a:rPr>
              <a:t> that occur during fermentation. </a:t>
            </a:r>
          </a:p>
        </p:txBody>
      </p:sp>
      <p:sp>
        <p:nvSpPr>
          <p:cNvPr id="17" name="TextBox 9">
            <a:extLst>
              <a:ext uri="{FF2B5EF4-FFF2-40B4-BE49-F238E27FC236}">
                <a16:creationId xmlns:a16="http://schemas.microsoft.com/office/drawing/2014/main" id="{855428F2-7D85-21B6-9403-A17AE71B9EB8}"/>
              </a:ext>
            </a:extLst>
          </p:cNvPr>
          <p:cNvSpPr txBox="1"/>
          <p:nvPr/>
        </p:nvSpPr>
        <p:spPr>
          <a:xfrm>
            <a:off x="7543800" y="7196672"/>
            <a:ext cx="9905999" cy="1738040"/>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77"/>
              </a:rPr>
              <a:t>“Changing the environmental conditions changes the </a:t>
            </a:r>
            <a:r>
              <a:rPr lang="en-US" sz="2400" dirty="0">
                <a:solidFill>
                  <a:srgbClr val="0033CC"/>
                </a:solidFill>
                <a:latin typeface="Montserrat" pitchFamily="2" charset="77"/>
              </a:rPr>
              <a:t>chemical ratios </a:t>
            </a:r>
            <a:r>
              <a:rPr lang="en-US" sz="2400" dirty="0">
                <a:solidFill>
                  <a:schemeClr val="tx1">
                    <a:lumMod val="65000"/>
                    <a:lumOff val="35000"/>
                  </a:schemeClr>
                </a:solidFill>
                <a:latin typeface="Montserrat" pitchFamily="2" charset="77"/>
              </a:rPr>
              <a:t>within the same plant species. And changing the ratios of the chemicals in beer results in changes in the </a:t>
            </a:r>
            <a:r>
              <a:rPr lang="en-US" sz="2400" dirty="0" err="1">
                <a:solidFill>
                  <a:schemeClr val="tx1">
                    <a:lumMod val="65000"/>
                    <a:lumOff val="35000"/>
                  </a:schemeClr>
                </a:solidFill>
                <a:latin typeface="Montserrat" pitchFamily="2" charset="77"/>
              </a:rPr>
              <a:t>flavour</a:t>
            </a:r>
            <a:r>
              <a:rPr lang="en-US" sz="2400" dirty="0">
                <a:solidFill>
                  <a:schemeClr val="tx1">
                    <a:lumMod val="65000"/>
                    <a:lumOff val="35000"/>
                  </a:schemeClr>
                </a:solidFill>
                <a:latin typeface="Montserrat" pitchFamily="2" charset="77"/>
              </a:rPr>
              <a:t>.” </a:t>
            </a:r>
          </a:p>
          <a:p>
            <a:pPr algn="r">
              <a:lnSpc>
                <a:spcPct val="120000"/>
              </a:lnSpc>
            </a:pPr>
            <a:r>
              <a:rPr lang="en-US" sz="2400" dirty="0">
                <a:solidFill>
                  <a:schemeClr val="tx1">
                    <a:lumMod val="65000"/>
                    <a:lumOff val="35000"/>
                  </a:schemeClr>
                </a:solidFill>
                <a:latin typeface="Montserrat" pitchFamily="2" charset="77"/>
              </a:rPr>
              <a:t>– Ron </a:t>
            </a:r>
          </a:p>
        </p:txBody>
      </p:sp>
      <p:sp>
        <p:nvSpPr>
          <p:cNvPr id="10" name="TextBox 13">
            <a:extLst>
              <a:ext uri="{FF2B5EF4-FFF2-40B4-BE49-F238E27FC236}">
                <a16:creationId xmlns:a16="http://schemas.microsoft.com/office/drawing/2014/main" id="{481BA310-187F-6A84-1F95-BB25A04EFEC9}"/>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05       </a:t>
            </a:r>
            <a:r>
              <a:rPr lang="en-US" sz="1700" dirty="0">
                <a:solidFill>
                  <a:srgbClr val="FFFFFF"/>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fade">
                                      <p:cBhvr>
                                        <p:cTn id="21" dur="1000"/>
                                        <p:tgtEl>
                                          <p:spTgt spid="17">
                                            <p:txEl>
                                              <p:pRg st="0" end="0"/>
                                            </p:txEl>
                                          </p:spTgt>
                                        </p:tgtEl>
                                      </p:cBhvr>
                                    </p:animEffect>
                                    <p:anim calcmode="lin" valueType="num">
                                      <p:cBhvr>
                                        <p:cTn id="2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Effect transition="in" filter="fade">
                                      <p:cBhvr>
                                        <p:cTn id="26" dur="1000"/>
                                        <p:tgtEl>
                                          <p:spTgt spid="17">
                                            <p:txEl>
                                              <p:pRg st="1" end="1"/>
                                            </p:txEl>
                                          </p:spTgt>
                                        </p:tgtEl>
                                      </p:cBhvr>
                                    </p:animEffect>
                                    <p:anim calcmode="lin" valueType="num">
                                      <p:cBhvr>
                                        <p:cTn id="27"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C900"/>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7500FF"/>
            </a:solidFill>
          </p:spPr>
          <p:txBody>
            <a:bodyPr/>
            <a:lstStyle/>
            <a:p>
              <a:endParaRPr lang="en-GB"/>
            </a:p>
          </p:txBody>
        </p:sp>
      </p:grpSp>
      <p:grpSp>
        <p:nvGrpSpPr>
          <p:cNvPr id="6" name="Group 6"/>
          <p:cNvGrpSpPr>
            <a:grpSpLocks noChangeAspect="1"/>
          </p:cNvGrpSpPr>
          <p:nvPr/>
        </p:nvGrpSpPr>
        <p:grpSpPr>
          <a:xfrm>
            <a:off x="10920494" y="2003631"/>
            <a:ext cx="6076355" cy="6279737"/>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a:noFill/>
            </a:ln>
          </p:spPr>
          <p:txBody>
            <a:bodyPr/>
            <a:lstStyle/>
            <a:p>
              <a:endParaRPr lang="en-GB"/>
            </a:p>
          </p:txBody>
        </p:sp>
      </p:grpSp>
      <p:sp>
        <p:nvSpPr>
          <p:cNvPr id="9" name="TextBox 9">
            <a:extLst>
              <a:ext uri="{FF2B5EF4-FFF2-40B4-BE49-F238E27FC236}">
                <a16:creationId xmlns:a16="http://schemas.microsoft.com/office/drawing/2014/main" id="{A0B26BA7-3A5A-1527-197A-C0A2B51E1950}"/>
              </a:ext>
            </a:extLst>
          </p:cNvPr>
          <p:cNvSpPr txBox="1"/>
          <p:nvPr/>
        </p:nvSpPr>
        <p:spPr>
          <a:xfrm>
            <a:off x="762000" y="1095375"/>
            <a:ext cx="10451782" cy="923330"/>
          </a:xfrm>
          <a:prstGeom prst="rect">
            <a:avLst/>
          </a:prstGeom>
        </p:spPr>
        <p:txBody>
          <a:bodyPr wrap="square" lIns="0" tIns="0" rIns="0" bIns="0" rtlCol="0" anchor="t">
            <a:spAutoFit/>
          </a:bodyPr>
          <a:lstStyle/>
          <a:p>
            <a:r>
              <a:rPr lang="en-US" sz="6000" dirty="0">
                <a:solidFill>
                  <a:schemeClr val="tx1">
                    <a:lumMod val="65000"/>
                    <a:lumOff val="35000"/>
                  </a:schemeClr>
                </a:solidFill>
                <a:latin typeface="Montserrat Semi-Bold Bold"/>
              </a:rPr>
              <a:t>Chemical analysis of beer</a:t>
            </a:r>
          </a:p>
        </p:txBody>
      </p:sp>
      <p:grpSp>
        <p:nvGrpSpPr>
          <p:cNvPr id="16" name="Group 10">
            <a:extLst>
              <a:ext uri="{FF2B5EF4-FFF2-40B4-BE49-F238E27FC236}">
                <a16:creationId xmlns:a16="http://schemas.microsoft.com/office/drawing/2014/main" id="{5DFD1811-721B-A139-2773-59277CDC209D}"/>
              </a:ext>
            </a:extLst>
          </p:cNvPr>
          <p:cNvGrpSpPr/>
          <p:nvPr/>
        </p:nvGrpSpPr>
        <p:grpSpPr>
          <a:xfrm>
            <a:off x="13792200" y="8039099"/>
            <a:ext cx="3485820" cy="779639"/>
            <a:chOff x="0" y="0"/>
            <a:chExt cx="3186708" cy="1012978"/>
          </a:xfrm>
        </p:grpSpPr>
        <p:sp>
          <p:nvSpPr>
            <p:cNvPr id="17" name="Freeform 11">
              <a:extLst>
                <a:ext uri="{FF2B5EF4-FFF2-40B4-BE49-F238E27FC236}">
                  <a16:creationId xmlns:a16="http://schemas.microsoft.com/office/drawing/2014/main" id="{415A82DA-9FDF-A5C5-FE61-87F6D9BF5186}"/>
                </a:ext>
              </a:extLst>
            </p:cNvPr>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FFC900"/>
            </a:solidFill>
          </p:spPr>
          <p:txBody>
            <a:bodyPr/>
            <a:lstStyle/>
            <a:p>
              <a:endParaRPr lang="en-GB"/>
            </a:p>
          </p:txBody>
        </p:sp>
      </p:grpSp>
      <p:sp>
        <p:nvSpPr>
          <p:cNvPr id="8" name="TextBox 9">
            <a:extLst>
              <a:ext uri="{FF2B5EF4-FFF2-40B4-BE49-F238E27FC236}">
                <a16:creationId xmlns:a16="http://schemas.microsoft.com/office/drawing/2014/main" id="{B4B88B3C-750E-ED5B-5CEC-C4EF6AD2C621}"/>
              </a:ext>
            </a:extLst>
          </p:cNvPr>
          <p:cNvSpPr txBox="1"/>
          <p:nvPr/>
        </p:nvSpPr>
        <p:spPr>
          <a:xfrm>
            <a:off x="762000" y="2400300"/>
            <a:ext cx="9448800" cy="5726824"/>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77"/>
              </a:rPr>
              <a:t>Ron and the team are combining two analytical techniques, </a:t>
            </a:r>
            <a:r>
              <a:rPr lang="en-US" sz="2400" dirty="0">
                <a:solidFill>
                  <a:srgbClr val="0033CC"/>
                </a:solidFill>
                <a:latin typeface="Montserrat" pitchFamily="2" charset="77"/>
              </a:rPr>
              <a:t>liquid chromatography </a:t>
            </a:r>
            <a:r>
              <a:rPr lang="en-US" sz="2400" dirty="0">
                <a:solidFill>
                  <a:schemeClr val="tx1">
                    <a:lumMod val="65000"/>
                    <a:lumOff val="35000"/>
                  </a:schemeClr>
                </a:solidFill>
                <a:latin typeface="Montserrat" pitchFamily="2" charset="77"/>
              </a:rPr>
              <a:t>and </a:t>
            </a:r>
            <a:r>
              <a:rPr lang="en-US" sz="2400" dirty="0">
                <a:solidFill>
                  <a:srgbClr val="0033CC"/>
                </a:solidFill>
                <a:latin typeface="Montserrat" pitchFamily="2" charset="77"/>
              </a:rPr>
              <a:t>mass spectrometry</a:t>
            </a:r>
            <a:r>
              <a:rPr lang="en-US" sz="2400" dirty="0">
                <a:solidFill>
                  <a:schemeClr val="tx1">
                    <a:lumMod val="65000"/>
                    <a:lumOff val="35000"/>
                  </a:schemeClr>
                </a:solidFill>
                <a:latin typeface="Montserrat" pitchFamily="2" charset="77"/>
              </a:rPr>
              <a:t>, to determine the chemical composition of beer and beer ingredients. </a:t>
            </a:r>
          </a:p>
          <a:p>
            <a:pPr>
              <a:lnSpc>
                <a:spcPct val="120000"/>
              </a:lnSpc>
            </a:pPr>
            <a:endParaRPr lang="en-US" sz="2400" dirty="0">
              <a:solidFill>
                <a:schemeClr val="tx1">
                  <a:lumMod val="65000"/>
                  <a:lumOff val="35000"/>
                </a:schemeClr>
              </a:solidFill>
              <a:latin typeface="Montserrat" pitchFamily="2" charset="77"/>
            </a:endParaRPr>
          </a:p>
          <a:p>
            <a:pPr>
              <a:lnSpc>
                <a:spcPct val="120000"/>
              </a:lnSpc>
            </a:pPr>
            <a:r>
              <a:rPr lang="en-US" sz="2400" dirty="0">
                <a:solidFill>
                  <a:schemeClr val="tx1">
                    <a:lumMod val="65000"/>
                    <a:lumOff val="35000"/>
                  </a:schemeClr>
                </a:solidFill>
                <a:latin typeface="Montserrat" pitchFamily="2" charset="77"/>
              </a:rPr>
              <a:t>Liquid chromatography </a:t>
            </a:r>
            <a:r>
              <a:rPr lang="en-US" sz="2400" dirty="0">
                <a:solidFill>
                  <a:srgbClr val="0033CC"/>
                </a:solidFill>
                <a:latin typeface="Montserrat" pitchFamily="2" charset="77"/>
              </a:rPr>
              <a:t>separates</a:t>
            </a:r>
            <a:r>
              <a:rPr lang="en-US" sz="2400" dirty="0">
                <a:solidFill>
                  <a:schemeClr val="tx1">
                    <a:lumMod val="65000"/>
                    <a:lumOff val="35000"/>
                  </a:schemeClr>
                </a:solidFill>
                <a:latin typeface="Montserrat" pitchFamily="2" charset="77"/>
              </a:rPr>
              <a:t> a liquid sample into its chemical components, then mass spectrometry </a:t>
            </a:r>
            <a:r>
              <a:rPr lang="en-US" sz="2400" dirty="0">
                <a:solidFill>
                  <a:srgbClr val="0033CC"/>
                </a:solidFill>
                <a:latin typeface="Montserrat" pitchFamily="2" charset="77"/>
              </a:rPr>
              <a:t>analyses</a:t>
            </a:r>
            <a:r>
              <a:rPr lang="en-US" sz="2400" dirty="0">
                <a:solidFill>
                  <a:schemeClr val="tx1">
                    <a:lumMod val="65000"/>
                    <a:lumOff val="35000"/>
                  </a:schemeClr>
                </a:solidFill>
                <a:latin typeface="Montserrat" pitchFamily="2" charset="77"/>
              </a:rPr>
              <a:t> each individual component and </a:t>
            </a:r>
            <a:r>
              <a:rPr lang="en-US" sz="2400" dirty="0">
                <a:solidFill>
                  <a:srgbClr val="0033CC"/>
                </a:solidFill>
                <a:latin typeface="Montserrat" pitchFamily="2" charset="77"/>
              </a:rPr>
              <a:t>identifies</a:t>
            </a:r>
            <a:r>
              <a:rPr lang="en-US" sz="2400" dirty="0">
                <a:solidFill>
                  <a:schemeClr val="tx1">
                    <a:lumMod val="65000"/>
                    <a:lumOff val="35000"/>
                  </a:schemeClr>
                </a:solidFill>
                <a:latin typeface="Montserrat" pitchFamily="2" charset="77"/>
              </a:rPr>
              <a:t> what chemical compounds it contains.</a:t>
            </a:r>
          </a:p>
          <a:p>
            <a:pPr>
              <a:lnSpc>
                <a:spcPct val="120000"/>
              </a:lnSpc>
            </a:pPr>
            <a:endParaRPr lang="en-US" sz="2400" dirty="0">
              <a:solidFill>
                <a:schemeClr val="tx1">
                  <a:lumMod val="65000"/>
                  <a:lumOff val="35000"/>
                </a:schemeClr>
              </a:solidFill>
              <a:latin typeface="Montserrat" pitchFamily="2" charset="77"/>
            </a:endParaRPr>
          </a:p>
          <a:p>
            <a:pPr>
              <a:lnSpc>
                <a:spcPct val="120000"/>
              </a:lnSpc>
            </a:pPr>
            <a:r>
              <a:rPr lang="en-US" sz="2400" dirty="0">
                <a:solidFill>
                  <a:schemeClr val="tx1">
                    <a:lumMod val="65000"/>
                    <a:lumOff val="35000"/>
                  </a:schemeClr>
                </a:solidFill>
                <a:latin typeface="Montserrat" pitchFamily="2" charset="77"/>
              </a:rPr>
              <a:t>The team uses these techniques to determine which compounds are produced by the hops and malt before they go into the beer, then tracks how the compounds change through the brewing process.</a:t>
            </a:r>
          </a:p>
        </p:txBody>
      </p:sp>
      <p:sp>
        <p:nvSpPr>
          <p:cNvPr id="11" name="TextBox 13">
            <a:extLst>
              <a:ext uri="{FF2B5EF4-FFF2-40B4-BE49-F238E27FC236}">
                <a16:creationId xmlns:a16="http://schemas.microsoft.com/office/drawing/2014/main" id="{A43F17B2-9735-0F1C-02F1-A386AFB7987B}"/>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chemeClr val="bg1">
                    <a:lumMod val="50000"/>
                  </a:schemeClr>
                </a:solidFill>
                <a:latin typeface="Montserrat Semi-Bold"/>
              </a:rPr>
              <a:t>06       </a:t>
            </a:r>
            <a:r>
              <a:rPr lang="en-US" sz="1700" dirty="0">
                <a:solidFill>
                  <a:schemeClr val="bg1">
                    <a:lumMod val="50000"/>
                  </a:schemeClr>
                </a:solidFill>
                <a:latin typeface="Montserrat Semi-Bold Bold"/>
              </a:rPr>
              <a:t>futurumcareers.com</a:t>
            </a:r>
          </a:p>
        </p:txBody>
      </p:sp>
      <p:sp>
        <p:nvSpPr>
          <p:cNvPr id="10" name="TextBox 9">
            <a:extLst>
              <a:ext uri="{FF2B5EF4-FFF2-40B4-BE49-F238E27FC236}">
                <a16:creationId xmlns:a16="http://schemas.microsoft.com/office/drawing/2014/main" id="{8471283E-B5BA-84E0-257F-43A352A52017}"/>
              </a:ext>
            </a:extLst>
          </p:cNvPr>
          <p:cNvSpPr txBox="1"/>
          <p:nvPr/>
        </p:nvSpPr>
        <p:spPr>
          <a:xfrm>
            <a:off x="13873281" y="8136530"/>
            <a:ext cx="3279806" cy="584775"/>
          </a:xfrm>
          <a:prstGeom prst="rect">
            <a:avLst/>
          </a:prstGeom>
          <a:noFill/>
        </p:spPr>
        <p:txBody>
          <a:bodyPr wrap="square" rtlCol="0">
            <a:spAutoFit/>
          </a:bodyPr>
          <a:lstStyle/>
          <a:p>
            <a:r>
              <a:rPr lang="en-US" sz="1600" dirty="0">
                <a:solidFill>
                  <a:schemeClr val="tx1">
                    <a:lumMod val="75000"/>
                    <a:lumOff val="25000"/>
                  </a:schemeClr>
                </a:solidFill>
                <a:latin typeface="Montserrat" pitchFamily="2" charset="0"/>
              </a:rPr>
              <a:t>Celina loads hop samples into the liquid chromatograph</a:t>
            </a:r>
            <a:endParaRPr lang="en-GB" sz="1600" dirty="0">
              <a:solidFill>
                <a:schemeClr val="tx1">
                  <a:lumMod val="75000"/>
                  <a:lumOff val="25000"/>
                </a:schemeClr>
              </a:solidFill>
              <a:latin typeface="Montserrat" pitchFamily="2" charset="0"/>
            </a:endParaRPr>
          </a:p>
        </p:txBody>
      </p:sp>
    </p:spTree>
    <p:extLst>
      <p:ext uri="{BB962C8B-B14F-4D97-AF65-F5344CB8AC3E}">
        <p14:creationId xmlns:p14="http://schemas.microsoft.com/office/powerpoint/2010/main" val="176690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476623" y="1829226"/>
            <a:ext cx="6076795" cy="6628548"/>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C900"/>
            </a:solid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7500FF"/>
            </a:solidFill>
          </p:spPr>
          <p:txBody>
            <a:bodyPr/>
            <a:lstStyle/>
            <a:p>
              <a:endParaRPr lang="en-GB"/>
            </a:p>
          </p:txBody>
        </p:sp>
      </p:grpSp>
      <p:grpSp>
        <p:nvGrpSpPr>
          <p:cNvPr id="8" name="Group 8"/>
          <p:cNvGrpSpPr/>
          <p:nvPr/>
        </p:nvGrpSpPr>
        <p:grpSpPr>
          <a:xfrm rot="-5400000">
            <a:off x="14658813" y="1552792"/>
            <a:ext cx="5821495" cy="2715910"/>
            <a:chOff x="0" y="0"/>
            <a:chExt cx="3130550" cy="1460500"/>
          </a:xfrm>
        </p:grpSpPr>
        <p:sp>
          <p:nvSpPr>
            <p:cNvPr id="9" name="Freeform 9"/>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FFC900"/>
            </a:solidFill>
          </p:spPr>
          <p:txBody>
            <a:bodyPr/>
            <a:lstStyle/>
            <a:p>
              <a:endParaRPr lang="en-GB"/>
            </a:p>
          </p:txBody>
        </p:sp>
      </p:grpSp>
      <p:sp>
        <p:nvSpPr>
          <p:cNvPr id="10" name="TextBox 13">
            <a:extLst>
              <a:ext uri="{FF2B5EF4-FFF2-40B4-BE49-F238E27FC236}">
                <a16:creationId xmlns:a16="http://schemas.microsoft.com/office/drawing/2014/main" id="{FB820BF6-6B50-58C7-A98D-597BD4CC9217}"/>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07       </a:t>
            </a:r>
            <a:r>
              <a:rPr lang="en-US" sz="1700" dirty="0">
                <a:solidFill>
                  <a:srgbClr val="FFFFFF"/>
                </a:solidFill>
                <a:latin typeface="Montserrat Semi-Bold Bold"/>
              </a:rPr>
              <a:t>futurumcareers.com</a:t>
            </a:r>
          </a:p>
        </p:txBody>
      </p:sp>
      <p:sp>
        <p:nvSpPr>
          <p:cNvPr id="14" name="TextBox 9">
            <a:extLst>
              <a:ext uri="{FF2B5EF4-FFF2-40B4-BE49-F238E27FC236}">
                <a16:creationId xmlns:a16="http://schemas.microsoft.com/office/drawing/2014/main" id="{D80FDA90-B802-4A33-1408-979DDC3091D4}"/>
              </a:ext>
            </a:extLst>
          </p:cNvPr>
          <p:cNvSpPr txBox="1"/>
          <p:nvPr/>
        </p:nvSpPr>
        <p:spPr>
          <a:xfrm>
            <a:off x="7795182" y="5676900"/>
            <a:ext cx="9251237" cy="2181238"/>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77"/>
              </a:rPr>
              <a:t>“Tracking the compounds through the brewing process and into the finished beer allows us to discover previously </a:t>
            </a:r>
            <a:r>
              <a:rPr lang="en-US" sz="2400" dirty="0">
                <a:solidFill>
                  <a:srgbClr val="0033CC"/>
                </a:solidFill>
                <a:latin typeface="Montserrat" pitchFamily="2" charset="77"/>
              </a:rPr>
              <a:t>unidentified chemical reactions </a:t>
            </a:r>
            <a:r>
              <a:rPr lang="en-US" sz="2400" dirty="0">
                <a:solidFill>
                  <a:schemeClr val="tx1">
                    <a:lumMod val="65000"/>
                    <a:lumOff val="35000"/>
                  </a:schemeClr>
                </a:solidFill>
                <a:latin typeface="Montserrat" pitchFamily="2" charset="77"/>
              </a:rPr>
              <a:t>taking place during the brewing process.” </a:t>
            </a:r>
          </a:p>
          <a:p>
            <a:pPr algn="r">
              <a:lnSpc>
                <a:spcPct val="120000"/>
              </a:lnSpc>
            </a:pPr>
            <a:r>
              <a:rPr lang="en-US" sz="2400" dirty="0">
                <a:solidFill>
                  <a:schemeClr val="tx1">
                    <a:lumMod val="65000"/>
                    <a:lumOff val="35000"/>
                  </a:schemeClr>
                </a:solidFill>
                <a:latin typeface="Montserrat" pitchFamily="2" charset="77"/>
              </a:rPr>
              <a:t>– Chris Balog, student</a:t>
            </a:r>
          </a:p>
        </p:txBody>
      </p:sp>
      <p:grpSp>
        <p:nvGrpSpPr>
          <p:cNvPr id="16" name="Group 6">
            <a:extLst>
              <a:ext uri="{FF2B5EF4-FFF2-40B4-BE49-F238E27FC236}">
                <a16:creationId xmlns:a16="http://schemas.microsoft.com/office/drawing/2014/main" id="{AA5FD601-58AC-9807-9275-C59172C01762}"/>
              </a:ext>
            </a:extLst>
          </p:cNvPr>
          <p:cNvGrpSpPr>
            <a:grpSpLocks noChangeAspect="1"/>
          </p:cNvGrpSpPr>
          <p:nvPr/>
        </p:nvGrpSpPr>
        <p:grpSpPr>
          <a:xfrm>
            <a:off x="1268175" y="2041305"/>
            <a:ext cx="6076355" cy="6279737"/>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17" name="Freeform 7">
              <a:extLst>
                <a:ext uri="{FF2B5EF4-FFF2-40B4-BE49-F238E27FC236}">
                  <a16:creationId xmlns:a16="http://schemas.microsoft.com/office/drawing/2014/main" id="{D7EDDEFE-B8C8-6F38-EBBD-FECB7E29614E}"/>
                </a:ext>
              </a:extLst>
            </p:cNvPr>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a:noFill/>
            </a:ln>
          </p:spPr>
          <p:txBody>
            <a:bodyPr/>
            <a:lstStyle/>
            <a:p>
              <a:endParaRPr lang="en-GB"/>
            </a:p>
          </p:txBody>
        </p:sp>
      </p:grpSp>
      <p:grpSp>
        <p:nvGrpSpPr>
          <p:cNvPr id="18" name="Group 10">
            <a:extLst>
              <a:ext uri="{FF2B5EF4-FFF2-40B4-BE49-F238E27FC236}">
                <a16:creationId xmlns:a16="http://schemas.microsoft.com/office/drawing/2014/main" id="{E96A9C5A-41EE-F361-EB67-C800EA67C273}"/>
              </a:ext>
            </a:extLst>
          </p:cNvPr>
          <p:cNvGrpSpPr/>
          <p:nvPr/>
        </p:nvGrpSpPr>
        <p:grpSpPr>
          <a:xfrm>
            <a:off x="2819400" y="8076774"/>
            <a:ext cx="4827443" cy="779638"/>
            <a:chOff x="0" y="0"/>
            <a:chExt cx="3186708" cy="1012978"/>
          </a:xfrm>
        </p:grpSpPr>
        <p:sp>
          <p:nvSpPr>
            <p:cNvPr id="19" name="Freeform 11">
              <a:extLst>
                <a:ext uri="{FF2B5EF4-FFF2-40B4-BE49-F238E27FC236}">
                  <a16:creationId xmlns:a16="http://schemas.microsoft.com/office/drawing/2014/main" id="{8B6D9B54-9CDA-EFFB-FE39-3DC880AD5F7B}"/>
                </a:ext>
              </a:extLst>
            </p:cNvPr>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FFC900"/>
            </a:solidFill>
          </p:spPr>
          <p:txBody>
            <a:bodyPr/>
            <a:lstStyle/>
            <a:p>
              <a:endParaRPr lang="en-GB"/>
            </a:p>
          </p:txBody>
        </p:sp>
      </p:grpSp>
      <p:sp>
        <p:nvSpPr>
          <p:cNvPr id="20" name="TextBox 19">
            <a:extLst>
              <a:ext uri="{FF2B5EF4-FFF2-40B4-BE49-F238E27FC236}">
                <a16:creationId xmlns:a16="http://schemas.microsoft.com/office/drawing/2014/main" id="{29346222-E7D1-9E83-A99B-EC16650D11D4}"/>
              </a:ext>
            </a:extLst>
          </p:cNvPr>
          <p:cNvSpPr txBox="1"/>
          <p:nvPr/>
        </p:nvSpPr>
        <p:spPr>
          <a:xfrm>
            <a:off x="2922832" y="8176892"/>
            <a:ext cx="4674272" cy="584775"/>
          </a:xfrm>
          <a:prstGeom prst="rect">
            <a:avLst/>
          </a:prstGeom>
          <a:noFill/>
        </p:spPr>
        <p:txBody>
          <a:bodyPr wrap="square" rtlCol="0">
            <a:spAutoFit/>
          </a:bodyPr>
          <a:lstStyle/>
          <a:p>
            <a:r>
              <a:rPr lang="en-US" sz="1600" dirty="0">
                <a:solidFill>
                  <a:schemeClr val="tx1">
                    <a:lumMod val="75000"/>
                    <a:lumOff val="25000"/>
                  </a:schemeClr>
                </a:solidFill>
                <a:latin typeface="Montserrat" pitchFamily="2" charset="0"/>
              </a:rPr>
              <a:t>Jameson analyses data collected using the liquid chromatography mass spectrometer </a:t>
            </a:r>
            <a:endParaRPr lang="en-GB" sz="1600" dirty="0">
              <a:solidFill>
                <a:schemeClr val="tx1">
                  <a:lumMod val="75000"/>
                  <a:lumOff val="25000"/>
                </a:schemeClr>
              </a:solidFill>
              <a:latin typeface="Montserrat" pitchFamily="2" charset="0"/>
            </a:endParaRPr>
          </a:p>
        </p:txBody>
      </p:sp>
      <p:sp>
        <p:nvSpPr>
          <p:cNvPr id="21" name="TextBox 9">
            <a:extLst>
              <a:ext uri="{FF2B5EF4-FFF2-40B4-BE49-F238E27FC236}">
                <a16:creationId xmlns:a16="http://schemas.microsoft.com/office/drawing/2014/main" id="{C7F6C2C1-282E-613E-BB3C-08C6FA707A41}"/>
              </a:ext>
            </a:extLst>
          </p:cNvPr>
          <p:cNvSpPr txBox="1"/>
          <p:nvPr/>
        </p:nvSpPr>
        <p:spPr>
          <a:xfrm>
            <a:off x="7791553" y="2689884"/>
            <a:ext cx="9251237" cy="2181238"/>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77"/>
              </a:rPr>
              <a:t>“When we put the two techniques of liquid chromatography and mass spectrometry together, we can determine which compounds are present in the beer with very high </a:t>
            </a:r>
            <a:r>
              <a:rPr lang="en-US" sz="2400" dirty="0">
                <a:solidFill>
                  <a:srgbClr val="0033CC"/>
                </a:solidFill>
                <a:latin typeface="Montserrat" pitchFamily="2" charset="77"/>
              </a:rPr>
              <a:t>accuracy</a:t>
            </a:r>
            <a:r>
              <a:rPr lang="en-US" sz="2400" dirty="0">
                <a:solidFill>
                  <a:schemeClr val="tx1">
                    <a:lumMod val="65000"/>
                    <a:lumOff val="35000"/>
                  </a:schemeClr>
                </a:solidFill>
                <a:latin typeface="Montserrat" pitchFamily="2" charset="77"/>
              </a:rPr>
              <a:t> and </a:t>
            </a:r>
            <a:r>
              <a:rPr lang="en-US" sz="2400" dirty="0">
                <a:solidFill>
                  <a:srgbClr val="0033CC"/>
                </a:solidFill>
                <a:latin typeface="Montserrat" pitchFamily="2" charset="77"/>
              </a:rPr>
              <a:t>precision</a:t>
            </a:r>
            <a:r>
              <a:rPr lang="en-US" sz="2400" dirty="0">
                <a:solidFill>
                  <a:schemeClr val="tx1">
                    <a:lumMod val="65000"/>
                    <a:lumOff val="35000"/>
                  </a:schemeClr>
                </a:solidFill>
                <a:latin typeface="Montserrat" pitchFamily="2" charset="77"/>
              </a:rPr>
              <a:t>.” </a:t>
            </a:r>
          </a:p>
          <a:p>
            <a:pPr algn="r">
              <a:lnSpc>
                <a:spcPct val="120000"/>
              </a:lnSpc>
            </a:pPr>
            <a:r>
              <a:rPr lang="en-US" sz="2400" dirty="0">
                <a:solidFill>
                  <a:schemeClr val="tx1">
                    <a:lumMod val="65000"/>
                    <a:lumOff val="35000"/>
                  </a:schemeClr>
                </a:solidFill>
                <a:latin typeface="Montserrat" pitchFamily="2" charset="77"/>
              </a:rPr>
              <a:t>– Celina </a:t>
            </a:r>
            <a:r>
              <a:rPr lang="en-US" sz="2400" dirty="0" err="1">
                <a:solidFill>
                  <a:schemeClr val="tx1">
                    <a:lumMod val="65000"/>
                    <a:lumOff val="35000"/>
                  </a:schemeClr>
                </a:solidFill>
                <a:latin typeface="Montserrat" pitchFamily="2" charset="77"/>
              </a:rPr>
              <a:t>Paoletta</a:t>
            </a:r>
            <a:r>
              <a:rPr lang="en-US" sz="2400" dirty="0">
                <a:solidFill>
                  <a:schemeClr val="tx1">
                    <a:lumMod val="65000"/>
                    <a:lumOff val="35000"/>
                  </a:schemeClr>
                </a:solidFill>
                <a:latin typeface="Montserrat" pitchFamily="2" charset="77"/>
              </a:rPr>
              <a:t>, student</a:t>
            </a:r>
          </a:p>
        </p:txBody>
      </p:sp>
    </p:spTree>
    <p:extLst>
      <p:ext uri="{BB962C8B-B14F-4D97-AF65-F5344CB8AC3E}">
        <p14:creationId xmlns:p14="http://schemas.microsoft.com/office/powerpoint/2010/main" val="244687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1000"/>
                                        <p:tgtEl>
                                          <p:spTgt spid="21">
                                            <p:txEl>
                                              <p:pRg st="1" end="1"/>
                                            </p:txEl>
                                          </p:spTgt>
                                        </p:tgtEl>
                                      </p:cBhvr>
                                    </p:animEffect>
                                    <p:anim calcmode="lin" valueType="num">
                                      <p:cBhvr>
                                        <p:cTn id="13"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fade">
                                      <p:cBhvr>
                                        <p:cTn id="19" dur="1000"/>
                                        <p:tgtEl>
                                          <p:spTgt spid="14">
                                            <p:txEl>
                                              <p:pRg st="0" end="0"/>
                                            </p:txEl>
                                          </p:spTgt>
                                        </p:tgtEl>
                                      </p:cBhvr>
                                    </p:animEffect>
                                    <p:anim calcmode="lin" valueType="num">
                                      <p:cBhvr>
                                        <p:cTn id="2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fade">
                                      <p:cBhvr>
                                        <p:cTn id="24" dur="1000"/>
                                        <p:tgtEl>
                                          <p:spTgt spid="14">
                                            <p:txEl>
                                              <p:pRg st="1" end="1"/>
                                            </p:txEl>
                                          </p:spTgt>
                                        </p:tgtEl>
                                      </p:cBhvr>
                                    </p:animEffect>
                                    <p:anim calcmode="lin" valueType="num">
                                      <p:cBhvr>
                                        <p:cTn id="2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C900"/>
            </a:solid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7500FF"/>
            </a:solidFill>
          </p:spPr>
          <p:txBody>
            <a:bodyPr/>
            <a:lstStyle/>
            <a:p>
              <a:endParaRPr lang="en-GB"/>
            </a:p>
          </p:txBody>
        </p:sp>
      </p:grpSp>
      <p:grpSp>
        <p:nvGrpSpPr>
          <p:cNvPr id="6" name="Group 6"/>
          <p:cNvGrpSpPr>
            <a:grpSpLocks noChangeAspect="1"/>
          </p:cNvGrpSpPr>
          <p:nvPr/>
        </p:nvGrpSpPr>
        <p:grpSpPr>
          <a:xfrm>
            <a:off x="10920494" y="2003631"/>
            <a:ext cx="6076355" cy="6279737"/>
            <a:chOff x="0" y="0"/>
            <a:chExt cx="6362700" cy="6575666"/>
          </a:xfrm>
          <a:blipFill dpi="0" rotWithShape="1">
            <a:blip r:embed="rId2">
              <a:extLst>
                <a:ext uri="{28A0092B-C50C-407E-A947-70E740481C1C}">
                  <a14:useLocalDpi xmlns:a14="http://schemas.microsoft.com/office/drawing/2010/main" val="0"/>
                </a:ext>
              </a:extLst>
            </a:blip>
            <a:srcRect/>
            <a:stretch>
              <a:fillRect/>
            </a:stretch>
          </a:blipFill>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a:noFill/>
            </a:ln>
          </p:spPr>
          <p:txBody>
            <a:bodyPr/>
            <a:lstStyle/>
            <a:p>
              <a:endParaRPr lang="en-GB"/>
            </a:p>
          </p:txBody>
        </p:sp>
      </p:grpSp>
      <p:grpSp>
        <p:nvGrpSpPr>
          <p:cNvPr id="16" name="Group 10">
            <a:extLst>
              <a:ext uri="{FF2B5EF4-FFF2-40B4-BE49-F238E27FC236}">
                <a16:creationId xmlns:a16="http://schemas.microsoft.com/office/drawing/2014/main" id="{5DFD1811-721B-A139-2773-59277CDC209D}"/>
              </a:ext>
            </a:extLst>
          </p:cNvPr>
          <p:cNvGrpSpPr/>
          <p:nvPr/>
        </p:nvGrpSpPr>
        <p:grpSpPr>
          <a:xfrm>
            <a:off x="13007191" y="8051799"/>
            <a:ext cx="4267200" cy="779639"/>
            <a:chOff x="0" y="0"/>
            <a:chExt cx="3186708" cy="1012978"/>
          </a:xfrm>
        </p:grpSpPr>
        <p:sp>
          <p:nvSpPr>
            <p:cNvPr id="17" name="Freeform 11">
              <a:extLst>
                <a:ext uri="{FF2B5EF4-FFF2-40B4-BE49-F238E27FC236}">
                  <a16:creationId xmlns:a16="http://schemas.microsoft.com/office/drawing/2014/main" id="{415A82DA-9FDF-A5C5-FE61-87F6D9BF5186}"/>
                </a:ext>
              </a:extLst>
            </p:cNvPr>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solidFill>
              <a:srgbClr val="FFC900"/>
            </a:solidFill>
          </p:spPr>
          <p:txBody>
            <a:bodyPr/>
            <a:lstStyle/>
            <a:p>
              <a:endParaRPr lang="en-GB"/>
            </a:p>
          </p:txBody>
        </p:sp>
      </p:grpSp>
      <p:sp>
        <p:nvSpPr>
          <p:cNvPr id="8" name="TextBox 9">
            <a:extLst>
              <a:ext uri="{FF2B5EF4-FFF2-40B4-BE49-F238E27FC236}">
                <a16:creationId xmlns:a16="http://schemas.microsoft.com/office/drawing/2014/main" id="{B4B88B3C-750E-ED5B-5CEC-C4EF6AD2C621}"/>
              </a:ext>
            </a:extLst>
          </p:cNvPr>
          <p:cNvSpPr txBox="1"/>
          <p:nvPr/>
        </p:nvSpPr>
        <p:spPr>
          <a:xfrm>
            <a:off x="674616" y="1562100"/>
            <a:ext cx="9372600" cy="6170022"/>
          </a:xfrm>
          <a:prstGeom prst="rect">
            <a:avLst/>
          </a:prstGeom>
        </p:spPr>
        <p:txBody>
          <a:bodyPr wrap="square" lIns="0" tIns="0" rIns="0" bIns="0" rtlCol="0" anchor="t">
            <a:spAutoFit/>
          </a:bodyPr>
          <a:lstStyle/>
          <a:p>
            <a:pPr>
              <a:lnSpc>
                <a:spcPct val="120000"/>
              </a:lnSpc>
            </a:pPr>
            <a:r>
              <a:rPr lang="en-US" sz="2400" dirty="0">
                <a:solidFill>
                  <a:schemeClr val="tx1">
                    <a:lumMod val="65000"/>
                    <a:lumOff val="35000"/>
                  </a:schemeClr>
                </a:solidFill>
                <a:latin typeface="Montserrat" pitchFamily="2" charset="77"/>
              </a:rPr>
              <a:t>“This research is </a:t>
            </a:r>
            <a:r>
              <a:rPr lang="en-US" sz="2400" dirty="0">
                <a:solidFill>
                  <a:srgbClr val="0033CC"/>
                </a:solidFill>
                <a:latin typeface="Montserrat" pitchFamily="2" charset="77"/>
              </a:rPr>
              <a:t>exciting</a:t>
            </a:r>
            <a:r>
              <a:rPr lang="en-US" sz="2400" dirty="0">
                <a:solidFill>
                  <a:schemeClr val="tx1">
                    <a:lumMod val="65000"/>
                    <a:lumOff val="35000"/>
                  </a:schemeClr>
                </a:solidFill>
                <a:latin typeface="Montserrat" pitchFamily="2" charset="77"/>
              </a:rPr>
              <a:t> because we’re just beginning to understand how the growing environment of malt and hops influences the </a:t>
            </a:r>
            <a:r>
              <a:rPr lang="en-US" sz="2400" dirty="0" err="1">
                <a:solidFill>
                  <a:schemeClr val="tx1">
                    <a:lumMod val="65000"/>
                    <a:lumOff val="35000"/>
                  </a:schemeClr>
                </a:solidFill>
                <a:latin typeface="Montserrat" pitchFamily="2" charset="77"/>
              </a:rPr>
              <a:t>flavour</a:t>
            </a:r>
            <a:r>
              <a:rPr lang="en-US" sz="2400" dirty="0">
                <a:solidFill>
                  <a:schemeClr val="tx1">
                    <a:lumMod val="65000"/>
                    <a:lumOff val="35000"/>
                  </a:schemeClr>
                </a:solidFill>
                <a:latin typeface="Montserrat" pitchFamily="2" charset="77"/>
              </a:rPr>
              <a:t> of beer.” </a:t>
            </a:r>
          </a:p>
          <a:p>
            <a:pPr algn="r">
              <a:lnSpc>
                <a:spcPct val="120000"/>
              </a:lnSpc>
            </a:pPr>
            <a:r>
              <a:rPr lang="en-US" sz="2400" dirty="0">
                <a:solidFill>
                  <a:schemeClr val="tx1">
                    <a:lumMod val="65000"/>
                    <a:lumOff val="35000"/>
                  </a:schemeClr>
                </a:solidFill>
                <a:latin typeface="Montserrat" pitchFamily="2" charset="77"/>
              </a:rPr>
              <a:t>– Ron </a:t>
            </a:r>
          </a:p>
          <a:p>
            <a:pPr algn="r">
              <a:lnSpc>
                <a:spcPct val="120000"/>
              </a:lnSpc>
            </a:pPr>
            <a:endParaRPr lang="en-US" sz="2400" dirty="0">
              <a:solidFill>
                <a:schemeClr val="tx1">
                  <a:lumMod val="65000"/>
                  <a:lumOff val="35000"/>
                </a:schemeClr>
              </a:solidFill>
              <a:latin typeface="Montserrat" pitchFamily="2" charset="77"/>
            </a:endParaRPr>
          </a:p>
          <a:p>
            <a:pPr>
              <a:lnSpc>
                <a:spcPct val="120000"/>
              </a:lnSpc>
            </a:pPr>
            <a:r>
              <a:rPr lang="en-US" sz="2400" dirty="0">
                <a:solidFill>
                  <a:schemeClr val="tx1">
                    <a:lumMod val="65000"/>
                    <a:lumOff val="35000"/>
                  </a:schemeClr>
                </a:solidFill>
                <a:latin typeface="Montserrat" pitchFamily="2" charset="77"/>
              </a:rPr>
              <a:t>“What we do know is that growing the </a:t>
            </a:r>
            <a:r>
              <a:rPr lang="en-US" sz="2400" dirty="0">
                <a:solidFill>
                  <a:srgbClr val="0033CC"/>
                </a:solidFill>
                <a:latin typeface="Montserrat" pitchFamily="2" charset="77"/>
              </a:rPr>
              <a:t>same species </a:t>
            </a:r>
            <a:r>
              <a:rPr lang="en-US" sz="2400" dirty="0">
                <a:solidFill>
                  <a:schemeClr val="tx1">
                    <a:lumMod val="65000"/>
                    <a:lumOff val="35000"/>
                  </a:schemeClr>
                </a:solidFill>
                <a:latin typeface="Montserrat" pitchFamily="2" charset="77"/>
              </a:rPr>
              <a:t>of hop in </a:t>
            </a:r>
            <a:r>
              <a:rPr lang="en-US" sz="2400" dirty="0">
                <a:solidFill>
                  <a:srgbClr val="0033CC"/>
                </a:solidFill>
                <a:latin typeface="Montserrat" pitchFamily="2" charset="77"/>
              </a:rPr>
              <a:t>different environments</a:t>
            </a:r>
            <a:r>
              <a:rPr lang="en-US" sz="2400" dirty="0">
                <a:solidFill>
                  <a:schemeClr val="tx1">
                    <a:lumMod val="65000"/>
                    <a:lumOff val="35000"/>
                  </a:schemeClr>
                </a:solidFill>
                <a:latin typeface="Montserrat" pitchFamily="2" charset="77"/>
              </a:rPr>
              <a:t>, then brewing them with the </a:t>
            </a:r>
            <a:r>
              <a:rPr lang="en-US" sz="2400" dirty="0">
                <a:solidFill>
                  <a:srgbClr val="0033CC"/>
                </a:solidFill>
                <a:latin typeface="Montserrat" pitchFamily="2" charset="77"/>
              </a:rPr>
              <a:t>same recipe</a:t>
            </a:r>
            <a:r>
              <a:rPr lang="en-US" sz="2400" dirty="0">
                <a:solidFill>
                  <a:schemeClr val="tx1">
                    <a:lumMod val="65000"/>
                    <a:lumOff val="35000"/>
                  </a:schemeClr>
                </a:solidFill>
                <a:latin typeface="Montserrat" pitchFamily="2" charset="77"/>
              </a:rPr>
              <a:t> into beer, will result in slightly </a:t>
            </a:r>
            <a:r>
              <a:rPr lang="en-US" sz="2400" dirty="0">
                <a:solidFill>
                  <a:srgbClr val="0033CC"/>
                </a:solidFill>
                <a:latin typeface="Montserrat" pitchFamily="2" charset="77"/>
              </a:rPr>
              <a:t>different beer chemistry</a:t>
            </a:r>
            <a:r>
              <a:rPr lang="en-US" sz="2400" dirty="0">
                <a:solidFill>
                  <a:schemeClr val="tx1">
                    <a:lumMod val="65000"/>
                    <a:lumOff val="35000"/>
                  </a:schemeClr>
                </a:solidFill>
                <a:latin typeface="Montserrat" pitchFamily="2" charset="77"/>
              </a:rPr>
              <a:t> and, therefore, </a:t>
            </a:r>
            <a:r>
              <a:rPr lang="en-US" sz="2400" dirty="0">
                <a:solidFill>
                  <a:srgbClr val="0033CC"/>
                </a:solidFill>
                <a:latin typeface="Montserrat" pitchFamily="2" charset="77"/>
              </a:rPr>
              <a:t>different tastes</a:t>
            </a:r>
            <a:r>
              <a:rPr lang="en-US" sz="2400" dirty="0">
                <a:solidFill>
                  <a:schemeClr val="tx1">
                    <a:lumMod val="65000"/>
                    <a:lumOff val="35000"/>
                  </a:schemeClr>
                </a:solidFill>
                <a:latin typeface="Montserrat" pitchFamily="2" charset="77"/>
              </a:rPr>
              <a:t>.” </a:t>
            </a:r>
          </a:p>
          <a:p>
            <a:pPr algn="r">
              <a:lnSpc>
                <a:spcPct val="120000"/>
              </a:lnSpc>
            </a:pPr>
            <a:r>
              <a:rPr lang="en-US" sz="2400" dirty="0">
                <a:solidFill>
                  <a:schemeClr val="tx1">
                    <a:lumMod val="65000"/>
                    <a:lumOff val="35000"/>
                  </a:schemeClr>
                </a:solidFill>
                <a:latin typeface="Montserrat" pitchFamily="2" charset="77"/>
              </a:rPr>
              <a:t>– Kevin </a:t>
            </a:r>
          </a:p>
          <a:p>
            <a:pPr>
              <a:lnSpc>
                <a:spcPct val="120000"/>
              </a:lnSpc>
            </a:pPr>
            <a:endParaRPr lang="en-US" sz="2400" dirty="0">
              <a:solidFill>
                <a:schemeClr val="tx1">
                  <a:lumMod val="65000"/>
                  <a:lumOff val="35000"/>
                </a:schemeClr>
              </a:solidFill>
              <a:latin typeface="Montserrat" pitchFamily="2" charset="77"/>
            </a:endParaRPr>
          </a:p>
          <a:p>
            <a:pPr>
              <a:lnSpc>
                <a:spcPct val="120000"/>
              </a:lnSpc>
            </a:pPr>
            <a:endParaRPr lang="en-US" sz="2400" dirty="0">
              <a:solidFill>
                <a:schemeClr val="tx1">
                  <a:lumMod val="65000"/>
                  <a:lumOff val="35000"/>
                </a:schemeClr>
              </a:solidFill>
              <a:latin typeface="Montserrat" pitchFamily="2" charset="77"/>
            </a:endParaRPr>
          </a:p>
          <a:p>
            <a:pPr>
              <a:lnSpc>
                <a:spcPct val="120000"/>
              </a:lnSpc>
            </a:pPr>
            <a:r>
              <a:rPr lang="en-US" sz="2400" dirty="0">
                <a:solidFill>
                  <a:schemeClr val="tx1">
                    <a:lumMod val="65000"/>
                    <a:lumOff val="35000"/>
                  </a:schemeClr>
                </a:solidFill>
                <a:latin typeface="Montserrat" pitchFamily="2" charset="77"/>
              </a:rPr>
              <a:t>The team is now trying to determine how </a:t>
            </a:r>
            <a:r>
              <a:rPr lang="en-US" sz="2400" dirty="0">
                <a:solidFill>
                  <a:srgbClr val="0033CC"/>
                </a:solidFill>
                <a:latin typeface="Montserrat" pitchFamily="2" charset="77"/>
              </a:rPr>
              <a:t>chemical reactions </a:t>
            </a:r>
            <a:r>
              <a:rPr lang="en-US" sz="2400" dirty="0">
                <a:solidFill>
                  <a:schemeClr val="tx1">
                    <a:lumMod val="65000"/>
                    <a:lumOff val="35000"/>
                  </a:schemeClr>
                </a:solidFill>
                <a:latin typeface="Montserrat" pitchFamily="2" charset="77"/>
              </a:rPr>
              <a:t>during the brewing process cause these changes.</a:t>
            </a:r>
          </a:p>
        </p:txBody>
      </p:sp>
      <p:sp>
        <p:nvSpPr>
          <p:cNvPr id="9" name="TextBox 13">
            <a:extLst>
              <a:ext uri="{FF2B5EF4-FFF2-40B4-BE49-F238E27FC236}">
                <a16:creationId xmlns:a16="http://schemas.microsoft.com/office/drawing/2014/main" id="{7330803F-FF08-7A14-6CD0-9C9E4BEA618A}"/>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chemeClr val="bg1">
                    <a:lumMod val="50000"/>
                  </a:schemeClr>
                </a:solidFill>
                <a:latin typeface="Montserrat Semi-Bold"/>
              </a:rPr>
              <a:t>08       </a:t>
            </a:r>
            <a:r>
              <a:rPr lang="en-US" sz="1700" dirty="0">
                <a:solidFill>
                  <a:schemeClr val="bg1">
                    <a:lumMod val="50000"/>
                  </a:schemeClr>
                </a:solidFill>
                <a:latin typeface="Montserrat Semi-Bold Bold"/>
              </a:rPr>
              <a:t>futurumcareers.com</a:t>
            </a:r>
          </a:p>
        </p:txBody>
      </p:sp>
      <p:sp>
        <p:nvSpPr>
          <p:cNvPr id="10" name="TextBox 9">
            <a:extLst>
              <a:ext uri="{FF2B5EF4-FFF2-40B4-BE49-F238E27FC236}">
                <a16:creationId xmlns:a16="http://schemas.microsoft.com/office/drawing/2014/main" id="{0111AA03-0321-19AC-BBBE-18F4F4EFA3C0}"/>
              </a:ext>
            </a:extLst>
          </p:cNvPr>
          <p:cNvSpPr txBox="1"/>
          <p:nvPr/>
        </p:nvSpPr>
        <p:spPr>
          <a:xfrm>
            <a:off x="13158938" y="8143366"/>
            <a:ext cx="3993922" cy="584775"/>
          </a:xfrm>
          <a:prstGeom prst="rect">
            <a:avLst/>
          </a:prstGeom>
          <a:noFill/>
        </p:spPr>
        <p:txBody>
          <a:bodyPr wrap="square" rtlCol="0">
            <a:spAutoFit/>
          </a:bodyPr>
          <a:lstStyle/>
          <a:p>
            <a:r>
              <a:rPr lang="en-US" sz="1600" dirty="0">
                <a:solidFill>
                  <a:schemeClr val="tx1">
                    <a:lumMod val="75000"/>
                    <a:lumOff val="25000"/>
                  </a:schemeClr>
                </a:solidFill>
                <a:latin typeface="Montserrat" pitchFamily="2" charset="0"/>
              </a:rPr>
              <a:t>Kevin works with students Bryan and</a:t>
            </a:r>
          </a:p>
          <a:p>
            <a:r>
              <a:rPr lang="en-US" sz="1600" dirty="0">
                <a:solidFill>
                  <a:schemeClr val="tx1">
                    <a:lumMod val="75000"/>
                    <a:lumOff val="25000"/>
                  </a:schemeClr>
                </a:solidFill>
                <a:latin typeface="Montserrat" pitchFamily="2" charset="0"/>
              </a:rPr>
              <a:t>Jameson in the brewery</a:t>
            </a:r>
            <a:endParaRPr lang="en-GB" sz="1600" dirty="0">
              <a:solidFill>
                <a:schemeClr val="tx1">
                  <a:lumMod val="75000"/>
                  <a:lumOff val="25000"/>
                </a:schemeClr>
              </a:solidFill>
              <a:latin typeface="Montserrat" pitchFamily="2" charset="0"/>
            </a:endParaRPr>
          </a:p>
        </p:txBody>
      </p:sp>
      <p:sp>
        <p:nvSpPr>
          <p:cNvPr id="15" name="AutoShape 15">
            <a:extLst>
              <a:ext uri="{FF2B5EF4-FFF2-40B4-BE49-F238E27FC236}">
                <a16:creationId xmlns:a16="http://schemas.microsoft.com/office/drawing/2014/main" id="{5F0B12C2-94C5-AD4B-1DF6-CD15A5D13010}"/>
              </a:ext>
            </a:extLst>
          </p:cNvPr>
          <p:cNvSpPr/>
          <p:nvPr/>
        </p:nvSpPr>
        <p:spPr>
          <a:xfrm>
            <a:off x="0" y="6286500"/>
            <a:ext cx="8552402" cy="0"/>
          </a:xfrm>
          <a:prstGeom prst="line">
            <a:avLst/>
          </a:prstGeom>
          <a:ln w="123825" cap="flat">
            <a:solidFill>
              <a:srgbClr val="7500FF"/>
            </a:solidFill>
            <a:prstDash val="solid"/>
            <a:headEnd type="none" w="sm" len="sm"/>
            <a:tailEnd type="none" w="sm" len="sm"/>
          </a:ln>
        </p:spPr>
        <p:txBody>
          <a:bodyPr/>
          <a:lstStyle/>
          <a:p>
            <a:endParaRPr lang="en-GB"/>
          </a:p>
        </p:txBody>
      </p:sp>
    </p:spTree>
    <p:extLst>
      <p:ext uri="{BB962C8B-B14F-4D97-AF65-F5344CB8AC3E}">
        <p14:creationId xmlns:p14="http://schemas.microsoft.com/office/powerpoint/2010/main" val="184221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1000"/>
                                        <p:tgtEl>
                                          <p:spTgt spid="8">
                                            <p:txEl>
                                              <p:pRg st="3" end="3"/>
                                            </p:txEl>
                                          </p:spTgt>
                                        </p:tgtEl>
                                      </p:cBhvr>
                                    </p:animEffect>
                                    <p:anim calcmode="lin" valueType="num">
                                      <p:cBhvr>
                                        <p:cTn id="2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1000"/>
                                        <p:tgtEl>
                                          <p:spTgt spid="8">
                                            <p:txEl>
                                              <p:pRg st="4" end="4"/>
                                            </p:txEl>
                                          </p:spTgt>
                                        </p:tgtEl>
                                      </p:cBhvr>
                                    </p:animEffect>
                                    <p:anim calcmode="lin" valueType="num">
                                      <p:cBhvr>
                                        <p:cTn id="2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Effect transition="in" filter="fade">
                                      <p:cBhvr>
                                        <p:cTn id="31" dur="1000"/>
                                        <p:tgtEl>
                                          <p:spTgt spid="8">
                                            <p:txEl>
                                              <p:pRg st="7" end="7"/>
                                            </p:txEl>
                                          </p:spTgt>
                                        </p:tgtEl>
                                      </p:cBhvr>
                                    </p:animEffect>
                                    <p:anim calcmode="lin" valueType="num">
                                      <p:cBhvr>
                                        <p:cTn id="32"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glasses of beer next to wheat and hops&#10;&#10;Description automatically generated">
            <a:extLst>
              <a:ext uri="{FF2B5EF4-FFF2-40B4-BE49-F238E27FC236}">
                <a16:creationId xmlns:a16="http://schemas.microsoft.com/office/drawing/2014/main" id="{41B0470F-4D1B-485A-DB54-A77340F8620F}"/>
              </a:ext>
            </a:extLst>
          </p:cNvPr>
          <p:cNvPicPr>
            <a:picLocks noChangeAspect="1"/>
          </p:cNvPicPr>
          <p:nvPr/>
        </p:nvPicPr>
        <p:blipFill rotWithShape="1">
          <a:blip r:embed="rId2">
            <a:extLst>
              <a:ext uri="{28A0092B-C50C-407E-A947-70E740481C1C}">
                <a14:useLocalDpi xmlns:a14="http://schemas.microsoft.com/office/drawing/2010/main" val="0"/>
              </a:ext>
            </a:extLst>
          </a:blip>
          <a:srcRect l="4447" r="11639"/>
          <a:stretch/>
        </p:blipFill>
        <p:spPr>
          <a:xfrm>
            <a:off x="4495799" y="0"/>
            <a:ext cx="12941937" cy="10287000"/>
          </a:xfrm>
          <a:prstGeom prst="rect">
            <a:avLst/>
          </a:prstGeom>
        </p:spPr>
      </p:pic>
      <p:grpSp>
        <p:nvGrpSpPr>
          <p:cNvPr id="4" name="Group 4"/>
          <p:cNvGrpSpPr/>
          <p:nvPr/>
        </p:nvGrpSpPr>
        <p:grpSpPr>
          <a:xfrm>
            <a:off x="1083284" y="2611457"/>
            <a:ext cx="13627736" cy="6996706"/>
            <a:chOff x="0" y="0"/>
            <a:chExt cx="7846638" cy="4409338"/>
          </a:xfrm>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solidFill>
              <a:srgbClr val="FFC900"/>
            </a:solidFill>
          </p:spPr>
          <p:txBody>
            <a:bodyPr/>
            <a:lstStyle/>
            <a:p>
              <a:endParaRPr lang="en-GB"/>
            </a:p>
          </p:txBody>
        </p:sp>
      </p:grpSp>
      <p:grpSp>
        <p:nvGrpSpPr>
          <p:cNvPr id="6" name="Group 6"/>
          <p:cNvGrpSpPr/>
          <p:nvPr/>
        </p:nvGrpSpPr>
        <p:grpSpPr>
          <a:xfrm rot="-5400000">
            <a:off x="10790355" y="2743896"/>
            <a:ext cx="10287000" cy="4799209"/>
            <a:chOff x="0" y="0"/>
            <a:chExt cx="3130550" cy="1460500"/>
          </a:xfrm>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solidFill>
              <a:srgbClr val="7500FF"/>
            </a:solidFill>
          </p:spPr>
          <p:txBody>
            <a:bodyPr/>
            <a:lstStyle/>
            <a:p>
              <a:endParaRPr lang="en-GB"/>
            </a:p>
          </p:txBody>
        </p:sp>
      </p:grpSp>
      <p:grpSp>
        <p:nvGrpSpPr>
          <p:cNvPr id="10" name="Group 10"/>
          <p:cNvGrpSpPr/>
          <p:nvPr/>
        </p:nvGrpSpPr>
        <p:grpSpPr>
          <a:xfrm rot="5400000">
            <a:off x="-937583" y="937583"/>
            <a:ext cx="10287000" cy="8411834"/>
            <a:chOff x="0" y="0"/>
            <a:chExt cx="3130550" cy="2559898"/>
          </a:xfrm>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solidFill>
              <a:srgbClr val="7500FF"/>
            </a:solidFill>
          </p:spPr>
          <p:txBody>
            <a:bodyPr/>
            <a:lstStyle/>
            <a:p>
              <a:endParaRPr lang="en-GB"/>
            </a:p>
          </p:txBody>
        </p:sp>
      </p:grpSp>
      <p:grpSp>
        <p:nvGrpSpPr>
          <p:cNvPr id="12" name="Group 12"/>
          <p:cNvGrpSpPr/>
          <p:nvPr/>
        </p:nvGrpSpPr>
        <p:grpSpPr>
          <a:xfrm>
            <a:off x="1028700" y="2896955"/>
            <a:ext cx="13296900" cy="6359137"/>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8" y="-2845860"/>
            <a:ext cx="1480331" cy="8675048"/>
            <a:chOff x="0" y="0"/>
            <a:chExt cx="3130550" cy="18248691"/>
          </a:xfrm>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solidFill>
              <a:srgbClr val="FFC900"/>
            </a:solidFill>
          </p:spPr>
          <p:txBody>
            <a:bodyPr/>
            <a:lstStyle/>
            <a:p>
              <a:endParaRPr lang="en-GB"/>
            </a:p>
          </p:txBody>
        </p:sp>
      </p:grpSp>
      <p:grpSp>
        <p:nvGrpSpPr>
          <p:cNvPr id="17" name="Group 17"/>
          <p:cNvGrpSpPr/>
          <p:nvPr/>
        </p:nvGrpSpPr>
        <p:grpSpPr>
          <a:xfrm>
            <a:off x="1295399" y="3238500"/>
            <a:ext cx="12655384" cy="5770526"/>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a:p>
          </p:txBody>
        </p:sp>
      </p:grpSp>
      <p:sp>
        <p:nvSpPr>
          <p:cNvPr id="19" name="TextBox 19"/>
          <p:cNvSpPr txBox="1"/>
          <p:nvPr/>
        </p:nvSpPr>
        <p:spPr>
          <a:xfrm>
            <a:off x="783872" y="1030907"/>
            <a:ext cx="6844089" cy="982925"/>
          </a:xfrm>
          <a:prstGeom prst="rect">
            <a:avLst/>
          </a:prstGeom>
        </p:spPr>
        <p:txBody>
          <a:bodyPr lIns="0" tIns="0" rIns="0" bIns="0" rtlCol="0" anchor="t">
            <a:spAutoFit/>
          </a:bodyPr>
          <a:lstStyle/>
          <a:p>
            <a:pPr>
              <a:lnSpc>
                <a:spcPts val="7589"/>
              </a:lnSpc>
            </a:pPr>
            <a:r>
              <a:rPr lang="en-US" sz="6899" dirty="0">
                <a:solidFill>
                  <a:schemeClr val="tx1">
                    <a:lumMod val="65000"/>
                    <a:lumOff val="35000"/>
                  </a:schemeClr>
                </a:solidFill>
                <a:latin typeface="Montserrat Extra-Bold Bold"/>
              </a:rPr>
              <a:t>Talking </a:t>
            </a:r>
            <a:r>
              <a:rPr lang="en-US" sz="6899" dirty="0">
                <a:solidFill>
                  <a:schemeClr val="tx1">
                    <a:lumMod val="65000"/>
                    <a:lumOff val="35000"/>
                  </a:schemeClr>
                </a:solidFill>
                <a:latin typeface="Montserrat Extra-Bold"/>
              </a:rPr>
              <a:t>points</a:t>
            </a:r>
          </a:p>
        </p:txBody>
      </p:sp>
      <p:sp>
        <p:nvSpPr>
          <p:cNvPr id="21" name="TextBox 21"/>
          <p:cNvSpPr txBox="1"/>
          <p:nvPr/>
        </p:nvSpPr>
        <p:spPr>
          <a:xfrm>
            <a:off x="1679088" y="3516329"/>
            <a:ext cx="12271695" cy="5382499"/>
          </a:xfrm>
          <a:prstGeom prst="rect">
            <a:avLst/>
          </a:prstGeom>
        </p:spPr>
        <p:txBody>
          <a:bodyPr wrap="square" lIns="0" tIns="0" rIns="0" bIns="0" rtlCol="0" anchor="t">
            <a:spAutoFit/>
          </a:bodyPr>
          <a:lstStyle/>
          <a:p>
            <a:pPr marL="457200" indent="-457200" algn="l">
              <a:lnSpc>
                <a:spcPct val="120000"/>
              </a:lnSpc>
              <a:spcAft>
                <a:spcPts val="1200"/>
              </a:spcAft>
              <a:buFont typeface="+mj-lt"/>
              <a:buAutoNum type="arabicPeriod"/>
            </a:pPr>
            <a:r>
              <a:rPr lang="en-US" sz="2800" dirty="0">
                <a:solidFill>
                  <a:schemeClr val="tx1">
                    <a:lumMod val="65000"/>
                    <a:lumOff val="35000"/>
                  </a:schemeClr>
                </a:solidFill>
                <a:latin typeface="Montserrat" pitchFamily="2" charset="0"/>
              </a:rPr>
              <a:t>What role does malt play in beer?</a:t>
            </a:r>
          </a:p>
          <a:p>
            <a:pPr marL="457200" indent="-457200" algn="l">
              <a:lnSpc>
                <a:spcPct val="120000"/>
              </a:lnSpc>
              <a:spcAft>
                <a:spcPts val="1200"/>
              </a:spcAft>
              <a:buFont typeface="+mj-lt"/>
              <a:buAutoNum type="arabicPeriod"/>
            </a:pPr>
            <a:r>
              <a:rPr lang="en-US" sz="2800" dirty="0">
                <a:solidFill>
                  <a:schemeClr val="tx1">
                    <a:lumMod val="65000"/>
                    <a:lumOff val="35000"/>
                  </a:schemeClr>
                </a:solidFill>
                <a:latin typeface="Montserrat" pitchFamily="2" charset="0"/>
              </a:rPr>
              <a:t>What chemical reaction occurs during fermentation?</a:t>
            </a:r>
          </a:p>
          <a:p>
            <a:pPr marL="457200" indent="-457200">
              <a:lnSpc>
                <a:spcPct val="120000"/>
              </a:lnSpc>
              <a:spcAft>
                <a:spcPts val="1200"/>
              </a:spcAft>
              <a:buFont typeface="+mj-lt"/>
              <a:buAutoNum type="arabicPeriod"/>
            </a:pPr>
            <a:r>
              <a:rPr lang="en-US" sz="2800" dirty="0">
                <a:solidFill>
                  <a:schemeClr val="tx1">
                    <a:lumMod val="65000"/>
                    <a:lumOff val="35000"/>
                  </a:schemeClr>
                </a:solidFill>
                <a:latin typeface="Montserrat" pitchFamily="2" charset="0"/>
              </a:rPr>
              <a:t>How does the combination of liquid chromatography and mass spectrometry help Ron’s team investigate the chemistry of beer?</a:t>
            </a:r>
          </a:p>
          <a:p>
            <a:pPr marL="457200" indent="-457200">
              <a:lnSpc>
                <a:spcPct val="120000"/>
              </a:lnSpc>
              <a:spcAft>
                <a:spcPts val="1200"/>
              </a:spcAft>
              <a:buFont typeface="+mj-lt"/>
              <a:buAutoNum type="arabicPeriod"/>
            </a:pPr>
            <a:r>
              <a:rPr lang="en-US" sz="2800" dirty="0">
                <a:solidFill>
                  <a:schemeClr val="tx1">
                    <a:lumMod val="65000"/>
                    <a:lumOff val="35000"/>
                  </a:schemeClr>
                </a:solidFill>
                <a:latin typeface="Montserrat" pitchFamily="2" charset="0"/>
              </a:rPr>
              <a:t>Why is climate change causing the </a:t>
            </a:r>
            <a:r>
              <a:rPr lang="en-US" sz="2800" dirty="0" err="1">
                <a:solidFill>
                  <a:schemeClr val="tx1">
                    <a:lumMod val="65000"/>
                    <a:lumOff val="35000"/>
                  </a:schemeClr>
                </a:solidFill>
                <a:latin typeface="Montserrat" pitchFamily="2" charset="0"/>
              </a:rPr>
              <a:t>flavour</a:t>
            </a:r>
            <a:r>
              <a:rPr lang="en-US" sz="2800" dirty="0">
                <a:solidFill>
                  <a:schemeClr val="tx1">
                    <a:lumMod val="65000"/>
                    <a:lumOff val="35000"/>
                  </a:schemeClr>
                </a:solidFill>
                <a:latin typeface="Montserrat" pitchFamily="2" charset="0"/>
              </a:rPr>
              <a:t> of beers to change?</a:t>
            </a:r>
          </a:p>
          <a:p>
            <a:pPr marL="457200" indent="-457200">
              <a:lnSpc>
                <a:spcPct val="120000"/>
              </a:lnSpc>
              <a:spcAft>
                <a:spcPts val="1200"/>
              </a:spcAft>
              <a:buFont typeface="+mj-lt"/>
              <a:buAutoNum type="arabicPeriod"/>
            </a:pPr>
            <a:r>
              <a:rPr lang="en-US" sz="2800" dirty="0">
                <a:solidFill>
                  <a:schemeClr val="tx1">
                    <a:lumMod val="65000"/>
                    <a:lumOff val="35000"/>
                  </a:schemeClr>
                </a:solidFill>
                <a:latin typeface="Montserrat" pitchFamily="2" charset="0"/>
              </a:rPr>
              <a:t>As climate change continues, how could this research help malt and hop farmers?</a:t>
            </a:r>
          </a:p>
          <a:p>
            <a:pPr marL="457200" indent="-457200">
              <a:lnSpc>
                <a:spcPct val="120000"/>
              </a:lnSpc>
              <a:spcAft>
                <a:spcPts val="1200"/>
              </a:spcAft>
              <a:buFont typeface="+mj-lt"/>
              <a:buAutoNum type="arabicPeriod"/>
            </a:pPr>
            <a:r>
              <a:rPr lang="en-US" sz="2800" dirty="0">
                <a:solidFill>
                  <a:schemeClr val="tx1">
                    <a:lumMod val="65000"/>
                    <a:lumOff val="35000"/>
                  </a:schemeClr>
                </a:solidFill>
                <a:latin typeface="Montserrat" pitchFamily="2" charset="0"/>
              </a:rPr>
              <a:t>As climate change continues, how could this research help brewers, such as Kevin?</a:t>
            </a:r>
          </a:p>
        </p:txBody>
      </p:sp>
      <p:sp>
        <p:nvSpPr>
          <p:cNvPr id="8" name="TextBox 13">
            <a:extLst>
              <a:ext uri="{FF2B5EF4-FFF2-40B4-BE49-F238E27FC236}">
                <a16:creationId xmlns:a16="http://schemas.microsoft.com/office/drawing/2014/main" id="{633165F4-E5C6-94B4-1A67-228B8D2604A2}"/>
              </a:ext>
            </a:extLst>
          </p:cNvPr>
          <p:cNvSpPr txBox="1"/>
          <p:nvPr/>
        </p:nvSpPr>
        <p:spPr>
          <a:xfrm>
            <a:off x="381000" y="9639300"/>
            <a:ext cx="4979916" cy="284693"/>
          </a:xfrm>
          <a:prstGeom prst="rect">
            <a:avLst/>
          </a:prstGeom>
        </p:spPr>
        <p:txBody>
          <a:bodyPr lIns="0" tIns="0" rIns="0" bIns="0" rtlCol="0" anchor="t">
            <a:spAutoFit/>
          </a:bodyPr>
          <a:lstStyle/>
          <a:p>
            <a:pPr>
              <a:lnSpc>
                <a:spcPts val="2380"/>
              </a:lnSpc>
            </a:pPr>
            <a:r>
              <a:rPr lang="en-US" sz="1700" dirty="0">
                <a:solidFill>
                  <a:srgbClr val="FFFFFF"/>
                </a:solidFill>
                <a:latin typeface="Montserrat Semi-Bold"/>
              </a:rPr>
              <a:t>09       </a:t>
            </a:r>
            <a:r>
              <a:rPr lang="en-US" sz="1700" dirty="0">
                <a:solidFill>
                  <a:srgbClr val="FFFFFF"/>
                </a:solidFill>
                <a:latin typeface="Montserrat Semi-Bold Bold"/>
              </a:rPr>
              <a:t>futurumcareers.com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fade">
                                      <p:cBhvr>
                                        <p:cTn id="14" dur="1000"/>
                                        <p:tgtEl>
                                          <p:spTgt spid="21">
                                            <p:txEl>
                                              <p:pRg st="1" end="1"/>
                                            </p:txEl>
                                          </p:spTgt>
                                        </p:tgtEl>
                                      </p:cBhvr>
                                    </p:animEffect>
                                    <p:anim calcmode="lin" valueType="num">
                                      <p:cBhvr>
                                        <p:cTn id="15"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anim calcmode="lin" valueType="num">
                                      <p:cBhvr>
                                        <p:cTn id="22"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xEl>
                                              <p:pRg st="3" end="3"/>
                                            </p:txEl>
                                          </p:spTgt>
                                        </p:tgtEl>
                                        <p:attrNameLst>
                                          <p:attrName>style.visibility</p:attrName>
                                        </p:attrNameLst>
                                      </p:cBhvr>
                                      <p:to>
                                        <p:strVal val="visible"/>
                                      </p:to>
                                    </p:set>
                                    <p:animEffect transition="in" filter="fade">
                                      <p:cBhvr>
                                        <p:cTn id="28" dur="1000"/>
                                        <p:tgtEl>
                                          <p:spTgt spid="21">
                                            <p:txEl>
                                              <p:pRg st="3" end="3"/>
                                            </p:txEl>
                                          </p:spTgt>
                                        </p:tgtEl>
                                      </p:cBhvr>
                                    </p:animEffect>
                                    <p:anim calcmode="lin" valueType="num">
                                      <p:cBhvr>
                                        <p:cTn id="29"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xEl>
                                              <p:pRg st="4" end="4"/>
                                            </p:txEl>
                                          </p:spTgt>
                                        </p:tgtEl>
                                        <p:attrNameLst>
                                          <p:attrName>style.visibility</p:attrName>
                                        </p:attrNameLst>
                                      </p:cBhvr>
                                      <p:to>
                                        <p:strVal val="visible"/>
                                      </p:to>
                                    </p:set>
                                    <p:animEffect transition="in" filter="fade">
                                      <p:cBhvr>
                                        <p:cTn id="35" dur="1000"/>
                                        <p:tgtEl>
                                          <p:spTgt spid="21">
                                            <p:txEl>
                                              <p:pRg st="4" end="4"/>
                                            </p:txEl>
                                          </p:spTgt>
                                        </p:tgtEl>
                                      </p:cBhvr>
                                    </p:animEffect>
                                    <p:anim calcmode="lin" valueType="num">
                                      <p:cBhvr>
                                        <p:cTn id="36" dur="10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1">
                                            <p:txEl>
                                              <p:pRg st="5" end="5"/>
                                            </p:txEl>
                                          </p:spTgt>
                                        </p:tgtEl>
                                        <p:attrNameLst>
                                          <p:attrName>style.visibility</p:attrName>
                                        </p:attrNameLst>
                                      </p:cBhvr>
                                      <p:to>
                                        <p:strVal val="visible"/>
                                      </p:to>
                                    </p:set>
                                    <p:animEffect transition="in" filter="fade">
                                      <p:cBhvr>
                                        <p:cTn id="42" dur="1000"/>
                                        <p:tgtEl>
                                          <p:spTgt spid="21">
                                            <p:txEl>
                                              <p:pRg st="5" end="5"/>
                                            </p:txEl>
                                          </p:spTgt>
                                        </p:tgtEl>
                                      </p:cBhvr>
                                    </p:animEffect>
                                    <p:anim calcmode="lin" valueType="num">
                                      <p:cBhvr>
                                        <p:cTn id="43" dur="1000" fill="hold"/>
                                        <p:tgtEl>
                                          <p:spTgt spid="2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9e5eb4c-ad0d-4795-ae2e-baffe4a7a343" xsi:nil="true"/>
    <lcf76f155ced4ddcb4097134ff3c332f xmlns="4ef8ee0b-e025-4bd4-94a6-4c71df7778d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8" ma:contentTypeDescription="Create a new document." ma:contentTypeScope="" ma:versionID="b310b5c2e6bd8e666d2b9f7dc18872f1">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688ee0138dd7de2ffe3161e2fed286d7"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880CE9-8CB5-4DBE-84D9-560466B5AC72}">
  <ds:schemaRefs>
    <ds:schemaRef ds:uri="http://schemas.microsoft.com/sharepoint/v3/contenttype/forms"/>
  </ds:schemaRefs>
</ds:datastoreItem>
</file>

<file path=customXml/itemProps2.xml><?xml version="1.0" encoding="utf-8"?>
<ds:datastoreItem xmlns:ds="http://schemas.openxmlformats.org/officeDocument/2006/customXml" ds:itemID="{DD27C9C9-1383-43CA-9F0A-3F7796B22DE4}">
  <ds:schemaRefs>
    <ds:schemaRef ds:uri="http://schemas.microsoft.com/office/2006/metadata/properties"/>
    <ds:schemaRef ds:uri="http://schemas.microsoft.com/office/infopath/2007/PartnerControls"/>
    <ds:schemaRef ds:uri="09e5eb4c-ad0d-4795-ae2e-baffe4a7a343"/>
    <ds:schemaRef ds:uri="4ef8ee0b-e025-4bd4-94a6-4c71df7778d2"/>
  </ds:schemaRefs>
</ds:datastoreItem>
</file>

<file path=customXml/itemProps3.xml><?xml version="1.0" encoding="utf-8"?>
<ds:datastoreItem xmlns:ds="http://schemas.openxmlformats.org/officeDocument/2006/customXml" ds:itemID="{A8EEBA31-5101-4EE9-B842-457B373B88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635</TotalTime>
  <Words>1587</Words>
  <Application>Microsoft Office PowerPoint</Application>
  <PresentationFormat>Custom</PresentationFormat>
  <Paragraphs>138</Paragraphs>
  <Slides>20</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Montserrat Semi-Bold</vt:lpstr>
      <vt:lpstr>Montserrat</vt:lpstr>
      <vt:lpstr>Montserrat Classic Bold Italics</vt:lpstr>
      <vt:lpstr>Calibri</vt:lpstr>
      <vt:lpstr>Montserrat SemiBold</vt:lpstr>
      <vt:lpstr>Montserrat Semi-Bold Bold</vt:lpstr>
      <vt:lpstr>Montserrat Extra-Bold Bold</vt:lpstr>
      <vt:lpstr>Montserrat Bold</vt:lpstr>
      <vt:lpstr>Montserrat Classic</vt:lpstr>
      <vt:lpstr>Arial</vt:lpstr>
      <vt:lpstr>Montserrat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Sciences Presentation</dc:title>
  <dc:creator>Isla</dc:creator>
  <cp:lastModifiedBy>Isla Foffa</cp:lastModifiedBy>
  <cp:revision>7</cp:revision>
  <dcterms:created xsi:type="dcterms:W3CDTF">2006-08-16T00:00:00Z</dcterms:created>
  <dcterms:modified xsi:type="dcterms:W3CDTF">2024-04-29T14:22:29Z</dcterms:modified>
  <dc:identifier>DAFb8zIHRfw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y fmtid="{D5CDD505-2E9C-101B-9397-08002B2CF9AE}" pid="3" name="MediaServiceImageTags">
    <vt:lpwstr/>
  </property>
</Properties>
</file>