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4"/>
  </p:notesMasterIdLst>
  <p:sldIdLst>
    <p:sldId id="256" r:id="rId5"/>
    <p:sldId id="257" r:id="rId6"/>
    <p:sldId id="258" r:id="rId7"/>
    <p:sldId id="265" r:id="rId8"/>
    <p:sldId id="266" r:id="rId9"/>
    <p:sldId id="267" r:id="rId10"/>
    <p:sldId id="268" r:id="rId11"/>
    <p:sldId id="269" r:id="rId12"/>
    <p:sldId id="276" r:id="rId13"/>
    <p:sldId id="259" r:id="rId14"/>
    <p:sldId id="274" r:id="rId15"/>
    <p:sldId id="260" r:id="rId16"/>
    <p:sldId id="277" r:id="rId17"/>
    <p:sldId id="261" r:id="rId18"/>
    <p:sldId id="262" r:id="rId19"/>
    <p:sldId id="264" r:id="rId20"/>
    <p:sldId id="275" r:id="rId21"/>
    <p:sldId id="271" r:id="rId22"/>
    <p:sldId id="27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zmICo2szl7fNA/xPk2pang==" hashData="eJIq4BElpeLJ4ZSHKOPA19Ut82Pm8PVqFYTNcdQ/+czn0RidxoQQOnDS6iJ4DsiGY+j3MYgzyvIdO0Q0jbD1r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66"/>
    <a:srgbClr val="009999"/>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520170-5CE7-4ED6-A6B0-D6CBAC939F15}" v="6" dt="2022-01-13T13:23:07.729"/>
    <p1510:client id="{FEC7E842-69B5-4B4A-9179-2BDC7A8DA76C}" v="107" dt="2022-01-13T13:04:32.2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5071" autoAdjust="0"/>
  </p:normalViewPr>
  <p:slideViewPr>
    <p:cSldViewPr snapToGrid="0">
      <p:cViewPr varScale="1">
        <p:scale>
          <a:sx n="104" d="100"/>
          <a:sy n="104" d="100"/>
        </p:scale>
        <p:origin x="258" y="114"/>
      </p:cViewPr>
      <p:guideLst/>
    </p:cSldViewPr>
  </p:slideViewPr>
  <p:outlineViewPr>
    <p:cViewPr>
      <p:scale>
        <a:sx n="33" d="100"/>
        <a:sy n="33" d="100"/>
      </p:scale>
      <p:origin x="0" y="-25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a Morgan" userId="39ed17eb-1fe1-4e30-9f9d-69b034d5bc77" providerId="ADAL" clId="{FEC7E842-69B5-4B4A-9179-2BDC7A8DA76C}"/>
    <pc:docChg chg="custSel modSld">
      <pc:chgData name="Erica Morgan" userId="39ed17eb-1fe1-4e30-9f9d-69b034d5bc77" providerId="ADAL" clId="{FEC7E842-69B5-4B4A-9179-2BDC7A8DA76C}" dt="2022-01-13T13:04:58.244" v="1166" actId="20577"/>
      <pc:docMkLst>
        <pc:docMk/>
      </pc:docMkLst>
      <pc:sldChg chg="modSp modNotesTx">
        <pc:chgData name="Erica Morgan" userId="39ed17eb-1fe1-4e30-9f9d-69b034d5bc77" providerId="ADAL" clId="{FEC7E842-69B5-4B4A-9179-2BDC7A8DA76C}" dt="2022-01-13T12:57:24.959" v="159" actId="20577"/>
        <pc:sldMkLst>
          <pc:docMk/>
          <pc:sldMk cId="1594403468" sldId="257"/>
        </pc:sldMkLst>
        <pc:spChg chg="mod">
          <ac:chgData name="Erica Morgan" userId="39ed17eb-1fe1-4e30-9f9d-69b034d5bc77" providerId="ADAL" clId="{FEC7E842-69B5-4B4A-9179-2BDC7A8DA76C}" dt="2022-01-13T12:43:17.392" v="1" actId="207"/>
          <ac:spMkLst>
            <pc:docMk/>
            <pc:sldMk cId="1594403468" sldId="257"/>
            <ac:spMk id="4" creationId="{50F4DC96-D934-47F2-B48B-EAAD788BCD57}"/>
          </ac:spMkLst>
        </pc:spChg>
      </pc:sldChg>
      <pc:sldChg chg="modSp modNotesTx">
        <pc:chgData name="Erica Morgan" userId="39ed17eb-1fe1-4e30-9f9d-69b034d5bc77" providerId="ADAL" clId="{FEC7E842-69B5-4B4A-9179-2BDC7A8DA76C}" dt="2022-01-13T12:58:42.558" v="351" actId="20577"/>
        <pc:sldMkLst>
          <pc:docMk/>
          <pc:sldMk cId="1689462964" sldId="258"/>
        </pc:sldMkLst>
        <pc:spChg chg="mod">
          <ac:chgData name="Erica Morgan" userId="39ed17eb-1fe1-4e30-9f9d-69b034d5bc77" providerId="ADAL" clId="{FEC7E842-69B5-4B4A-9179-2BDC7A8DA76C}" dt="2022-01-13T12:48:17.287" v="15" actId="207"/>
          <ac:spMkLst>
            <pc:docMk/>
            <pc:sldMk cId="1689462964" sldId="258"/>
            <ac:spMk id="4" creationId="{143F0E6F-E31D-4EA4-A3B8-A12EE0EC0BB0}"/>
          </ac:spMkLst>
        </pc:spChg>
      </pc:sldChg>
      <pc:sldChg chg="modSp">
        <pc:chgData name="Erica Morgan" userId="39ed17eb-1fe1-4e30-9f9d-69b034d5bc77" providerId="ADAL" clId="{FEC7E842-69B5-4B4A-9179-2BDC7A8DA76C}" dt="2022-01-13T12:52:59.032" v="29" actId="207"/>
        <pc:sldMkLst>
          <pc:docMk/>
          <pc:sldMk cId="2997591514" sldId="259"/>
        </pc:sldMkLst>
        <pc:spChg chg="mod">
          <ac:chgData name="Erica Morgan" userId="39ed17eb-1fe1-4e30-9f9d-69b034d5bc77" providerId="ADAL" clId="{FEC7E842-69B5-4B4A-9179-2BDC7A8DA76C}" dt="2022-01-13T12:52:59.032" v="29" actId="207"/>
          <ac:spMkLst>
            <pc:docMk/>
            <pc:sldMk cId="2997591514" sldId="259"/>
            <ac:spMk id="3" creationId="{85A25E28-09CD-45D3-A94C-219102055E20}"/>
          </ac:spMkLst>
        </pc:spChg>
      </pc:sldChg>
      <pc:sldChg chg="modSp modNotesTx">
        <pc:chgData name="Erica Morgan" userId="39ed17eb-1fe1-4e30-9f9d-69b034d5bc77" providerId="ADAL" clId="{FEC7E842-69B5-4B4A-9179-2BDC7A8DA76C}" dt="2022-01-13T13:03:32.255" v="1068" actId="20577"/>
        <pc:sldMkLst>
          <pc:docMk/>
          <pc:sldMk cId="168465497" sldId="261"/>
        </pc:sldMkLst>
        <pc:spChg chg="mod">
          <ac:chgData name="Erica Morgan" userId="39ed17eb-1fe1-4e30-9f9d-69b034d5bc77" providerId="ADAL" clId="{FEC7E842-69B5-4B4A-9179-2BDC7A8DA76C}" dt="2022-01-13T13:03:00.623" v="936" actId="207"/>
          <ac:spMkLst>
            <pc:docMk/>
            <pc:sldMk cId="168465497" sldId="261"/>
            <ac:spMk id="3" creationId="{05E7FA9C-E3F1-4E6F-9FBB-6E265F92D30E}"/>
          </ac:spMkLst>
        </pc:spChg>
      </pc:sldChg>
      <pc:sldChg chg="modSp modNotesTx">
        <pc:chgData name="Erica Morgan" userId="39ed17eb-1fe1-4e30-9f9d-69b034d5bc77" providerId="ADAL" clId="{FEC7E842-69B5-4B4A-9179-2BDC7A8DA76C}" dt="2022-01-13T13:03:49.464" v="1080" actId="20577"/>
        <pc:sldMkLst>
          <pc:docMk/>
          <pc:sldMk cId="4131976378" sldId="262"/>
        </pc:sldMkLst>
        <pc:spChg chg="mod">
          <ac:chgData name="Erica Morgan" userId="39ed17eb-1fe1-4e30-9f9d-69b034d5bc77" providerId="ADAL" clId="{FEC7E842-69B5-4B4A-9179-2BDC7A8DA76C}" dt="2022-01-13T13:03:44.812" v="1070" actId="207"/>
          <ac:spMkLst>
            <pc:docMk/>
            <pc:sldMk cId="4131976378" sldId="262"/>
            <ac:spMk id="3" creationId="{B73273A6-BB5A-4C29-960E-0865B9AED7DE}"/>
          </ac:spMkLst>
        </pc:spChg>
      </pc:sldChg>
      <pc:sldChg chg="modSp mod modNotesTx">
        <pc:chgData name="Erica Morgan" userId="39ed17eb-1fe1-4e30-9f9d-69b034d5bc77" providerId="ADAL" clId="{FEC7E842-69B5-4B4A-9179-2BDC7A8DA76C}" dt="2022-01-13T12:59:54.865" v="602" actId="20577"/>
        <pc:sldMkLst>
          <pc:docMk/>
          <pc:sldMk cId="4198112728" sldId="265"/>
        </pc:sldMkLst>
        <pc:spChg chg="mod">
          <ac:chgData name="Erica Morgan" userId="39ed17eb-1fe1-4e30-9f9d-69b034d5bc77" providerId="ADAL" clId="{FEC7E842-69B5-4B4A-9179-2BDC7A8DA76C}" dt="2022-01-13T12:46:34.090" v="12" actId="14100"/>
          <ac:spMkLst>
            <pc:docMk/>
            <pc:sldMk cId="4198112728" sldId="265"/>
            <ac:spMk id="2" creationId="{3308AF0A-27BF-4850-8FD9-6F5E0E622658}"/>
          </ac:spMkLst>
        </pc:spChg>
        <pc:spChg chg="mod">
          <ac:chgData name="Erica Morgan" userId="39ed17eb-1fe1-4e30-9f9d-69b034d5bc77" providerId="ADAL" clId="{FEC7E842-69B5-4B4A-9179-2BDC7A8DA76C}" dt="2022-01-13T12:46:37.517" v="13" actId="14100"/>
          <ac:spMkLst>
            <pc:docMk/>
            <pc:sldMk cId="4198112728" sldId="265"/>
            <ac:spMk id="3" creationId="{1CE0BCFF-378D-4882-9822-9BEFF6FD26E3}"/>
          </ac:spMkLst>
        </pc:spChg>
      </pc:sldChg>
      <pc:sldChg chg="modSp modNotesTx">
        <pc:chgData name="Erica Morgan" userId="39ed17eb-1fe1-4e30-9f9d-69b034d5bc77" providerId="ADAL" clId="{FEC7E842-69B5-4B4A-9179-2BDC7A8DA76C}" dt="2022-01-13T13:00:16.924" v="641" actId="20577"/>
        <pc:sldMkLst>
          <pc:docMk/>
          <pc:sldMk cId="1511476300" sldId="267"/>
        </pc:sldMkLst>
        <pc:spChg chg="mod">
          <ac:chgData name="Erica Morgan" userId="39ed17eb-1fe1-4e30-9f9d-69b034d5bc77" providerId="ADAL" clId="{FEC7E842-69B5-4B4A-9179-2BDC7A8DA76C}" dt="2022-01-13T12:49:36.510" v="18" actId="207"/>
          <ac:spMkLst>
            <pc:docMk/>
            <pc:sldMk cId="1511476300" sldId="267"/>
            <ac:spMk id="3" creationId="{C57304CE-2D63-48A1-85DC-721248BE03F4}"/>
          </ac:spMkLst>
        </pc:spChg>
      </pc:sldChg>
      <pc:sldChg chg="modSp mod modNotesTx">
        <pc:chgData name="Erica Morgan" userId="39ed17eb-1fe1-4e30-9f9d-69b034d5bc77" providerId="ADAL" clId="{FEC7E842-69B5-4B4A-9179-2BDC7A8DA76C}" dt="2022-01-13T13:00:55.142" v="693" actId="20577"/>
        <pc:sldMkLst>
          <pc:docMk/>
          <pc:sldMk cId="4181895183" sldId="268"/>
        </pc:sldMkLst>
        <pc:spChg chg="mod">
          <ac:chgData name="Erica Morgan" userId="39ed17eb-1fe1-4e30-9f9d-69b034d5bc77" providerId="ADAL" clId="{FEC7E842-69B5-4B4A-9179-2BDC7A8DA76C}" dt="2022-01-13T12:50:50.479" v="22" actId="14100"/>
          <ac:spMkLst>
            <pc:docMk/>
            <pc:sldMk cId="4181895183" sldId="268"/>
            <ac:spMk id="2" creationId="{34D35324-A31B-4420-A505-C4FE4BBD2D1D}"/>
          </ac:spMkLst>
        </pc:spChg>
        <pc:spChg chg="mod">
          <ac:chgData name="Erica Morgan" userId="39ed17eb-1fe1-4e30-9f9d-69b034d5bc77" providerId="ADAL" clId="{FEC7E842-69B5-4B4A-9179-2BDC7A8DA76C}" dt="2022-01-13T12:50:46.917" v="21" actId="1076"/>
          <ac:spMkLst>
            <pc:docMk/>
            <pc:sldMk cId="4181895183" sldId="268"/>
            <ac:spMk id="3" creationId="{A9ADDB01-F9F3-4901-91CB-6FF69FED6FD5}"/>
          </ac:spMkLst>
        </pc:spChg>
      </pc:sldChg>
      <pc:sldChg chg="modSp mod modNotesTx">
        <pc:chgData name="Erica Morgan" userId="39ed17eb-1fe1-4e30-9f9d-69b034d5bc77" providerId="ADAL" clId="{FEC7E842-69B5-4B4A-9179-2BDC7A8DA76C}" dt="2022-01-13T13:01:07.081" v="710" actId="20577"/>
        <pc:sldMkLst>
          <pc:docMk/>
          <pc:sldMk cId="893296152" sldId="269"/>
        </pc:sldMkLst>
        <pc:spChg chg="mod">
          <ac:chgData name="Erica Morgan" userId="39ed17eb-1fe1-4e30-9f9d-69b034d5bc77" providerId="ADAL" clId="{FEC7E842-69B5-4B4A-9179-2BDC7A8DA76C}" dt="2022-01-13T12:51:03.727" v="24" actId="14100"/>
          <ac:spMkLst>
            <pc:docMk/>
            <pc:sldMk cId="893296152" sldId="269"/>
            <ac:spMk id="2" creationId="{BB41EA61-785B-41FA-9ADA-B98BC37400D9}"/>
          </ac:spMkLst>
        </pc:spChg>
        <pc:spChg chg="mod">
          <ac:chgData name="Erica Morgan" userId="39ed17eb-1fe1-4e30-9f9d-69b034d5bc77" providerId="ADAL" clId="{FEC7E842-69B5-4B4A-9179-2BDC7A8DA76C}" dt="2022-01-13T12:51:59.495" v="27" actId="1076"/>
          <ac:spMkLst>
            <pc:docMk/>
            <pc:sldMk cId="893296152" sldId="269"/>
            <ac:spMk id="3" creationId="{5938DB0F-C57D-4AE0-AEB7-145577489E69}"/>
          </ac:spMkLst>
        </pc:spChg>
      </pc:sldChg>
      <pc:sldChg chg="modSp mod modNotesTx">
        <pc:chgData name="Erica Morgan" userId="39ed17eb-1fe1-4e30-9f9d-69b034d5bc77" providerId="ADAL" clId="{FEC7E842-69B5-4B4A-9179-2BDC7A8DA76C}" dt="2022-01-13T13:01:43.860" v="856" actId="20577"/>
        <pc:sldMkLst>
          <pc:docMk/>
          <pc:sldMk cId="764737538" sldId="274"/>
        </pc:sldMkLst>
        <pc:spChg chg="mod">
          <ac:chgData name="Erica Morgan" userId="39ed17eb-1fe1-4e30-9f9d-69b034d5bc77" providerId="ADAL" clId="{FEC7E842-69B5-4B4A-9179-2BDC7A8DA76C}" dt="2022-01-13T12:53:21.239" v="33" actId="14100"/>
          <ac:spMkLst>
            <pc:docMk/>
            <pc:sldMk cId="764737538" sldId="274"/>
            <ac:spMk id="2" creationId="{464901FE-E7D8-4BA5-BD30-0E99CF0CB4F4}"/>
          </ac:spMkLst>
        </pc:spChg>
        <pc:spChg chg="mod">
          <ac:chgData name="Erica Morgan" userId="39ed17eb-1fe1-4e30-9f9d-69b034d5bc77" providerId="ADAL" clId="{FEC7E842-69B5-4B4A-9179-2BDC7A8DA76C}" dt="2022-01-13T12:54:23.209" v="41" actId="207"/>
          <ac:spMkLst>
            <pc:docMk/>
            <pc:sldMk cId="764737538" sldId="274"/>
            <ac:spMk id="3" creationId="{85A25E28-09CD-45D3-A94C-219102055E20}"/>
          </ac:spMkLst>
        </pc:spChg>
      </pc:sldChg>
      <pc:sldChg chg="modSp modNotesTx">
        <pc:chgData name="Erica Morgan" userId="39ed17eb-1fe1-4e30-9f9d-69b034d5bc77" providerId="ADAL" clId="{FEC7E842-69B5-4B4A-9179-2BDC7A8DA76C}" dt="2022-01-13T13:04:58.244" v="1166" actId="20577"/>
        <pc:sldMkLst>
          <pc:docMk/>
          <pc:sldMk cId="1965828867" sldId="275"/>
        </pc:sldMkLst>
        <pc:spChg chg="mod">
          <ac:chgData name="Erica Morgan" userId="39ed17eb-1fe1-4e30-9f9d-69b034d5bc77" providerId="ADAL" clId="{FEC7E842-69B5-4B4A-9179-2BDC7A8DA76C}" dt="2022-01-13T13:04:32.218" v="1107" actId="20577"/>
          <ac:spMkLst>
            <pc:docMk/>
            <pc:sldMk cId="1965828867" sldId="275"/>
            <ac:spMk id="4" creationId="{8E277B54-850D-467E-8488-60F4CAB21681}"/>
          </ac:spMkLst>
        </pc:spChg>
      </pc:sldChg>
      <pc:sldChg chg="modSp mod modNotesTx">
        <pc:chgData name="Erica Morgan" userId="39ed17eb-1fe1-4e30-9f9d-69b034d5bc77" providerId="ADAL" clId="{FEC7E842-69B5-4B4A-9179-2BDC7A8DA76C}" dt="2022-01-13T13:02:19.532" v="914" actId="313"/>
        <pc:sldMkLst>
          <pc:docMk/>
          <pc:sldMk cId="588461447" sldId="277"/>
        </pc:sldMkLst>
        <pc:spChg chg="mod">
          <ac:chgData name="Erica Morgan" userId="39ed17eb-1fe1-4e30-9f9d-69b034d5bc77" providerId="ADAL" clId="{FEC7E842-69B5-4B4A-9179-2BDC7A8DA76C}" dt="2022-01-13T12:55:33.005" v="93" actId="20577"/>
          <ac:spMkLst>
            <pc:docMk/>
            <pc:sldMk cId="588461447" sldId="277"/>
            <ac:spMk id="4" creationId="{8E277B54-850D-467E-8488-60F4CAB21681}"/>
          </ac:spMkLst>
        </pc:spChg>
      </pc:sldChg>
    </pc:docChg>
  </pc:docChgLst>
  <pc:docChgLst>
    <pc:chgData name="Isla Foffa" userId="237bb2e1-a752-4b88-b59e-e8cd0f246259" providerId="ADAL" clId="{5C43812A-48DA-4664-873B-E25990F2BFD9}"/>
    <pc:docChg chg="undo custSel addSld delSld modSld sldOrd">
      <pc:chgData name="Isla Foffa" userId="237bb2e1-a752-4b88-b59e-e8cd0f246259" providerId="ADAL" clId="{5C43812A-48DA-4664-873B-E25990F2BFD9}" dt="2021-12-31T15:06:18.109" v="2907" actId="20577"/>
      <pc:docMkLst>
        <pc:docMk/>
      </pc:docMkLst>
      <pc:sldChg chg="addSp delSp modSp mod">
        <pc:chgData name="Isla Foffa" userId="237bb2e1-a752-4b88-b59e-e8cd0f246259" providerId="ADAL" clId="{5C43812A-48DA-4664-873B-E25990F2BFD9}" dt="2021-12-16T14:29:16.367" v="93" actId="27636"/>
        <pc:sldMkLst>
          <pc:docMk/>
          <pc:sldMk cId="860530978" sldId="256"/>
        </pc:sldMkLst>
        <pc:spChg chg="mod ord">
          <ac:chgData name="Isla Foffa" userId="237bb2e1-a752-4b88-b59e-e8cd0f246259" providerId="ADAL" clId="{5C43812A-48DA-4664-873B-E25990F2BFD9}" dt="2021-12-16T14:28:32.338" v="82" actId="14100"/>
          <ac:spMkLst>
            <pc:docMk/>
            <pc:sldMk cId="860530978" sldId="256"/>
            <ac:spMk id="2" creationId="{E283C185-2E80-41AF-8A02-B8737FEB58FE}"/>
          </ac:spMkLst>
        </pc:spChg>
        <pc:spChg chg="mod ord">
          <ac:chgData name="Isla Foffa" userId="237bb2e1-a752-4b88-b59e-e8cd0f246259" providerId="ADAL" clId="{5C43812A-48DA-4664-873B-E25990F2BFD9}" dt="2021-12-16T14:29:16.367" v="93" actId="27636"/>
          <ac:spMkLst>
            <pc:docMk/>
            <pc:sldMk cId="860530978" sldId="256"/>
            <ac:spMk id="3" creationId="{5BEC6560-FE17-4230-960D-0B3F8B42D108}"/>
          </ac:spMkLst>
        </pc:spChg>
        <pc:spChg chg="del">
          <ac:chgData name="Isla Foffa" userId="237bb2e1-a752-4b88-b59e-e8cd0f246259" providerId="ADAL" clId="{5C43812A-48DA-4664-873B-E25990F2BFD9}" dt="2021-12-16T14:27:58.596" v="77" actId="26606"/>
          <ac:spMkLst>
            <pc:docMk/>
            <pc:sldMk cId="860530978" sldId="256"/>
            <ac:spMk id="35" creationId="{9089EED9-F54D-4F20-A2C6-949DE4176959}"/>
          </ac:spMkLst>
        </pc:spChg>
        <pc:spChg chg="del">
          <ac:chgData name="Isla Foffa" userId="237bb2e1-a752-4b88-b59e-e8cd0f246259" providerId="ADAL" clId="{5C43812A-48DA-4664-873B-E25990F2BFD9}" dt="2021-12-16T14:27:58.596" v="77" actId="26606"/>
          <ac:spMkLst>
            <pc:docMk/>
            <pc:sldMk cId="860530978" sldId="256"/>
            <ac:spMk id="36" creationId="{7E46F721-3785-414D-8697-16AF490E6806}"/>
          </ac:spMkLst>
        </pc:spChg>
        <pc:spChg chg="add">
          <ac:chgData name="Isla Foffa" userId="237bb2e1-a752-4b88-b59e-e8cd0f246259" providerId="ADAL" clId="{5C43812A-48DA-4664-873B-E25990F2BFD9}" dt="2021-12-16T14:27:58.596" v="77" actId="26606"/>
          <ac:spMkLst>
            <pc:docMk/>
            <pc:sldMk cId="860530978" sldId="256"/>
            <ac:spMk id="41" creationId="{17CDB40A-75BB-4498-A20B-59C3984A3A94}"/>
          </ac:spMkLst>
        </pc:spChg>
        <pc:picChg chg="mod">
          <ac:chgData name="Isla Foffa" userId="237bb2e1-a752-4b88-b59e-e8cd0f246259" providerId="ADAL" clId="{5C43812A-48DA-4664-873B-E25990F2BFD9}" dt="2021-12-16T14:27:58.596" v="77" actId="26606"/>
          <ac:picMkLst>
            <pc:docMk/>
            <pc:sldMk cId="860530978" sldId="256"/>
            <ac:picMk id="7" creationId="{87C13F71-F426-45EC-976C-2FF54F7CD7A4}"/>
          </ac:picMkLst>
        </pc:picChg>
      </pc:sldChg>
      <pc:sldChg chg="addSp delSp modSp mod">
        <pc:chgData name="Isla Foffa" userId="237bb2e1-a752-4b88-b59e-e8cd0f246259" providerId="ADAL" clId="{5C43812A-48DA-4664-873B-E25990F2BFD9}" dt="2021-12-31T14:52:23.305" v="1697" actId="207"/>
        <pc:sldMkLst>
          <pc:docMk/>
          <pc:sldMk cId="1594403468" sldId="257"/>
        </pc:sldMkLst>
        <pc:spChg chg="mod">
          <ac:chgData name="Isla Foffa" userId="237bb2e1-a752-4b88-b59e-e8cd0f246259" providerId="ADAL" clId="{5C43812A-48DA-4664-873B-E25990F2BFD9}" dt="2021-12-16T14:30:09.066" v="100" actId="242"/>
          <ac:spMkLst>
            <pc:docMk/>
            <pc:sldMk cId="1594403468" sldId="257"/>
            <ac:spMk id="2" creationId="{01D20EC1-7F30-40A0-8B6E-87BDB4F62781}"/>
          </ac:spMkLst>
        </pc:spChg>
        <pc:spChg chg="mod">
          <ac:chgData name="Isla Foffa" userId="237bb2e1-a752-4b88-b59e-e8cd0f246259" providerId="ADAL" clId="{5C43812A-48DA-4664-873B-E25990F2BFD9}" dt="2021-12-31T14:52:23.305" v="1697" actId="207"/>
          <ac:spMkLst>
            <pc:docMk/>
            <pc:sldMk cId="1594403468" sldId="257"/>
            <ac:spMk id="4" creationId="{50F4DC96-D934-47F2-B48B-EAAD788BCD57}"/>
          </ac:spMkLst>
        </pc:spChg>
        <pc:spChg chg="del">
          <ac:chgData name="Isla Foffa" userId="237bb2e1-a752-4b88-b59e-e8cd0f246259" providerId="ADAL" clId="{5C43812A-48DA-4664-873B-E25990F2BFD9}" dt="2021-12-16T14:22:59.610" v="28" actId="26606"/>
          <ac:spMkLst>
            <pc:docMk/>
            <pc:sldMk cId="1594403468" sldId="257"/>
            <ac:spMk id="11" creationId="{9F79630B-0F0B-446E-A637-38FA8F61D10E}"/>
          </ac:spMkLst>
        </pc:spChg>
        <pc:spChg chg="del">
          <ac:chgData name="Isla Foffa" userId="237bb2e1-a752-4b88-b59e-e8cd0f246259" providerId="ADAL" clId="{5C43812A-48DA-4664-873B-E25990F2BFD9}" dt="2021-12-16T14:22:59.610" v="28" actId="26606"/>
          <ac:spMkLst>
            <pc:docMk/>
            <pc:sldMk cId="1594403468" sldId="257"/>
            <ac:spMk id="13" creationId="{B3437C99-FC8E-4311-B48A-F0C4C329B154}"/>
          </ac:spMkLst>
        </pc:spChg>
        <pc:picChg chg="mod">
          <ac:chgData name="Isla Foffa" userId="237bb2e1-a752-4b88-b59e-e8cd0f246259" providerId="ADAL" clId="{5C43812A-48DA-4664-873B-E25990F2BFD9}" dt="2021-12-16T14:22:59.610" v="28" actId="26606"/>
          <ac:picMkLst>
            <pc:docMk/>
            <pc:sldMk cId="1594403468" sldId="257"/>
            <ac:picMk id="6" creationId="{B4492B4E-BA2A-44D9-9CC3-27C3C2E4904F}"/>
          </ac:picMkLst>
        </pc:picChg>
        <pc:cxnChg chg="add">
          <ac:chgData name="Isla Foffa" userId="237bb2e1-a752-4b88-b59e-e8cd0f246259" providerId="ADAL" clId="{5C43812A-48DA-4664-873B-E25990F2BFD9}" dt="2021-12-16T14:22:59.610" v="28" actId="26606"/>
          <ac:cxnSpMkLst>
            <pc:docMk/>
            <pc:sldMk cId="1594403468" sldId="257"/>
            <ac:cxnSpMk id="18" creationId="{A7F400EE-A8A5-48AF-B4D6-291B52C6F0B0}"/>
          </ac:cxnSpMkLst>
        </pc:cxnChg>
      </pc:sldChg>
      <pc:sldChg chg="addSp modSp mod">
        <pc:chgData name="Isla Foffa" userId="237bb2e1-a752-4b88-b59e-e8cd0f246259" providerId="ADAL" clId="{5C43812A-48DA-4664-873B-E25990F2BFD9}" dt="2021-12-31T13:39:44.172" v="281" actId="242"/>
        <pc:sldMkLst>
          <pc:docMk/>
          <pc:sldMk cId="1689462964" sldId="258"/>
        </pc:sldMkLst>
        <pc:spChg chg="mod">
          <ac:chgData name="Isla Foffa" userId="237bb2e1-a752-4b88-b59e-e8cd0f246259" providerId="ADAL" clId="{5C43812A-48DA-4664-873B-E25990F2BFD9}" dt="2021-12-31T13:39:44.172" v="281" actId="242"/>
          <ac:spMkLst>
            <pc:docMk/>
            <pc:sldMk cId="1689462964" sldId="258"/>
            <ac:spMk id="2" creationId="{DCD84B02-1B0F-4E58-9487-66BC3F528104}"/>
          </ac:spMkLst>
        </pc:spChg>
        <pc:spChg chg="mod">
          <ac:chgData name="Isla Foffa" userId="237bb2e1-a752-4b88-b59e-e8cd0f246259" providerId="ADAL" clId="{5C43812A-48DA-4664-873B-E25990F2BFD9}" dt="2021-12-31T13:39:21.876" v="279" actId="14100"/>
          <ac:spMkLst>
            <pc:docMk/>
            <pc:sldMk cId="1689462964" sldId="258"/>
            <ac:spMk id="4" creationId="{143F0E6F-E31D-4EA4-A3B8-A12EE0EC0BB0}"/>
          </ac:spMkLst>
        </pc:spChg>
        <pc:picChg chg="mod">
          <ac:chgData name="Isla Foffa" userId="237bb2e1-a752-4b88-b59e-e8cd0f246259" providerId="ADAL" clId="{5C43812A-48DA-4664-873B-E25990F2BFD9}" dt="2021-12-16T14:23:08.421" v="29" actId="26606"/>
          <ac:picMkLst>
            <pc:docMk/>
            <pc:sldMk cId="1689462964" sldId="258"/>
            <ac:picMk id="6" creationId="{017D5E0E-DA73-4AB0-AC8E-B590303F312B}"/>
          </ac:picMkLst>
        </pc:picChg>
        <pc:cxnChg chg="add">
          <ac:chgData name="Isla Foffa" userId="237bb2e1-a752-4b88-b59e-e8cd0f246259" providerId="ADAL" clId="{5C43812A-48DA-4664-873B-E25990F2BFD9}" dt="2021-12-16T14:23:08.421" v="29" actId="26606"/>
          <ac:cxnSpMkLst>
            <pc:docMk/>
            <pc:sldMk cId="1689462964" sldId="258"/>
            <ac:cxnSpMk id="11" creationId="{A7F400EE-A8A5-48AF-B4D6-291B52C6F0B0}"/>
          </ac:cxnSpMkLst>
        </pc:cxnChg>
      </pc:sldChg>
      <pc:sldChg chg="addSp delSp modSp mod">
        <pc:chgData name="Isla Foffa" userId="237bb2e1-a752-4b88-b59e-e8cd0f246259" providerId="ADAL" clId="{5C43812A-48DA-4664-873B-E25990F2BFD9}" dt="2021-12-31T15:03:30.531" v="2403" actId="20577"/>
        <pc:sldMkLst>
          <pc:docMk/>
          <pc:sldMk cId="2997591514" sldId="259"/>
        </pc:sldMkLst>
        <pc:spChg chg="mod">
          <ac:chgData name="Isla Foffa" userId="237bb2e1-a752-4b88-b59e-e8cd0f246259" providerId="ADAL" clId="{5C43812A-48DA-4664-873B-E25990F2BFD9}" dt="2021-12-31T13:40:10.657" v="285" actId="207"/>
          <ac:spMkLst>
            <pc:docMk/>
            <pc:sldMk cId="2997591514" sldId="259"/>
            <ac:spMk id="2" creationId="{464901FE-E7D8-4BA5-BD30-0E99CF0CB4F4}"/>
          </ac:spMkLst>
        </pc:spChg>
        <pc:spChg chg="mod">
          <ac:chgData name="Isla Foffa" userId="237bb2e1-a752-4b88-b59e-e8cd0f246259" providerId="ADAL" clId="{5C43812A-48DA-4664-873B-E25990F2BFD9}" dt="2021-12-31T15:03:30.531" v="2403" actId="20577"/>
          <ac:spMkLst>
            <pc:docMk/>
            <pc:sldMk cId="2997591514" sldId="259"/>
            <ac:spMk id="3" creationId="{85A25E28-09CD-45D3-A94C-219102055E20}"/>
          </ac:spMkLst>
        </pc:spChg>
        <pc:spChg chg="del">
          <ac:chgData name="Isla Foffa" userId="237bb2e1-a752-4b88-b59e-e8cd0f246259" providerId="ADAL" clId="{5C43812A-48DA-4664-873B-E25990F2BFD9}" dt="2021-12-16T14:24:02.254" v="36" actId="26606"/>
          <ac:spMkLst>
            <pc:docMk/>
            <pc:sldMk cId="2997591514" sldId="259"/>
            <ac:spMk id="21" creationId="{04812C46-200A-4DEB-A05E-3ED6C68C2387}"/>
          </ac:spMkLst>
        </pc:spChg>
        <pc:picChg chg="mod ord">
          <ac:chgData name="Isla Foffa" userId="237bb2e1-a752-4b88-b59e-e8cd0f246259" providerId="ADAL" clId="{5C43812A-48DA-4664-873B-E25990F2BFD9}" dt="2021-12-16T14:24:02.254" v="36" actId="26606"/>
          <ac:picMkLst>
            <pc:docMk/>
            <pc:sldMk cId="2997591514" sldId="259"/>
            <ac:picMk id="6" creationId="{D4F9FC96-90AE-4AAE-AABF-FE610739B109}"/>
          </ac:picMkLst>
        </pc:picChg>
        <pc:cxnChg chg="add">
          <ac:chgData name="Isla Foffa" userId="237bb2e1-a752-4b88-b59e-e8cd0f246259" providerId="ADAL" clId="{5C43812A-48DA-4664-873B-E25990F2BFD9}" dt="2021-12-16T14:24:02.254" v="36" actId="26606"/>
          <ac:cxnSpMkLst>
            <pc:docMk/>
            <pc:sldMk cId="2997591514" sldId="259"/>
            <ac:cxnSpMk id="26" creationId="{A7F400EE-A8A5-48AF-B4D6-291B52C6F0B0}"/>
          </ac:cxnSpMkLst>
        </pc:cxnChg>
      </pc:sldChg>
      <pc:sldChg chg="addSp delSp modSp mod">
        <pc:chgData name="Isla Foffa" userId="237bb2e1-a752-4b88-b59e-e8cd0f246259" providerId="ADAL" clId="{5C43812A-48DA-4664-873B-E25990F2BFD9}" dt="2021-12-31T13:49:54.213" v="424" actId="14100"/>
        <pc:sldMkLst>
          <pc:docMk/>
          <pc:sldMk cId="327466689" sldId="260"/>
        </pc:sldMkLst>
        <pc:spChg chg="mod">
          <ac:chgData name="Isla Foffa" userId="237bb2e1-a752-4b88-b59e-e8cd0f246259" providerId="ADAL" clId="{5C43812A-48DA-4664-873B-E25990F2BFD9}" dt="2021-12-31T13:49:54.213" v="424" actId="14100"/>
          <ac:spMkLst>
            <pc:docMk/>
            <pc:sldMk cId="327466689" sldId="260"/>
            <ac:spMk id="2" creationId="{5A7F4FC2-E648-4C71-9B71-FFD147F5F648}"/>
          </ac:spMkLst>
        </pc:spChg>
        <pc:spChg chg="mod">
          <ac:chgData name="Isla Foffa" userId="237bb2e1-a752-4b88-b59e-e8cd0f246259" providerId="ADAL" clId="{5C43812A-48DA-4664-873B-E25990F2BFD9}" dt="2021-12-31T13:49:50.960" v="423" actId="14100"/>
          <ac:spMkLst>
            <pc:docMk/>
            <pc:sldMk cId="327466689" sldId="260"/>
            <ac:spMk id="3" creationId="{D128BA39-0185-47C4-AC64-FF2F7CBF288F}"/>
          </ac:spMkLst>
        </pc:spChg>
        <pc:spChg chg="del">
          <ac:chgData name="Isla Foffa" userId="237bb2e1-a752-4b88-b59e-e8cd0f246259" providerId="ADAL" clId="{5C43812A-48DA-4664-873B-E25990F2BFD9}" dt="2021-12-16T14:24:08.942" v="37" actId="26606"/>
          <ac:spMkLst>
            <pc:docMk/>
            <pc:sldMk cId="327466689" sldId="260"/>
            <ac:spMk id="18" creationId="{04812C46-200A-4DEB-A05E-3ED6C68C2387}"/>
          </ac:spMkLst>
        </pc:spChg>
        <pc:picChg chg="mod ord">
          <ac:chgData name="Isla Foffa" userId="237bb2e1-a752-4b88-b59e-e8cd0f246259" providerId="ADAL" clId="{5C43812A-48DA-4664-873B-E25990F2BFD9}" dt="2021-12-16T14:24:08.942" v="37" actId="26606"/>
          <ac:picMkLst>
            <pc:docMk/>
            <pc:sldMk cId="327466689" sldId="260"/>
            <ac:picMk id="6" creationId="{F2CAA5B7-0078-4332-96CD-4BA6FB14864A}"/>
          </ac:picMkLst>
        </pc:picChg>
        <pc:cxnChg chg="add">
          <ac:chgData name="Isla Foffa" userId="237bb2e1-a752-4b88-b59e-e8cd0f246259" providerId="ADAL" clId="{5C43812A-48DA-4664-873B-E25990F2BFD9}" dt="2021-12-16T14:24:08.942" v="37" actId="26606"/>
          <ac:cxnSpMkLst>
            <pc:docMk/>
            <pc:sldMk cId="327466689" sldId="260"/>
            <ac:cxnSpMk id="23" creationId="{A7F400EE-A8A5-48AF-B4D6-291B52C6F0B0}"/>
          </ac:cxnSpMkLst>
        </pc:cxnChg>
      </pc:sldChg>
      <pc:sldChg chg="addSp modSp mod">
        <pc:chgData name="Isla Foffa" userId="237bb2e1-a752-4b88-b59e-e8cd0f246259" providerId="ADAL" clId="{5C43812A-48DA-4664-873B-E25990F2BFD9}" dt="2021-12-31T13:52:57.053" v="580" actId="2711"/>
        <pc:sldMkLst>
          <pc:docMk/>
          <pc:sldMk cId="168465497" sldId="261"/>
        </pc:sldMkLst>
        <pc:spChg chg="mod">
          <ac:chgData name="Isla Foffa" userId="237bb2e1-a752-4b88-b59e-e8cd0f246259" providerId="ADAL" clId="{5C43812A-48DA-4664-873B-E25990F2BFD9}" dt="2021-12-31T13:51:16.508" v="470" actId="207"/>
          <ac:spMkLst>
            <pc:docMk/>
            <pc:sldMk cId="168465497" sldId="261"/>
            <ac:spMk id="2" creationId="{CDC15346-F2CC-43EA-B1D2-989D3A314CBB}"/>
          </ac:spMkLst>
        </pc:spChg>
        <pc:spChg chg="mod">
          <ac:chgData name="Isla Foffa" userId="237bb2e1-a752-4b88-b59e-e8cd0f246259" providerId="ADAL" clId="{5C43812A-48DA-4664-873B-E25990F2BFD9}" dt="2021-12-31T13:52:57.053" v="580" actId="2711"/>
          <ac:spMkLst>
            <pc:docMk/>
            <pc:sldMk cId="168465497" sldId="261"/>
            <ac:spMk id="3" creationId="{05E7FA9C-E3F1-4E6F-9FBB-6E265F92D30E}"/>
          </ac:spMkLst>
        </pc:spChg>
        <pc:picChg chg="mod">
          <ac:chgData name="Isla Foffa" userId="237bb2e1-a752-4b88-b59e-e8cd0f246259" providerId="ADAL" clId="{5C43812A-48DA-4664-873B-E25990F2BFD9}" dt="2021-12-16T14:24:19.777" v="38" actId="26606"/>
          <ac:picMkLst>
            <pc:docMk/>
            <pc:sldMk cId="168465497" sldId="261"/>
            <ac:picMk id="6" creationId="{C46B5B13-5329-4683-A0F4-F505A65AD32B}"/>
          </ac:picMkLst>
        </pc:picChg>
        <pc:cxnChg chg="add">
          <ac:chgData name="Isla Foffa" userId="237bb2e1-a752-4b88-b59e-e8cd0f246259" providerId="ADAL" clId="{5C43812A-48DA-4664-873B-E25990F2BFD9}" dt="2021-12-16T14:24:19.777" v="38" actId="26606"/>
          <ac:cxnSpMkLst>
            <pc:docMk/>
            <pc:sldMk cId="168465497" sldId="261"/>
            <ac:cxnSpMk id="8" creationId="{A7F400EE-A8A5-48AF-B4D6-291B52C6F0B0}"/>
          </ac:cxnSpMkLst>
        </pc:cxnChg>
      </pc:sldChg>
      <pc:sldChg chg="addSp delSp modSp mod">
        <pc:chgData name="Isla Foffa" userId="237bb2e1-a752-4b88-b59e-e8cd0f246259" providerId="ADAL" clId="{5C43812A-48DA-4664-873B-E25990F2BFD9}" dt="2021-12-31T13:56:00.044" v="603" actId="20577"/>
        <pc:sldMkLst>
          <pc:docMk/>
          <pc:sldMk cId="4131976378" sldId="262"/>
        </pc:sldMkLst>
        <pc:spChg chg="del mod">
          <ac:chgData name="Isla Foffa" userId="237bb2e1-a752-4b88-b59e-e8cd0f246259" providerId="ADAL" clId="{5C43812A-48DA-4664-873B-E25990F2BFD9}" dt="2021-12-31T13:53:09.672" v="581" actId="478"/>
          <ac:spMkLst>
            <pc:docMk/>
            <pc:sldMk cId="4131976378" sldId="262"/>
            <ac:spMk id="2" creationId="{A93C53C6-982B-41D7-B1A9-F7344FCA89C0}"/>
          </ac:spMkLst>
        </pc:spChg>
        <pc:spChg chg="mod ord">
          <ac:chgData name="Isla Foffa" userId="237bb2e1-a752-4b88-b59e-e8cd0f246259" providerId="ADAL" clId="{5C43812A-48DA-4664-873B-E25990F2BFD9}" dt="2021-12-31T13:56:00.044" v="603" actId="20577"/>
          <ac:spMkLst>
            <pc:docMk/>
            <pc:sldMk cId="4131976378" sldId="262"/>
            <ac:spMk id="3" creationId="{B73273A6-BB5A-4C29-960E-0865B9AED7DE}"/>
          </ac:spMkLst>
        </pc:spChg>
        <pc:picChg chg="mod">
          <ac:chgData name="Isla Foffa" userId="237bb2e1-a752-4b88-b59e-e8cd0f246259" providerId="ADAL" clId="{5C43812A-48DA-4664-873B-E25990F2BFD9}" dt="2021-12-16T14:24:26.139" v="39" actId="26606"/>
          <ac:picMkLst>
            <pc:docMk/>
            <pc:sldMk cId="4131976378" sldId="262"/>
            <ac:picMk id="6" creationId="{4A8CB58D-86CE-4B30-AC08-642DA225274C}"/>
          </ac:picMkLst>
        </pc:picChg>
        <pc:cxnChg chg="add">
          <ac:chgData name="Isla Foffa" userId="237bb2e1-a752-4b88-b59e-e8cd0f246259" providerId="ADAL" clId="{5C43812A-48DA-4664-873B-E25990F2BFD9}" dt="2021-12-16T14:24:26.139" v="39" actId="26606"/>
          <ac:cxnSpMkLst>
            <pc:docMk/>
            <pc:sldMk cId="4131976378" sldId="262"/>
            <ac:cxnSpMk id="8" creationId="{A7F400EE-A8A5-48AF-B4D6-291B52C6F0B0}"/>
          </ac:cxnSpMkLst>
        </pc:cxnChg>
      </pc:sldChg>
      <pc:sldChg chg="addSp delSp modSp del mod setClrOvrMap">
        <pc:chgData name="Isla Foffa" userId="237bb2e1-a752-4b88-b59e-e8cd0f246259" providerId="ADAL" clId="{5C43812A-48DA-4664-873B-E25990F2BFD9}" dt="2021-12-16T14:27:29.720" v="74" actId="47"/>
        <pc:sldMkLst>
          <pc:docMk/>
          <pc:sldMk cId="4268718687" sldId="263"/>
        </pc:sldMkLst>
        <pc:spChg chg="mod">
          <ac:chgData name="Isla Foffa" userId="237bb2e1-a752-4b88-b59e-e8cd0f246259" providerId="ADAL" clId="{5C43812A-48DA-4664-873B-E25990F2BFD9}" dt="2021-12-16T14:26:21.055" v="60" actId="26606"/>
          <ac:spMkLst>
            <pc:docMk/>
            <pc:sldMk cId="4268718687" sldId="263"/>
            <ac:spMk id="2" creationId="{64161D1E-397F-48B8-9650-7889B1E32B70}"/>
          </ac:spMkLst>
        </pc:spChg>
        <pc:spChg chg="mod ord">
          <ac:chgData name="Isla Foffa" userId="237bb2e1-a752-4b88-b59e-e8cd0f246259" providerId="ADAL" clId="{5C43812A-48DA-4664-873B-E25990F2BFD9}" dt="2021-12-16T14:26:21.055" v="60" actId="26606"/>
          <ac:spMkLst>
            <pc:docMk/>
            <pc:sldMk cId="4268718687" sldId="263"/>
            <ac:spMk id="3" creationId="{4B28DF95-D832-4040-89FA-0C011770F2C2}"/>
          </ac:spMkLst>
        </pc:spChg>
        <pc:spChg chg="add mod ord">
          <ac:chgData name="Isla Foffa" userId="237bb2e1-a752-4b88-b59e-e8cd0f246259" providerId="ADAL" clId="{5C43812A-48DA-4664-873B-E25990F2BFD9}" dt="2021-12-16T14:27:03.310" v="70" actId="2085"/>
          <ac:spMkLst>
            <pc:docMk/>
            <pc:sldMk cId="4268718687" sldId="263"/>
            <ac:spMk id="7" creationId="{62F45155-C11F-477C-8866-671E71E2CBD4}"/>
          </ac:spMkLst>
        </pc:spChg>
        <pc:spChg chg="add del">
          <ac:chgData name="Isla Foffa" userId="237bb2e1-a752-4b88-b59e-e8cd0f246259" providerId="ADAL" clId="{5C43812A-48DA-4664-873B-E25990F2BFD9}" dt="2021-12-16T14:25:32.293" v="54" actId="26606"/>
          <ac:spMkLst>
            <pc:docMk/>
            <pc:sldMk cId="4268718687" sldId="263"/>
            <ac:spMk id="18" creationId="{9F27744B-47AB-4459-8C2F-1D5EE63A3E09}"/>
          </ac:spMkLst>
        </pc:spChg>
        <pc:spChg chg="add del">
          <ac:chgData name="Isla Foffa" userId="237bb2e1-a752-4b88-b59e-e8cd0f246259" providerId="ADAL" clId="{5C43812A-48DA-4664-873B-E25990F2BFD9}" dt="2021-12-16T14:25:32.293" v="54" actId="26606"/>
          <ac:spMkLst>
            <pc:docMk/>
            <pc:sldMk cId="4268718687" sldId="263"/>
            <ac:spMk id="19" creationId="{7D266DCC-5218-4AE0-B964-6FC2EA3BDF21}"/>
          </ac:spMkLst>
        </pc:spChg>
        <pc:spChg chg="add del">
          <ac:chgData name="Isla Foffa" userId="237bb2e1-a752-4b88-b59e-e8cd0f246259" providerId="ADAL" clId="{5C43812A-48DA-4664-873B-E25990F2BFD9}" dt="2021-12-16T14:25:32.293" v="54" actId="26606"/>
          <ac:spMkLst>
            <pc:docMk/>
            <pc:sldMk cId="4268718687" sldId="263"/>
            <ac:spMk id="20" creationId="{973DE4F1-1583-4AE3-9696-9659D27C5F66}"/>
          </ac:spMkLst>
        </pc:spChg>
        <pc:spChg chg="add del">
          <ac:chgData name="Isla Foffa" userId="237bb2e1-a752-4b88-b59e-e8cd0f246259" providerId="ADAL" clId="{5C43812A-48DA-4664-873B-E25990F2BFD9}" dt="2021-12-16T14:24:55.427" v="42" actId="26606"/>
          <ac:spMkLst>
            <pc:docMk/>
            <pc:sldMk cId="4268718687" sldId="263"/>
            <ac:spMk id="21" creationId="{99192C51-B764-4A9B-9587-5EF8B628B8D9}"/>
          </ac:spMkLst>
        </pc:spChg>
        <pc:spChg chg="add del">
          <ac:chgData name="Isla Foffa" userId="237bb2e1-a752-4b88-b59e-e8cd0f246259" providerId="ADAL" clId="{5C43812A-48DA-4664-873B-E25990F2BFD9}" dt="2021-12-16T14:25:32.293" v="54" actId="26606"/>
          <ac:spMkLst>
            <pc:docMk/>
            <pc:sldMk cId="4268718687" sldId="263"/>
            <ac:spMk id="22" creationId="{D6297641-8B9F-4767-9606-8A11313227BF}"/>
          </ac:spMkLst>
        </pc:spChg>
        <pc:spChg chg="add del">
          <ac:chgData name="Isla Foffa" userId="237bb2e1-a752-4b88-b59e-e8cd0f246259" providerId="ADAL" clId="{5C43812A-48DA-4664-873B-E25990F2BFD9}" dt="2021-12-16T14:25:02.111" v="44" actId="26606"/>
          <ac:spMkLst>
            <pc:docMk/>
            <pc:sldMk cId="4268718687" sldId="263"/>
            <ac:spMk id="23" creationId="{3F0B8CEB-8279-4E5E-A0CE-1FC9F71736F2}"/>
          </ac:spMkLst>
        </pc:spChg>
        <pc:spChg chg="add del">
          <ac:chgData name="Isla Foffa" userId="237bb2e1-a752-4b88-b59e-e8cd0f246259" providerId="ADAL" clId="{5C43812A-48DA-4664-873B-E25990F2BFD9}" dt="2021-12-16T14:25:02.111" v="44" actId="26606"/>
          <ac:spMkLst>
            <pc:docMk/>
            <pc:sldMk cId="4268718687" sldId="263"/>
            <ac:spMk id="24" creationId="{23E547B5-89CF-4EC0-96DE-25771AED0799}"/>
          </ac:spMkLst>
        </pc:spChg>
        <pc:spChg chg="add del">
          <ac:chgData name="Isla Foffa" userId="237bb2e1-a752-4b88-b59e-e8cd0f246259" providerId="ADAL" clId="{5C43812A-48DA-4664-873B-E25990F2BFD9}" dt="2021-12-16T14:25:06.851" v="46" actId="26606"/>
          <ac:spMkLst>
            <pc:docMk/>
            <pc:sldMk cId="4268718687" sldId="263"/>
            <ac:spMk id="25" creationId="{048EB4C9-ACAF-4CCA-BA6E-9314431923B2}"/>
          </ac:spMkLst>
        </pc:spChg>
        <pc:spChg chg="add del">
          <ac:chgData name="Isla Foffa" userId="237bb2e1-a752-4b88-b59e-e8cd0f246259" providerId="ADAL" clId="{5C43812A-48DA-4664-873B-E25990F2BFD9}" dt="2021-12-16T14:25:06.851" v="46" actId="26606"/>
          <ac:spMkLst>
            <pc:docMk/>
            <pc:sldMk cId="4268718687" sldId="263"/>
            <ac:spMk id="26" creationId="{BFCBA134-9932-4625-92F2-ADE52ACE1BD6}"/>
          </ac:spMkLst>
        </pc:spChg>
        <pc:spChg chg="add del">
          <ac:chgData name="Isla Foffa" userId="237bb2e1-a752-4b88-b59e-e8cd0f246259" providerId="ADAL" clId="{5C43812A-48DA-4664-873B-E25990F2BFD9}" dt="2021-12-16T14:25:06.851" v="46" actId="26606"/>
          <ac:spMkLst>
            <pc:docMk/>
            <pc:sldMk cId="4268718687" sldId="263"/>
            <ac:spMk id="27" creationId="{A63313B7-3007-48A7-BE97-9A74C1121EF2}"/>
          </ac:spMkLst>
        </pc:spChg>
        <pc:spChg chg="add del">
          <ac:chgData name="Isla Foffa" userId="237bb2e1-a752-4b88-b59e-e8cd0f246259" providerId="ADAL" clId="{5C43812A-48DA-4664-873B-E25990F2BFD9}" dt="2021-12-16T14:25:06.851" v="46" actId="26606"/>
          <ac:spMkLst>
            <pc:docMk/>
            <pc:sldMk cId="4268718687" sldId="263"/>
            <ac:spMk id="28" creationId="{78B28E4E-0110-46E1-92BB-3DB2BAA5E975}"/>
          </ac:spMkLst>
        </pc:spChg>
        <pc:spChg chg="add del">
          <ac:chgData name="Isla Foffa" userId="237bb2e1-a752-4b88-b59e-e8cd0f246259" providerId="ADAL" clId="{5C43812A-48DA-4664-873B-E25990F2BFD9}" dt="2021-12-16T14:25:06.851" v="46" actId="26606"/>
          <ac:spMkLst>
            <pc:docMk/>
            <pc:sldMk cId="4268718687" sldId="263"/>
            <ac:spMk id="29" creationId="{3FD46A31-BFB8-4D6E-8A49-A2DC0DEDACBB}"/>
          </ac:spMkLst>
        </pc:spChg>
        <pc:spChg chg="add del">
          <ac:chgData name="Isla Foffa" userId="237bb2e1-a752-4b88-b59e-e8cd0f246259" providerId="ADAL" clId="{5C43812A-48DA-4664-873B-E25990F2BFD9}" dt="2021-12-16T14:25:32.293" v="54" actId="26606"/>
          <ac:spMkLst>
            <pc:docMk/>
            <pc:sldMk cId="4268718687" sldId="263"/>
            <ac:spMk id="30" creationId="{FD3C8959-A2A1-469E-8619-82F077E33FE5}"/>
          </ac:spMkLst>
        </pc:spChg>
        <pc:spChg chg="add del">
          <ac:chgData name="Isla Foffa" userId="237bb2e1-a752-4b88-b59e-e8cd0f246259" providerId="ADAL" clId="{5C43812A-48DA-4664-873B-E25990F2BFD9}" dt="2021-12-16T14:25:45.426" v="56" actId="26606"/>
          <ac:spMkLst>
            <pc:docMk/>
            <pc:sldMk cId="4268718687" sldId="263"/>
            <ac:spMk id="32" creationId="{90D01200-0224-43C5-AB38-FB4D16B73FB7}"/>
          </ac:spMkLst>
        </pc:spChg>
        <pc:spChg chg="add del">
          <ac:chgData name="Isla Foffa" userId="237bb2e1-a752-4b88-b59e-e8cd0f246259" providerId="ADAL" clId="{5C43812A-48DA-4664-873B-E25990F2BFD9}" dt="2021-12-16T14:25:25.526" v="50" actId="26606"/>
          <ac:spMkLst>
            <pc:docMk/>
            <pc:sldMk cId="4268718687" sldId="263"/>
            <ac:spMk id="33" creationId="{8108D317-7CBD-4897-BD1F-959436D2A3BE}"/>
          </ac:spMkLst>
        </pc:spChg>
        <pc:spChg chg="add del">
          <ac:chgData name="Isla Foffa" userId="237bb2e1-a752-4b88-b59e-e8cd0f246259" providerId="ADAL" clId="{5C43812A-48DA-4664-873B-E25990F2BFD9}" dt="2021-12-16T14:25:25.526" v="50" actId="26606"/>
          <ac:spMkLst>
            <pc:docMk/>
            <pc:sldMk cId="4268718687" sldId="263"/>
            <ac:spMk id="34" creationId="{D6297641-8B9F-4767-9606-8A11313227BF}"/>
          </ac:spMkLst>
        </pc:spChg>
        <pc:spChg chg="add del">
          <ac:chgData name="Isla Foffa" userId="237bb2e1-a752-4b88-b59e-e8cd0f246259" providerId="ADAL" clId="{5C43812A-48DA-4664-873B-E25990F2BFD9}" dt="2021-12-16T14:25:25.526" v="50" actId="26606"/>
          <ac:spMkLst>
            <pc:docMk/>
            <pc:sldMk cId="4268718687" sldId="263"/>
            <ac:spMk id="35" creationId="{D8F3CA65-EA00-46B4-9616-39E6853F7BED}"/>
          </ac:spMkLst>
        </pc:spChg>
        <pc:spChg chg="add del">
          <ac:chgData name="Isla Foffa" userId="237bb2e1-a752-4b88-b59e-e8cd0f246259" providerId="ADAL" clId="{5C43812A-48DA-4664-873B-E25990F2BFD9}" dt="2021-12-16T14:25:45.426" v="56" actId="26606"/>
          <ac:spMkLst>
            <pc:docMk/>
            <pc:sldMk cId="4268718687" sldId="263"/>
            <ac:spMk id="36" creationId="{728A44A4-A002-4A88-9FC9-1D0566C97A47}"/>
          </ac:spMkLst>
        </pc:spChg>
        <pc:spChg chg="add del">
          <ac:chgData name="Isla Foffa" userId="237bb2e1-a752-4b88-b59e-e8cd0f246259" providerId="ADAL" clId="{5C43812A-48DA-4664-873B-E25990F2BFD9}" dt="2021-12-16T14:25:45.426" v="56" actId="26606"/>
          <ac:spMkLst>
            <pc:docMk/>
            <pc:sldMk cId="4268718687" sldId="263"/>
            <ac:spMk id="37" creationId="{3E7D5C7B-DD16-401B-85CE-4AAA2A4F5136}"/>
          </ac:spMkLst>
        </pc:spChg>
        <pc:spChg chg="add del">
          <ac:chgData name="Isla Foffa" userId="237bb2e1-a752-4b88-b59e-e8cd0f246259" providerId="ADAL" clId="{5C43812A-48DA-4664-873B-E25990F2BFD9}" dt="2021-12-16T14:26:21.034" v="59" actId="26606"/>
          <ac:spMkLst>
            <pc:docMk/>
            <pc:sldMk cId="4268718687" sldId="263"/>
            <ac:spMk id="44" creationId="{D2854001-B4AF-4E18-9D2E-33E37F97A82D}"/>
          </ac:spMkLst>
        </pc:spChg>
        <pc:spChg chg="add del">
          <ac:chgData name="Isla Foffa" userId="237bb2e1-a752-4b88-b59e-e8cd0f246259" providerId="ADAL" clId="{5C43812A-48DA-4664-873B-E25990F2BFD9}" dt="2021-12-16T14:26:21.034" v="59" actId="26606"/>
          <ac:spMkLst>
            <pc:docMk/>
            <pc:sldMk cId="4268718687" sldId="263"/>
            <ac:spMk id="46" creationId="{8AEA628B-C8FF-4D0B-B111-F101F580B15D}"/>
          </ac:spMkLst>
        </pc:spChg>
        <pc:spChg chg="add del">
          <ac:chgData name="Isla Foffa" userId="237bb2e1-a752-4b88-b59e-e8cd0f246259" providerId="ADAL" clId="{5C43812A-48DA-4664-873B-E25990F2BFD9}" dt="2021-12-16T14:26:21.034" v="59" actId="26606"/>
          <ac:spMkLst>
            <pc:docMk/>
            <pc:sldMk cId="4268718687" sldId="263"/>
            <ac:spMk id="48" creationId="{42663BD0-064C-40FC-A331-F49FCA9536AA}"/>
          </ac:spMkLst>
        </pc:spChg>
        <pc:spChg chg="add">
          <ac:chgData name="Isla Foffa" userId="237bb2e1-a752-4b88-b59e-e8cd0f246259" providerId="ADAL" clId="{5C43812A-48DA-4664-873B-E25990F2BFD9}" dt="2021-12-16T14:26:21.055" v="60" actId="26606"/>
          <ac:spMkLst>
            <pc:docMk/>
            <pc:sldMk cId="4268718687" sldId="263"/>
            <ac:spMk id="50" creationId="{8DF66CB0-1AD6-4D8C-BE70-897ADA64FEDA}"/>
          </ac:spMkLst>
        </pc:spChg>
        <pc:spChg chg="add">
          <ac:chgData name="Isla Foffa" userId="237bb2e1-a752-4b88-b59e-e8cd0f246259" providerId="ADAL" clId="{5C43812A-48DA-4664-873B-E25990F2BFD9}" dt="2021-12-16T14:26:21.055" v="60" actId="26606"/>
          <ac:spMkLst>
            <pc:docMk/>
            <pc:sldMk cId="4268718687" sldId="263"/>
            <ac:spMk id="51" creationId="{24C3B26D-D43F-467B-B943-E20A45E780EF}"/>
          </ac:spMkLst>
        </pc:spChg>
        <pc:picChg chg="mod ord">
          <ac:chgData name="Isla Foffa" userId="237bb2e1-a752-4b88-b59e-e8cd0f246259" providerId="ADAL" clId="{5C43812A-48DA-4664-873B-E25990F2BFD9}" dt="2021-12-16T14:26:39.766" v="62" actId="27614"/>
          <ac:picMkLst>
            <pc:docMk/>
            <pc:sldMk cId="4268718687" sldId="263"/>
            <ac:picMk id="6" creationId="{F4D3BD0F-C4E7-4C0F-82F9-201C7D02663D}"/>
          </ac:picMkLst>
        </pc:picChg>
        <pc:cxnChg chg="add del">
          <ac:chgData name="Isla Foffa" userId="237bb2e1-a752-4b88-b59e-e8cd0f246259" providerId="ADAL" clId="{5C43812A-48DA-4664-873B-E25990F2BFD9}" dt="2021-12-16T14:25:45.432" v="57" actId="26606"/>
          <ac:cxnSpMkLst>
            <pc:docMk/>
            <pc:sldMk cId="4268718687" sldId="263"/>
            <ac:cxnSpMk id="16" creationId="{A7F400EE-A8A5-48AF-B4D6-291B52C6F0B0}"/>
          </ac:cxnSpMkLst>
        </pc:cxnChg>
        <pc:cxnChg chg="add del">
          <ac:chgData name="Isla Foffa" userId="237bb2e1-a752-4b88-b59e-e8cd0f246259" providerId="ADAL" clId="{5C43812A-48DA-4664-873B-E25990F2BFD9}" dt="2021-12-16T14:25:11.525" v="48" actId="26606"/>
          <ac:cxnSpMkLst>
            <pc:docMk/>
            <pc:sldMk cId="4268718687" sldId="263"/>
            <ac:cxnSpMk id="31" creationId="{A7F400EE-A8A5-48AF-B4D6-291B52C6F0B0}"/>
          </ac:cxnSpMkLst>
        </pc:cxnChg>
        <pc:cxnChg chg="add del">
          <ac:chgData name="Isla Foffa" userId="237bb2e1-a752-4b88-b59e-e8cd0f246259" providerId="ADAL" clId="{5C43812A-48DA-4664-873B-E25990F2BFD9}" dt="2021-12-16T14:26:21.055" v="60" actId="26606"/>
          <ac:cxnSpMkLst>
            <pc:docMk/>
            <pc:sldMk cId="4268718687" sldId="263"/>
            <ac:cxnSpMk id="39" creationId="{A7F400EE-A8A5-48AF-B4D6-291B52C6F0B0}"/>
          </ac:cxnSpMkLst>
        </pc:cxnChg>
      </pc:sldChg>
      <pc:sldChg chg="addSp modSp mod">
        <pc:chgData name="Isla Foffa" userId="237bb2e1-a752-4b88-b59e-e8cd0f246259" providerId="ADAL" clId="{5C43812A-48DA-4664-873B-E25990F2BFD9}" dt="2021-12-31T13:56:32.950" v="611" actId="1076"/>
        <pc:sldMkLst>
          <pc:docMk/>
          <pc:sldMk cId="362568291" sldId="264"/>
        </pc:sldMkLst>
        <pc:spChg chg="mod">
          <ac:chgData name="Isla Foffa" userId="237bb2e1-a752-4b88-b59e-e8cd0f246259" providerId="ADAL" clId="{5C43812A-48DA-4664-873B-E25990F2BFD9}" dt="2021-12-31T13:56:32.950" v="611" actId="1076"/>
          <ac:spMkLst>
            <pc:docMk/>
            <pc:sldMk cId="362568291" sldId="264"/>
            <ac:spMk id="2" creationId="{7394EEA8-9443-4739-BBB4-93CC64C1F2E9}"/>
          </ac:spMkLst>
        </pc:spChg>
        <pc:spChg chg="mod">
          <ac:chgData name="Isla Foffa" userId="237bb2e1-a752-4b88-b59e-e8cd0f246259" providerId="ADAL" clId="{5C43812A-48DA-4664-873B-E25990F2BFD9}" dt="2021-12-31T13:56:30.361" v="610" actId="1076"/>
          <ac:spMkLst>
            <pc:docMk/>
            <pc:sldMk cId="362568291" sldId="264"/>
            <ac:spMk id="3" creationId="{F1EB65BE-0B60-4901-B630-CC6B721ED2CE}"/>
          </ac:spMkLst>
        </pc:spChg>
        <pc:picChg chg="mod">
          <ac:chgData name="Isla Foffa" userId="237bb2e1-a752-4b88-b59e-e8cd0f246259" providerId="ADAL" clId="{5C43812A-48DA-4664-873B-E25990F2BFD9}" dt="2021-12-16T14:24:31.770" v="40" actId="26606"/>
          <ac:picMkLst>
            <pc:docMk/>
            <pc:sldMk cId="362568291" sldId="264"/>
            <ac:picMk id="6" creationId="{F2B31616-5885-4AC2-B359-E55D40C2F335}"/>
          </ac:picMkLst>
        </pc:picChg>
        <pc:cxnChg chg="add">
          <ac:chgData name="Isla Foffa" userId="237bb2e1-a752-4b88-b59e-e8cd0f246259" providerId="ADAL" clId="{5C43812A-48DA-4664-873B-E25990F2BFD9}" dt="2021-12-16T14:24:31.770" v="40" actId="26606"/>
          <ac:cxnSpMkLst>
            <pc:docMk/>
            <pc:sldMk cId="362568291" sldId="264"/>
            <ac:cxnSpMk id="8" creationId="{A7F400EE-A8A5-48AF-B4D6-291B52C6F0B0}"/>
          </ac:cxnSpMkLst>
        </pc:cxnChg>
      </pc:sldChg>
      <pc:sldChg chg="addSp modSp mod">
        <pc:chgData name="Isla Foffa" userId="237bb2e1-a752-4b88-b59e-e8cd0f246259" providerId="ADAL" clId="{5C43812A-48DA-4664-873B-E25990F2BFD9}" dt="2021-12-31T14:47:52.725" v="1593" actId="14100"/>
        <pc:sldMkLst>
          <pc:docMk/>
          <pc:sldMk cId="4198112728" sldId="265"/>
        </pc:sldMkLst>
        <pc:spChg chg="mod">
          <ac:chgData name="Isla Foffa" userId="237bb2e1-a752-4b88-b59e-e8cd0f246259" providerId="ADAL" clId="{5C43812A-48DA-4664-873B-E25990F2BFD9}" dt="2021-12-31T14:47:52.725" v="1593" actId="14100"/>
          <ac:spMkLst>
            <pc:docMk/>
            <pc:sldMk cId="4198112728" sldId="265"/>
            <ac:spMk id="2" creationId="{3308AF0A-27BF-4850-8FD9-6F5E0E622658}"/>
          </ac:spMkLst>
        </pc:spChg>
        <pc:spChg chg="mod">
          <ac:chgData name="Isla Foffa" userId="237bb2e1-a752-4b88-b59e-e8cd0f246259" providerId="ADAL" clId="{5C43812A-48DA-4664-873B-E25990F2BFD9}" dt="2021-12-31T14:47:50.296" v="1592" actId="14100"/>
          <ac:spMkLst>
            <pc:docMk/>
            <pc:sldMk cId="4198112728" sldId="265"/>
            <ac:spMk id="3" creationId="{1CE0BCFF-378D-4882-9822-9BEFF6FD26E3}"/>
          </ac:spMkLst>
        </pc:spChg>
        <pc:picChg chg="mod">
          <ac:chgData name="Isla Foffa" userId="237bb2e1-a752-4b88-b59e-e8cd0f246259" providerId="ADAL" clId="{5C43812A-48DA-4664-873B-E25990F2BFD9}" dt="2021-12-16T14:23:15.342" v="30" actId="26606"/>
          <ac:picMkLst>
            <pc:docMk/>
            <pc:sldMk cId="4198112728" sldId="265"/>
            <ac:picMk id="6" creationId="{7C97B28F-A371-4FCA-BD09-11AF5959844E}"/>
          </ac:picMkLst>
        </pc:picChg>
        <pc:cxnChg chg="add">
          <ac:chgData name="Isla Foffa" userId="237bb2e1-a752-4b88-b59e-e8cd0f246259" providerId="ADAL" clId="{5C43812A-48DA-4664-873B-E25990F2BFD9}" dt="2021-12-16T14:23:15.342" v="30" actId="26606"/>
          <ac:cxnSpMkLst>
            <pc:docMk/>
            <pc:sldMk cId="4198112728" sldId="265"/>
            <ac:cxnSpMk id="8" creationId="{A7F400EE-A8A5-48AF-B4D6-291B52C6F0B0}"/>
          </ac:cxnSpMkLst>
        </pc:cxnChg>
      </pc:sldChg>
      <pc:sldChg chg="addSp modSp mod">
        <pc:chgData name="Isla Foffa" userId="237bb2e1-a752-4b88-b59e-e8cd0f246259" providerId="ADAL" clId="{5C43812A-48DA-4664-873B-E25990F2BFD9}" dt="2021-12-31T14:59:06.119" v="1900" actId="14100"/>
        <pc:sldMkLst>
          <pc:docMk/>
          <pc:sldMk cId="3356006497" sldId="266"/>
        </pc:sldMkLst>
        <pc:spChg chg="mod">
          <ac:chgData name="Isla Foffa" userId="237bb2e1-a752-4b88-b59e-e8cd0f246259" providerId="ADAL" clId="{5C43812A-48DA-4664-873B-E25990F2BFD9}" dt="2021-12-31T14:11:02.931" v="757"/>
          <ac:spMkLst>
            <pc:docMk/>
            <pc:sldMk cId="3356006497" sldId="266"/>
            <ac:spMk id="2" creationId="{3664CB15-7591-4E7C-B34A-540E3C999EB8}"/>
          </ac:spMkLst>
        </pc:spChg>
        <pc:spChg chg="mod">
          <ac:chgData name="Isla Foffa" userId="237bb2e1-a752-4b88-b59e-e8cd0f246259" providerId="ADAL" clId="{5C43812A-48DA-4664-873B-E25990F2BFD9}" dt="2021-12-31T14:59:06.119" v="1900" actId="14100"/>
          <ac:spMkLst>
            <pc:docMk/>
            <pc:sldMk cId="3356006497" sldId="266"/>
            <ac:spMk id="3" creationId="{F4A10226-9245-4F34-80CE-95D5E67FEB99}"/>
          </ac:spMkLst>
        </pc:spChg>
        <pc:picChg chg="mod">
          <ac:chgData name="Isla Foffa" userId="237bb2e1-a752-4b88-b59e-e8cd0f246259" providerId="ADAL" clId="{5C43812A-48DA-4664-873B-E25990F2BFD9}" dt="2021-12-16T14:23:29.315" v="32" actId="26606"/>
          <ac:picMkLst>
            <pc:docMk/>
            <pc:sldMk cId="3356006497" sldId="266"/>
            <ac:picMk id="6" creationId="{98002575-D4C5-4920-A498-FAC464ACA851}"/>
          </ac:picMkLst>
        </pc:picChg>
        <pc:cxnChg chg="add">
          <ac:chgData name="Isla Foffa" userId="237bb2e1-a752-4b88-b59e-e8cd0f246259" providerId="ADAL" clId="{5C43812A-48DA-4664-873B-E25990F2BFD9}" dt="2021-12-16T14:23:29.315" v="32" actId="26606"/>
          <ac:cxnSpMkLst>
            <pc:docMk/>
            <pc:sldMk cId="3356006497" sldId="266"/>
            <ac:cxnSpMk id="8" creationId="{A7F400EE-A8A5-48AF-B4D6-291B52C6F0B0}"/>
          </ac:cxnSpMkLst>
        </pc:cxnChg>
      </pc:sldChg>
      <pc:sldChg chg="addSp modSp mod">
        <pc:chgData name="Isla Foffa" userId="237bb2e1-a752-4b88-b59e-e8cd0f246259" providerId="ADAL" clId="{5C43812A-48DA-4664-873B-E25990F2BFD9}" dt="2021-12-31T14:57:34.644" v="1897" actId="207"/>
        <pc:sldMkLst>
          <pc:docMk/>
          <pc:sldMk cId="1511476300" sldId="267"/>
        </pc:sldMkLst>
        <pc:spChg chg="mod">
          <ac:chgData name="Isla Foffa" userId="237bb2e1-a752-4b88-b59e-e8cd0f246259" providerId="ADAL" clId="{5C43812A-48DA-4664-873B-E25990F2BFD9}" dt="2021-12-31T14:29:09.090" v="870" actId="207"/>
          <ac:spMkLst>
            <pc:docMk/>
            <pc:sldMk cId="1511476300" sldId="267"/>
            <ac:spMk id="2" creationId="{142A0559-A437-4D58-B26A-FA0E81D6BBCE}"/>
          </ac:spMkLst>
        </pc:spChg>
        <pc:spChg chg="mod">
          <ac:chgData name="Isla Foffa" userId="237bb2e1-a752-4b88-b59e-e8cd0f246259" providerId="ADAL" clId="{5C43812A-48DA-4664-873B-E25990F2BFD9}" dt="2021-12-31T14:57:34.644" v="1897" actId="207"/>
          <ac:spMkLst>
            <pc:docMk/>
            <pc:sldMk cId="1511476300" sldId="267"/>
            <ac:spMk id="3" creationId="{C57304CE-2D63-48A1-85DC-721248BE03F4}"/>
          </ac:spMkLst>
        </pc:spChg>
        <pc:picChg chg="mod">
          <ac:chgData name="Isla Foffa" userId="237bb2e1-a752-4b88-b59e-e8cd0f246259" providerId="ADAL" clId="{5C43812A-48DA-4664-873B-E25990F2BFD9}" dt="2021-12-16T14:23:33.530" v="33" actId="26606"/>
          <ac:picMkLst>
            <pc:docMk/>
            <pc:sldMk cId="1511476300" sldId="267"/>
            <ac:picMk id="6" creationId="{65FB2B43-372C-4D63-8A2A-7FA035AF201F}"/>
          </ac:picMkLst>
        </pc:picChg>
        <pc:cxnChg chg="add">
          <ac:chgData name="Isla Foffa" userId="237bb2e1-a752-4b88-b59e-e8cd0f246259" providerId="ADAL" clId="{5C43812A-48DA-4664-873B-E25990F2BFD9}" dt="2021-12-16T14:23:33.530" v="33" actId="26606"/>
          <ac:cxnSpMkLst>
            <pc:docMk/>
            <pc:sldMk cId="1511476300" sldId="267"/>
            <ac:cxnSpMk id="8" creationId="{A7F400EE-A8A5-48AF-B4D6-291B52C6F0B0}"/>
          </ac:cxnSpMkLst>
        </pc:cxnChg>
      </pc:sldChg>
      <pc:sldChg chg="addSp modSp mod">
        <pc:chgData name="Isla Foffa" userId="237bb2e1-a752-4b88-b59e-e8cd0f246259" providerId="ADAL" clId="{5C43812A-48DA-4664-873B-E25990F2BFD9}" dt="2021-12-31T14:25:21.714" v="868" actId="207"/>
        <pc:sldMkLst>
          <pc:docMk/>
          <pc:sldMk cId="4181895183" sldId="268"/>
        </pc:sldMkLst>
        <pc:spChg chg="mod">
          <ac:chgData name="Isla Foffa" userId="237bb2e1-a752-4b88-b59e-e8cd0f246259" providerId="ADAL" clId="{5C43812A-48DA-4664-873B-E25990F2BFD9}" dt="2021-12-31T14:23:37.984" v="815" actId="20577"/>
          <ac:spMkLst>
            <pc:docMk/>
            <pc:sldMk cId="4181895183" sldId="268"/>
            <ac:spMk id="2" creationId="{34D35324-A31B-4420-A505-C4FE4BBD2D1D}"/>
          </ac:spMkLst>
        </pc:spChg>
        <pc:spChg chg="mod">
          <ac:chgData name="Isla Foffa" userId="237bb2e1-a752-4b88-b59e-e8cd0f246259" providerId="ADAL" clId="{5C43812A-48DA-4664-873B-E25990F2BFD9}" dt="2021-12-31T14:25:21.714" v="868" actId="207"/>
          <ac:spMkLst>
            <pc:docMk/>
            <pc:sldMk cId="4181895183" sldId="268"/>
            <ac:spMk id="3" creationId="{A9ADDB01-F9F3-4901-91CB-6FF69FED6FD5}"/>
          </ac:spMkLst>
        </pc:spChg>
        <pc:picChg chg="mod">
          <ac:chgData name="Isla Foffa" userId="237bb2e1-a752-4b88-b59e-e8cd0f246259" providerId="ADAL" clId="{5C43812A-48DA-4664-873B-E25990F2BFD9}" dt="2021-12-16T14:23:43.547" v="34" actId="26606"/>
          <ac:picMkLst>
            <pc:docMk/>
            <pc:sldMk cId="4181895183" sldId="268"/>
            <ac:picMk id="6" creationId="{26E42E54-1D8E-4073-87DA-75CE2890B217}"/>
          </ac:picMkLst>
        </pc:picChg>
        <pc:cxnChg chg="add">
          <ac:chgData name="Isla Foffa" userId="237bb2e1-a752-4b88-b59e-e8cd0f246259" providerId="ADAL" clId="{5C43812A-48DA-4664-873B-E25990F2BFD9}" dt="2021-12-16T14:23:43.547" v="34" actId="26606"/>
          <ac:cxnSpMkLst>
            <pc:docMk/>
            <pc:sldMk cId="4181895183" sldId="268"/>
            <ac:cxnSpMk id="8" creationId="{A7F400EE-A8A5-48AF-B4D6-291B52C6F0B0}"/>
          </ac:cxnSpMkLst>
        </pc:cxnChg>
      </pc:sldChg>
      <pc:sldChg chg="addSp modSp mod">
        <pc:chgData name="Isla Foffa" userId="237bb2e1-a752-4b88-b59e-e8cd0f246259" providerId="ADAL" clId="{5C43812A-48DA-4664-873B-E25990F2BFD9}" dt="2021-12-31T14:22:36.913" v="795" actId="207"/>
        <pc:sldMkLst>
          <pc:docMk/>
          <pc:sldMk cId="893296152" sldId="269"/>
        </pc:sldMkLst>
        <pc:spChg chg="mod">
          <ac:chgData name="Isla Foffa" userId="237bb2e1-a752-4b88-b59e-e8cd0f246259" providerId="ADAL" clId="{5C43812A-48DA-4664-873B-E25990F2BFD9}" dt="2021-12-31T14:19:59.077" v="769" actId="207"/>
          <ac:spMkLst>
            <pc:docMk/>
            <pc:sldMk cId="893296152" sldId="269"/>
            <ac:spMk id="2" creationId="{BB41EA61-785B-41FA-9ADA-B98BC37400D9}"/>
          </ac:spMkLst>
        </pc:spChg>
        <pc:spChg chg="mod">
          <ac:chgData name="Isla Foffa" userId="237bb2e1-a752-4b88-b59e-e8cd0f246259" providerId="ADAL" clId="{5C43812A-48DA-4664-873B-E25990F2BFD9}" dt="2021-12-31T14:22:36.913" v="795" actId="207"/>
          <ac:spMkLst>
            <pc:docMk/>
            <pc:sldMk cId="893296152" sldId="269"/>
            <ac:spMk id="3" creationId="{5938DB0F-C57D-4AE0-AEB7-145577489E69}"/>
          </ac:spMkLst>
        </pc:spChg>
        <pc:picChg chg="mod">
          <ac:chgData name="Isla Foffa" userId="237bb2e1-a752-4b88-b59e-e8cd0f246259" providerId="ADAL" clId="{5C43812A-48DA-4664-873B-E25990F2BFD9}" dt="2021-12-16T14:23:54.248" v="35" actId="26606"/>
          <ac:picMkLst>
            <pc:docMk/>
            <pc:sldMk cId="893296152" sldId="269"/>
            <ac:picMk id="6" creationId="{252F64BE-3096-4D2C-A8D9-9762B770A1C9}"/>
          </ac:picMkLst>
        </pc:picChg>
        <pc:cxnChg chg="add">
          <ac:chgData name="Isla Foffa" userId="237bb2e1-a752-4b88-b59e-e8cd0f246259" providerId="ADAL" clId="{5C43812A-48DA-4664-873B-E25990F2BFD9}" dt="2021-12-16T14:23:54.248" v="35" actId="26606"/>
          <ac:cxnSpMkLst>
            <pc:docMk/>
            <pc:sldMk cId="893296152" sldId="269"/>
            <ac:cxnSpMk id="8" creationId="{A7F400EE-A8A5-48AF-B4D6-291B52C6F0B0}"/>
          </ac:cxnSpMkLst>
        </pc:cxnChg>
      </pc:sldChg>
      <pc:sldChg chg="del">
        <pc:chgData name="Isla Foffa" userId="237bb2e1-a752-4b88-b59e-e8cd0f246259" providerId="ADAL" clId="{5C43812A-48DA-4664-873B-E25990F2BFD9}" dt="2021-12-16T14:27:38.315" v="76" actId="47"/>
        <pc:sldMkLst>
          <pc:docMk/>
          <pc:sldMk cId="308410016" sldId="270"/>
        </pc:sldMkLst>
      </pc:sldChg>
      <pc:sldChg chg="addSp delSp modSp del mod">
        <pc:chgData name="Isla Foffa" userId="237bb2e1-a752-4b88-b59e-e8cd0f246259" providerId="ADAL" clId="{5C43812A-48DA-4664-873B-E25990F2BFD9}" dt="2021-12-31T14:38:53.764" v="1288" actId="47"/>
        <pc:sldMkLst>
          <pc:docMk/>
          <pc:sldMk cId="1469780423" sldId="273"/>
        </pc:sldMkLst>
        <pc:spChg chg="mod">
          <ac:chgData name="Isla Foffa" userId="237bb2e1-a752-4b88-b59e-e8cd0f246259" providerId="ADAL" clId="{5C43812A-48DA-4664-873B-E25990F2BFD9}" dt="2021-12-16T14:23:20.775" v="31" actId="26606"/>
          <ac:spMkLst>
            <pc:docMk/>
            <pc:sldMk cId="1469780423" sldId="273"/>
            <ac:spMk id="2" creationId="{3308AF0A-27BF-4850-8FD9-6F5E0E622658}"/>
          </ac:spMkLst>
        </pc:spChg>
        <pc:spChg chg="mod">
          <ac:chgData name="Isla Foffa" userId="237bb2e1-a752-4b88-b59e-e8cd0f246259" providerId="ADAL" clId="{5C43812A-48DA-4664-873B-E25990F2BFD9}" dt="2021-12-16T14:23:20.775" v="31" actId="26606"/>
          <ac:spMkLst>
            <pc:docMk/>
            <pc:sldMk cId="1469780423" sldId="273"/>
            <ac:spMk id="3" creationId="{1CE0BCFF-378D-4882-9822-9BEFF6FD26E3}"/>
          </ac:spMkLst>
        </pc:spChg>
        <pc:spChg chg="del">
          <ac:chgData name="Isla Foffa" userId="237bb2e1-a752-4b88-b59e-e8cd0f246259" providerId="ADAL" clId="{5C43812A-48DA-4664-873B-E25990F2BFD9}" dt="2021-12-16T14:23:20.775" v="31" actId="26606"/>
          <ac:spMkLst>
            <pc:docMk/>
            <pc:sldMk cId="1469780423" sldId="273"/>
            <ac:spMk id="11" creationId="{9F79630B-0F0B-446E-A637-38FA8F61D10E}"/>
          </ac:spMkLst>
        </pc:spChg>
        <pc:spChg chg="del">
          <ac:chgData name="Isla Foffa" userId="237bb2e1-a752-4b88-b59e-e8cd0f246259" providerId="ADAL" clId="{5C43812A-48DA-4664-873B-E25990F2BFD9}" dt="2021-12-16T14:23:20.775" v="31" actId="26606"/>
          <ac:spMkLst>
            <pc:docMk/>
            <pc:sldMk cId="1469780423" sldId="273"/>
            <ac:spMk id="13" creationId="{B3437C99-FC8E-4311-B48A-F0C4C329B154}"/>
          </ac:spMkLst>
        </pc:spChg>
        <pc:picChg chg="mod">
          <ac:chgData name="Isla Foffa" userId="237bb2e1-a752-4b88-b59e-e8cd0f246259" providerId="ADAL" clId="{5C43812A-48DA-4664-873B-E25990F2BFD9}" dt="2021-12-16T14:23:20.775" v="31" actId="26606"/>
          <ac:picMkLst>
            <pc:docMk/>
            <pc:sldMk cId="1469780423" sldId="273"/>
            <ac:picMk id="6" creationId="{7C97B28F-A371-4FCA-BD09-11AF5959844E}"/>
          </ac:picMkLst>
        </pc:picChg>
        <pc:cxnChg chg="add">
          <ac:chgData name="Isla Foffa" userId="237bb2e1-a752-4b88-b59e-e8cd0f246259" providerId="ADAL" clId="{5C43812A-48DA-4664-873B-E25990F2BFD9}" dt="2021-12-16T14:23:20.775" v="31" actId="26606"/>
          <ac:cxnSpMkLst>
            <pc:docMk/>
            <pc:sldMk cId="1469780423" sldId="273"/>
            <ac:cxnSpMk id="18" creationId="{A7F400EE-A8A5-48AF-B4D6-291B52C6F0B0}"/>
          </ac:cxnSpMkLst>
        </pc:cxnChg>
      </pc:sldChg>
      <pc:sldChg chg="addSp delSp modSp mod">
        <pc:chgData name="Isla Foffa" userId="237bb2e1-a752-4b88-b59e-e8cd0f246259" providerId="ADAL" clId="{5C43812A-48DA-4664-873B-E25990F2BFD9}" dt="2021-12-31T13:47:57.965" v="398" actId="14100"/>
        <pc:sldMkLst>
          <pc:docMk/>
          <pc:sldMk cId="764737538" sldId="274"/>
        </pc:sldMkLst>
        <pc:spChg chg="mod">
          <ac:chgData name="Isla Foffa" userId="237bb2e1-a752-4b88-b59e-e8cd0f246259" providerId="ADAL" clId="{5C43812A-48DA-4664-873B-E25990F2BFD9}" dt="2021-12-31T13:47:57.965" v="398" actId="14100"/>
          <ac:spMkLst>
            <pc:docMk/>
            <pc:sldMk cId="764737538" sldId="274"/>
            <ac:spMk id="2" creationId="{464901FE-E7D8-4BA5-BD30-0E99CF0CB4F4}"/>
          </ac:spMkLst>
        </pc:spChg>
        <pc:spChg chg="mod">
          <ac:chgData name="Isla Foffa" userId="237bb2e1-a752-4b88-b59e-e8cd0f246259" providerId="ADAL" clId="{5C43812A-48DA-4664-873B-E25990F2BFD9}" dt="2021-12-31T13:47:52.503" v="397" actId="14100"/>
          <ac:spMkLst>
            <pc:docMk/>
            <pc:sldMk cId="764737538" sldId="274"/>
            <ac:spMk id="3" creationId="{85A25E28-09CD-45D3-A94C-219102055E20}"/>
          </ac:spMkLst>
        </pc:spChg>
        <pc:spChg chg="add del">
          <ac:chgData name="Isla Foffa" userId="237bb2e1-a752-4b88-b59e-e8cd0f246259" providerId="ADAL" clId="{5C43812A-48DA-4664-873B-E25990F2BFD9}" dt="2021-12-16T14:21:05.082" v="6" actId="26606"/>
          <ac:spMkLst>
            <pc:docMk/>
            <pc:sldMk cId="764737538" sldId="274"/>
            <ac:spMk id="21" creationId="{04812C46-200A-4DEB-A05E-3ED6C68C2387}"/>
          </ac:spMkLst>
        </pc:spChg>
        <pc:spChg chg="add del">
          <ac:chgData name="Isla Foffa" userId="237bb2e1-a752-4b88-b59e-e8cd0f246259" providerId="ADAL" clId="{5C43812A-48DA-4664-873B-E25990F2BFD9}" dt="2021-12-16T14:20:52.063" v="1" actId="26606"/>
          <ac:spMkLst>
            <pc:docMk/>
            <pc:sldMk cId="764737538" sldId="274"/>
            <ac:spMk id="26" creationId="{7FF47CB7-972F-479F-A36D-9E72D26EC8DA}"/>
          </ac:spMkLst>
        </pc:spChg>
        <pc:spChg chg="add del">
          <ac:chgData name="Isla Foffa" userId="237bb2e1-a752-4b88-b59e-e8cd0f246259" providerId="ADAL" clId="{5C43812A-48DA-4664-873B-E25990F2BFD9}" dt="2021-12-16T14:20:52.063" v="1" actId="26606"/>
          <ac:spMkLst>
            <pc:docMk/>
            <pc:sldMk cId="764737538" sldId="274"/>
            <ac:spMk id="28" creationId="{0D153B68-5844-490D-8E67-F616D6D721CA}"/>
          </ac:spMkLst>
        </pc:spChg>
        <pc:spChg chg="add del">
          <ac:chgData name="Isla Foffa" userId="237bb2e1-a752-4b88-b59e-e8cd0f246259" providerId="ADAL" clId="{5C43812A-48DA-4664-873B-E25990F2BFD9}" dt="2021-12-16T14:20:52.063" v="1" actId="26606"/>
          <ac:spMkLst>
            <pc:docMk/>
            <pc:sldMk cId="764737538" sldId="274"/>
            <ac:spMk id="30" creationId="{9A0D773F-7A7D-4DBB-9DEA-86BB8B8F4BC8}"/>
          </ac:spMkLst>
        </pc:spChg>
        <pc:spChg chg="add del">
          <ac:chgData name="Isla Foffa" userId="237bb2e1-a752-4b88-b59e-e8cd0f246259" providerId="ADAL" clId="{5C43812A-48DA-4664-873B-E25990F2BFD9}" dt="2021-12-16T14:20:58.109" v="3" actId="26606"/>
          <ac:spMkLst>
            <pc:docMk/>
            <pc:sldMk cId="764737538" sldId="274"/>
            <ac:spMk id="35" creationId="{2B566528-1B12-4246-9431-5C2D7D081168}"/>
          </ac:spMkLst>
        </pc:spChg>
        <pc:spChg chg="add del">
          <ac:chgData name="Isla Foffa" userId="237bb2e1-a752-4b88-b59e-e8cd0f246259" providerId="ADAL" clId="{5C43812A-48DA-4664-873B-E25990F2BFD9}" dt="2021-12-16T14:21:05.066" v="5" actId="26606"/>
          <ac:spMkLst>
            <pc:docMk/>
            <pc:sldMk cId="764737538" sldId="274"/>
            <ac:spMk id="39" creationId="{7FF47CB7-972F-479F-A36D-9E72D26EC8DA}"/>
          </ac:spMkLst>
        </pc:spChg>
        <pc:spChg chg="add del">
          <ac:chgData name="Isla Foffa" userId="237bb2e1-a752-4b88-b59e-e8cd0f246259" providerId="ADAL" clId="{5C43812A-48DA-4664-873B-E25990F2BFD9}" dt="2021-12-16T14:21:05.066" v="5" actId="26606"/>
          <ac:spMkLst>
            <pc:docMk/>
            <pc:sldMk cId="764737538" sldId="274"/>
            <ac:spMk id="40" creationId="{0D153B68-5844-490D-8E67-F616D6D721CA}"/>
          </ac:spMkLst>
        </pc:spChg>
        <pc:spChg chg="add del">
          <ac:chgData name="Isla Foffa" userId="237bb2e1-a752-4b88-b59e-e8cd0f246259" providerId="ADAL" clId="{5C43812A-48DA-4664-873B-E25990F2BFD9}" dt="2021-12-16T14:21:05.066" v="5" actId="26606"/>
          <ac:spMkLst>
            <pc:docMk/>
            <pc:sldMk cId="764737538" sldId="274"/>
            <ac:spMk id="41" creationId="{9A0D773F-7A7D-4DBB-9DEA-86BB8B8F4BC8}"/>
          </ac:spMkLst>
        </pc:spChg>
        <pc:grpChg chg="add del">
          <ac:chgData name="Isla Foffa" userId="237bb2e1-a752-4b88-b59e-e8cd0f246259" providerId="ADAL" clId="{5C43812A-48DA-4664-873B-E25990F2BFD9}" dt="2021-12-16T14:20:58.109" v="3" actId="26606"/>
          <ac:grpSpMkLst>
            <pc:docMk/>
            <pc:sldMk cId="764737538" sldId="274"/>
            <ac:grpSpMk id="32" creationId="{5995D10D-E9C9-47DB-AE7E-801FEF38F5C9}"/>
          </ac:grpSpMkLst>
        </pc:grpChg>
        <pc:grpChg chg="add del">
          <ac:chgData name="Isla Foffa" userId="237bb2e1-a752-4b88-b59e-e8cd0f246259" providerId="ADAL" clId="{5C43812A-48DA-4664-873B-E25990F2BFD9}" dt="2021-12-16T14:20:58.109" v="3" actId="26606"/>
          <ac:grpSpMkLst>
            <pc:docMk/>
            <pc:sldMk cId="764737538" sldId="274"/>
            <ac:grpSpMk id="36" creationId="{828A5161-06F1-46CF-8AD7-844680A59E13}"/>
          </ac:grpSpMkLst>
        </pc:grpChg>
        <pc:picChg chg="mod ord">
          <ac:chgData name="Isla Foffa" userId="237bb2e1-a752-4b88-b59e-e8cd0f246259" providerId="ADAL" clId="{5C43812A-48DA-4664-873B-E25990F2BFD9}" dt="2021-12-16T14:21:05.082" v="6" actId="26606"/>
          <ac:picMkLst>
            <pc:docMk/>
            <pc:sldMk cId="764737538" sldId="274"/>
            <ac:picMk id="6" creationId="{D4F9FC96-90AE-4AAE-AABF-FE610739B109}"/>
          </ac:picMkLst>
        </pc:picChg>
        <pc:cxnChg chg="add">
          <ac:chgData name="Isla Foffa" userId="237bb2e1-a752-4b88-b59e-e8cd0f246259" providerId="ADAL" clId="{5C43812A-48DA-4664-873B-E25990F2BFD9}" dt="2021-12-16T14:21:05.082" v="6" actId="26606"/>
          <ac:cxnSpMkLst>
            <pc:docMk/>
            <pc:sldMk cId="764737538" sldId="274"/>
            <ac:cxnSpMk id="43" creationId="{A7F400EE-A8A5-48AF-B4D6-291B52C6F0B0}"/>
          </ac:cxnSpMkLst>
        </pc:cxnChg>
      </pc:sldChg>
      <pc:sldChg chg="addSp modSp new mod">
        <pc:chgData name="Isla Foffa" userId="237bb2e1-a752-4b88-b59e-e8cd0f246259" providerId="ADAL" clId="{5C43812A-48DA-4664-873B-E25990F2BFD9}" dt="2021-12-16T14:27:26.450" v="73" actId="167"/>
        <pc:sldMkLst>
          <pc:docMk/>
          <pc:sldMk cId="1965828867" sldId="275"/>
        </pc:sldMkLst>
        <pc:spChg chg="add mod ord">
          <ac:chgData name="Isla Foffa" userId="237bb2e1-a752-4b88-b59e-e8cd0f246259" providerId="ADAL" clId="{5C43812A-48DA-4664-873B-E25990F2BFD9}" dt="2021-12-16T14:27:26.450" v="73" actId="167"/>
          <ac:spMkLst>
            <pc:docMk/>
            <pc:sldMk cId="1965828867" sldId="275"/>
            <ac:spMk id="2" creationId="{8ED5C9C4-8849-4AD1-BF0B-20935DC3712B}"/>
          </ac:spMkLst>
        </pc:spChg>
        <pc:spChg chg="add mod">
          <ac:chgData name="Isla Foffa" userId="237bb2e1-a752-4b88-b59e-e8cd0f246259" providerId="ADAL" clId="{5C43812A-48DA-4664-873B-E25990F2BFD9}" dt="2021-12-16T14:27:19.969" v="72"/>
          <ac:spMkLst>
            <pc:docMk/>
            <pc:sldMk cId="1965828867" sldId="275"/>
            <ac:spMk id="3" creationId="{6B961E09-57EA-4D38-91A2-54DA3E290C56}"/>
          </ac:spMkLst>
        </pc:spChg>
        <pc:spChg chg="add mod">
          <ac:chgData name="Isla Foffa" userId="237bb2e1-a752-4b88-b59e-e8cd0f246259" providerId="ADAL" clId="{5C43812A-48DA-4664-873B-E25990F2BFD9}" dt="2021-12-16T14:27:19.969" v="72"/>
          <ac:spMkLst>
            <pc:docMk/>
            <pc:sldMk cId="1965828867" sldId="275"/>
            <ac:spMk id="4" creationId="{8E277B54-850D-467E-8488-60F4CAB21681}"/>
          </ac:spMkLst>
        </pc:spChg>
        <pc:picChg chg="add mod">
          <ac:chgData name="Isla Foffa" userId="237bb2e1-a752-4b88-b59e-e8cd0f246259" providerId="ADAL" clId="{5C43812A-48DA-4664-873B-E25990F2BFD9}" dt="2021-12-16T14:27:19.969" v="72"/>
          <ac:picMkLst>
            <pc:docMk/>
            <pc:sldMk cId="1965828867" sldId="275"/>
            <ac:picMk id="5" creationId="{2FA8B4C6-F320-493B-8255-598DC5F83416}"/>
          </ac:picMkLst>
        </pc:picChg>
      </pc:sldChg>
      <pc:sldChg chg="modSp add mod">
        <pc:chgData name="Isla Foffa" userId="237bb2e1-a752-4b88-b59e-e8cd0f246259" providerId="ADAL" clId="{5C43812A-48DA-4664-873B-E25990F2BFD9}" dt="2021-12-31T15:02:56.524" v="2391" actId="2711"/>
        <pc:sldMkLst>
          <pc:docMk/>
          <pc:sldMk cId="3247145955" sldId="276"/>
        </pc:sldMkLst>
        <pc:spChg chg="mod">
          <ac:chgData name="Isla Foffa" userId="237bb2e1-a752-4b88-b59e-e8cd0f246259" providerId="ADAL" clId="{5C43812A-48DA-4664-873B-E25990F2BFD9}" dt="2021-12-31T15:02:56.524" v="2391" actId="2711"/>
          <ac:spMkLst>
            <pc:docMk/>
            <pc:sldMk cId="3247145955" sldId="276"/>
            <ac:spMk id="4" creationId="{8E277B54-850D-467E-8488-60F4CAB21681}"/>
          </ac:spMkLst>
        </pc:spChg>
      </pc:sldChg>
      <pc:sldChg chg="modSp add mod ord">
        <pc:chgData name="Isla Foffa" userId="237bb2e1-a752-4b88-b59e-e8cd0f246259" providerId="ADAL" clId="{5C43812A-48DA-4664-873B-E25990F2BFD9}" dt="2021-12-31T15:06:18.109" v="2907" actId="20577"/>
        <pc:sldMkLst>
          <pc:docMk/>
          <pc:sldMk cId="588461447" sldId="277"/>
        </pc:sldMkLst>
        <pc:spChg chg="mod">
          <ac:chgData name="Isla Foffa" userId="237bb2e1-a752-4b88-b59e-e8cd0f246259" providerId="ADAL" clId="{5C43812A-48DA-4664-873B-E25990F2BFD9}" dt="2021-12-31T15:06:18.109" v="2907" actId="20577"/>
          <ac:spMkLst>
            <pc:docMk/>
            <pc:sldMk cId="588461447" sldId="277"/>
            <ac:spMk id="4" creationId="{8E277B54-850D-467E-8488-60F4CAB21681}"/>
          </ac:spMkLst>
        </pc:spChg>
      </pc:sldChg>
    </pc:docChg>
  </pc:docChgLst>
  <pc:docChgLst>
    <pc:chgData name="Isla Foffa" userId="237bb2e1-a752-4b88-b59e-e8cd0f246259" providerId="ADAL" clId="{D4520170-5CE7-4ED6-A6B0-D6CBAC939F15}"/>
    <pc:docChg chg="undo custSel modSld">
      <pc:chgData name="Isla Foffa" userId="237bb2e1-a752-4b88-b59e-e8cd0f246259" providerId="ADAL" clId="{D4520170-5CE7-4ED6-A6B0-D6CBAC939F15}" dt="2022-01-13T13:23:30.483" v="1803" actId="14100"/>
      <pc:docMkLst>
        <pc:docMk/>
      </pc:docMkLst>
      <pc:sldChg chg="addSp modSp mod modAnim modNotesTx">
        <pc:chgData name="Isla Foffa" userId="237bb2e1-a752-4b88-b59e-e8cd0f246259" providerId="ADAL" clId="{D4520170-5CE7-4ED6-A6B0-D6CBAC939F15}" dt="2022-01-13T13:23:07.729" v="1802" actId="207"/>
        <pc:sldMkLst>
          <pc:docMk/>
          <pc:sldMk cId="1594403468" sldId="257"/>
        </pc:sldMkLst>
        <pc:spChg chg="add mod">
          <ac:chgData name="Isla Foffa" userId="237bb2e1-a752-4b88-b59e-e8cd0f246259" providerId="ADAL" clId="{D4520170-5CE7-4ED6-A6B0-D6CBAC939F15}" dt="2022-01-13T13:19:16.139" v="1773" actId="1076"/>
          <ac:spMkLst>
            <pc:docMk/>
            <pc:sldMk cId="1594403468" sldId="257"/>
            <ac:spMk id="3" creationId="{A55CEE99-874D-4C9F-9018-B6D2BA8EF8C7}"/>
          </ac:spMkLst>
        </pc:spChg>
        <pc:spChg chg="mod">
          <ac:chgData name="Isla Foffa" userId="237bb2e1-a752-4b88-b59e-e8cd0f246259" providerId="ADAL" clId="{D4520170-5CE7-4ED6-A6B0-D6CBAC939F15}" dt="2022-01-13T13:23:07.729" v="1802" actId="207"/>
          <ac:spMkLst>
            <pc:docMk/>
            <pc:sldMk cId="1594403468" sldId="257"/>
            <ac:spMk id="4" creationId="{50F4DC96-D934-47F2-B48B-EAAD788BCD57}"/>
          </ac:spMkLst>
        </pc:spChg>
      </pc:sldChg>
      <pc:sldChg chg="addSp delSp modSp mod modAnim modNotesTx">
        <pc:chgData name="Isla Foffa" userId="237bb2e1-a752-4b88-b59e-e8cd0f246259" providerId="ADAL" clId="{D4520170-5CE7-4ED6-A6B0-D6CBAC939F15}" dt="2022-01-13T13:19:20.461" v="1774" actId="1076"/>
        <pc:sldMkLst>
          <pc:docMk/>
          <pc:sldMk cId="1689462964" sldId="258"/>
        </pc:sldMkLst>
        <pc:spChg chg="mod">
          <ac:chgData name="Isla Foffa" userId="237bb2e1-a752-4b88-b59e-e8cd0f246259" providerId="ADAL" clId="{D4520170-5CE7-4ED6-A6B0-D6CBAC939F15}" dt="2022-01-13T13:16:30.958" v="1766" actId="207"/>
          <ac:spMkLst>
            <pc:docMk/>
            <pc:sldMk cId="1689462964" sldId="258"/>
            <ac:spMk id="4" creationId="{143F0E6F-E31D-4EA4-A3B8-A12EE0EC0BB0}"/>
          </ac:spMkLst>
        </pc:spChg>
        <pc:spChg chg="add mod">
          <ac:chgData name="Isla Foffa" userId="237bb2e1-a752-4b88-b59e-e8cd0f246259" providerId="ADAL" clId="{D4520170-5CE7-4ED6-A6B0-D6CBAC939F15}" dt="2022-01-13T13:19:20.461" v="1774" actId="1076"/>
          <ac:spMkLst>
            <pc:docMk/>
            <pc:sldMk cId="1689462964" sldId="258"/>
            <ac:spMk id="7" creationId="{3E32E8DA-C0F8-4630-A672-B27CEAB17BAC}"/>
          </ac:spMkLst>
        </pc:spChg>
        <pc:spChg chg="add del mod">
          <ac:chgData name="Isla Foffa" userId="237bb2e1-a752-4b88-b59e-e8cd0f246259" providerId="ADAL" clId="{D4520170-5CE7-4ED6-A6B0-D6CBAC939F15}" dt="2022-01-10T11:19:55.455" v="125" actId="478"/>
          <ac:spMkLst>
            <pc:docMk/>
            <pc:sldMk cId="1689462964" sldId="258"/>
            <ac:spMk id="8" creationId="{068652D4-D9A7-4FC7-AC92-ADCBC113772E}"/>
          </ac:spMkLst>
        </pc:spChg>
      </pc:sldChg>
      <pc:sldChg chg="addSp delSp modSp mod modAnim">
        <pc:chgData name="Isla Foffa" userId="237bb2e1-a752-4b88-b59e-e8cd0f246259" providerId="ADAL" clId="{D4520170-5CE7-4ED6-A6B0-D6CBAC939F15}" dt="2022-01-13T13:22:43.016" v="1801"/>
        <pc:sldMkLst>
          <pc:docMk/>
          <pc:sldMk cId="2997591514" sldId="259"/>
        </pc:sldMkLst>
        <pc:spChg chg="mod">
          <ac:chgData name="Isla Foffa" userId="237bb2e1-a752-4b88-b59e-e8cd0f246259" providerId="ADAL" clId="{D4520170-5CE7-4ED6-A6B0-D6CBAC939F15}" dt="2022-01-10T12:33:44.455" v="714" actId="404"/>
          <ac:spMkLst>
            <pc:docMk/>
            <pc:sldMk cId="2997591514" sldId="259"/>
            <ac:spMk id="2" creationId="{464901FE-E7D8-4BA5-BD30-0E99CF0CB4F4}"/>
          </ac:spMkLst>
        </pc:spChg>
        <pc:spChg chg="mod">
          <ac:chgData name="Isla Foffa" userId="237bb2e1-a752-4b88-b59e-e8cd0f246259" providerId="ADAL" clId="{D4520170-5CE7-4ED6-A6B0-D6CBAC939F15}" dt="2022-01-10T12:32:52.249" v="711" actId="207"/>
          <ac:spMkLst>
            <pc:docMk/>
            <pc:sldMk cId="2997591514" sldId="259"/>
            <ac:spMk id="3" creationId="{85A25E28-09CD-45D3-A94C-219102055E20}"/>
          </ac:spMkLst>
        </pc:spChg>
        <pc:spChg chg="add mod">
          <ac:chgData name="Isla Foffa" userId="237bb2e1-a752-4b88-b59e-e8cd0f246259" providerId="ADAL" clId="{D4520170-5CE7-4ED6-A6B0-D6CBAC939F15}" dt="2022-01-13T13:22:43.016" v="1801"/>
          <ac:spMkLst>
            <pc:docMk/>
            <pc:sldMk cId="2997591514" sldId="259"/>
            <ac:spMk id="8" creationId="{7D4F3C72-730C-43E5-BE8C-AE42816B1633}"/>
          </ac:spMkLst>
        </pc:spChg>
        <pc:picChg chg="add del mod">
          <ac:chgData name="Isla Foffa" userId="237bb2e1-a752-4b88-b59e-e8cd0f246259" providerId="ADAL" clId="{D4520170-5CE7-4ED6-A6B0-D6CBAC939F15}" dt="2022-01-13T13:22:36.314" v="1800" actId="478"/>
          <ac:picMkLst>
            <pc:docMk/>
            <pc:sldMk cId="2997591514" sldId="259"/>
            <ac:picMk id="7" creationId="{46A52248-BEEB-487E-99F1-FA4FB374C004}"/>
          </ac:picMkLst>
        </pc:picChg>
      </pc:sldChg>
      <pc:sldChg chg="addSp modSp mod modAnim">
        <pc:chgData name="Isla Foffa" userId="237bb2e1-a752-4b88-b59e-e8cd0f246259" providerId="ADAL" clId="{D4520170-5CE7-4ED6-A6B0-D6CBAC939F15}" dt="2022-01-13T13:20:20.601" v="1786" actId="1076"/>
        <pc:sldMkLst>
          <pc:docMk/>
          <pc:sldMk cId="327466689" sldId="260"/>
        </pc:sldMkLst>
        <pc:spChg chg="mod">
          <ac:chgData name="Isla Foffa" userId="237bb2e1-a752-4b88-b59e-e8cd0f246259" providerId="ADAL" clId="{D4520170-5CE7-4ED6-A6B0-D6CBAC939F15}" dt="2022-01-10T12:33:38.168" v="712" actId="255"/>
          <ac:spMkLst>
            <pc:docMk/>
            <pc:sldMk cId="327466689" sldId="260"/>
            <ac:spMk id="2" creationId="{5A7F4FC2-E648-4C71-9B71-FFD147F5F648}"/>
          </ac:spMkLst>
        </pc:spChg>
        <pc:spChg chg="add mod">
          <ac:chgData name="Isla Foffa" userId="237bb2e1-a752-4b88-b59e-e8cd0f246259" providerId="ADAL" clId="{D4520170-5CE7-4ED6-A6B0-D6CBAC939F15}" dt="2022-01-13T13:20:20.601" v="1786" actId="1076"/>
          <ac:spMkLst>
            <pc:docMk/>
            <pc:sldMk cId="327466689" sldId="260"/>
            <ac:spMk id="7" creationId="{E3596A75-9D95-41AB-B44C-95C64250E904}"/>
          </ac:spMkLst>
        </pc:spChg>
      </pc:sldChg>
      <pc:sldChg chg="addSp modSp mod modAnim modNotesTx">
        <pc:chgData name="Isla Foffa" userId="237bb2e1-a752-4b88-b59e-e8cd0f246259" providerId="ADAL" clId="{D4520170-5CE7-4ED6-A6B0-D6CBAC939F15}" dt="2022-01-13T13:20:34.365" v="1790" actId="1076"/>
        <pc:sldMkLst>
          <pc:docMk/>
          <pc:sldMk cId="168465497" sldId="261"/>
        </pc:sldMkLst>
        <pc:spChg chg="mod">
          <ac:chgData name="Isla Foffa" userId="237bb2e1-a752-4b88-b59e-e8cd0f246259" providerId="ADAL" clId="{D4520170-5CE7-4ED6-A6B0-D6CBAC939F15}" dt="2022-01-10T12:56:35.385" v="820" actId="207"/>
          <ac:spMkLst>
            <pc:docMk/>
            <pc:sldMk cId="168465497" sldId="261"/>
            <ac:spMk id="3" creationId="{05E7FA9C-E3F1-4E6F-9FBB-6E265F92D30E}"/>
          </ac:spMkLst>
        </pc:spChg>
        <pc:spChg chg="add mod">
          <ac:chgData name="Isla Foffa" userId="237bb2e1-a752-4b88-b59e-e8cd0f246259" providerId="ADAL" clId="{D4520170-5CE7-4ED6-A6B0-D6CBAC939F15}" dt="2022-01-13T13:20:34.365" v="1790" actId="1076"/>
          <ac:spMkLst>
            <pc:docMk/>
            <pc:sldMk cId="168465497" sldId="261"/>
            <ac:spMk id="7" creationId="{A2947EAE-E09A-46E1-A8BC-298737E30829}"/>
          </ac:spMkLst>
        </pc:spChg>
      </pc:sldChg>
      <pc:sldChg chg="addSp modSp mod modAnim modNotesTx">
        <pc:chgData name="Isla Foffa" userId="237bb2e1-a752-4b88-b59e-e8cd0f246259" providerId="ADAL" clId="{D4520170-5CE7-4ED6-A6B0-D6CBAC939F15}" dt="2022-01-13T13:20:40.187" v="1792" actId="6549"/>
        <pc:sldMkLst>
          <pc:docMk/>
          <pc:sldMk cId="4131976378" sldId="262"/>
        </pc:sldMkLst>
        <pc:spChg chg="add mod">
          <ac:chgData name="Isla Foffa" userId="237bb2e1-a752-4b88-b59e-e8cd0f246259" providerId="ADAL" clId="{D4520170-5CE7-4ED6-A6B0-D6CBAC939F15}" dt="2022-01-13T13:20:37.954" v="1791" actId="1076"/>
          <ac:spMkLst>
            <pc:docMk/>
            <pc:sldMk cId="4131976378" sldId="262"/>
            <ac:spMk id="5" creationId="{0A8B9BF5-8E2F-4C01-B572-59DD2AFD166A}"/>
          </ac:spMkLst>
        </pc:spChg>
      </pc:sldChg>
      <pc:sldChg chg="addSp modSp mod modAnim">
        <pc:chgData name="Isla Foffa" userId="237bb2e1-a752-4b88-b59e-e8cd0f246259" providerId="ADAL" clId="{D4520170-5CE7-4ED6-A6B0-D6CBAC939F15}" dt="2022-01-13T13:20:43.881" v="1793" actId="1076"/>
        <pc:sldMkLst>
          <pc:docMk/>
          <pc:sldMk cId="362568291" sldId="264"/>
        </pc:sldMkLst>
        <pc:spChg chg="add mod">
          <ac:chgData name="Isla Foffa" userId="237bb2e1-a752-4b88-b59e-e8cd0f246259" providerId="ADAL" clId="{D4520170-5CE7-4ED6-A6B0-D6CBAC939F15}" dt="2022-01-13T13:20:43.881" v="1793" actId="1076"/>
          <ac:spMkLst>
            <pc:docMk/>
            <pc:sldMk cId="362568291" sldId="264"/>
            <ac:spMk id="7" creationId="{75E7FBAD-6D48-4D75-898C-539B67AFDF5F}"/>
          </ac:spMkLst>
        </pc:spChg>
      </pc:sldChg>
      <pc:sldChg chg="addSp modSp mod modAnim modNotesTx">
        <pc:chgData name="Isla Foffa" userId="237bb2e1-a752-4b88-b59e-e8cd0f246259" providerId="ADAL" clId="{D4520170-5CE7-4ED6-A6B0-D6CBAC939F15}" dt="2022-01-13T13:23:30.483" v="1803" actId="14100"/>
        <pc:sldMkLst>
          <pc:docMk/>
          <pc:sldMk cId="4198112728" sldId="265"/>
        </pc:sldMkLst>
        <pc:spChg chg="mod">
          <ac:chgData name="Isla Foffa" userId="237bb2e1-a752-4b88-b59e-e8cd0f246259" providerId="ADAL" clId="{D4520170-5CE7-4ED6-A6B0-D6CBAC939F15}" dt="2022-01-13T13:23:30.483" v="1803" actId="14100"/>
          <ac:spMkLst>
            <pc:docMk/>
            <pc:sldMk cId="4198112728" sldId="265"/>
            <ac:spMk id="3" creationId="{1CE0BCFF-378D-4882-9822-9BEFF6FD26E3}"/>
          </ac:spMkLst>
        </pc:spChg>
        <pc:spChg chg="add mod">
          <ac:chgData name="Isla Foffa" userId="237bb2e1-a752-4b88-b59e-e8cd0f246259" providerId="ADAL" clId="{D4520170-5CE7-4ED6-A6B0-D6CBAC939F15}" dt="2022-01-13T13:18:59.875" v="1770" actId="1076"/>
          <ac:spMkLst>
            <pc:docMk/>
            <pc:sldMk cId="4198112728" sldId="265"/>
            <ac:spMk id="7" creationId="{281D7B03-4F59-427E-AB3E-65CAA43DD025}"/>
          </ac:spMkLst>
        </pc:spChg>
      </pc:sldChg>
      <pc:sldChg chg="addSp modSp mod modAnim">
        <pc:chgData name="Isla Foffa" userId="237bb2e1-a752-4b88-b59e-e8cd0f246259" providerId="ADAL" clId="{D4520170-5CE7-4ED6-A6B0-D6CBAC939F15}" dt="2022-01-13T13:19:10.789" v="1772" actId="1076"/>
        <pc:sldMkLst>
          <pc:docMk/>
          <pc:sldMk cId="3356006497" sldId="266"/>
        </pc:sldMkLst>
        <pc:spChg chg="mod">
          <ac:chgData name="Isla Foffa" userId="237bb2e1-a752-4b88-b59e-e8cd0f246259" providerId="ADAL" clId="{D4520170-5CE7-4ED6-A6B0-D6CBAC939F15}" dt="2022-01-10T13:46:33.517" v="1501" actId="14100"/>
          <ac:spMkLst>
            <pc:docMk/>
            <pc:sldMk cId="3356006497" sldId="266"/>
            <ac:spMk id="3" creationId="{F4A10226-9245-4F34-80CE-95D5E67FEB99}"/>
          </ac:spMkLst>
        </pc:spChg>
        <pc:spChg chg="add mod">
          <ac:chgData name="Isla Foffa" userId="237bb2e1-a752-4b88-b59e-e8cd0f246259" providerId="ADAL" clId="{D4520170-5CE7-4ED6-A6B0-D6CBAC939F15}" dt="2022-01-13T13:19:10.789" v="1772" actId="1076"/>
          <ac:spMkLst>
            <pc:docMk/>
            <pc:sldMk cId="3356006497" sldId="266"/>
            <ac:spMk id="7" creationId="{4A340F25-0B6D-408A-B4D3-81E88CAC88DC}"/>
          </ac:spMkLst>
        </pc:spChg>
        <pc:picChg chg="mod">
          <ac:chgData name="Isla Foffa" userId="237bb2e1-a752-4b88-b59e-e8cd0f246259" providerId="ADAL" clId="{D4520170-5CE7-4ED6-A6B0-D6CBAC939F15}" dt="2022-01-13T13:19:06.383" v="1771" actId="1076"/>
          <ac:picMkLst>
            <pc:docMk/>
            <pc:sldMk cId="3356006497" sldId="266"/>
            <ac:picMk id="6" creationId="{98002575-D4C5-4920-A498-FAC464ACA851}"/>
          </ac:picMkLst>
        </pc:picChg>
      </pc:sldChg>
      <pc:sldChg chg="addSp modSp mod modAnim modNotesTx">
        <pc:chgData name="Isla Foffa" userId="237bb2e1-a752-4b88-b59e-e8cd0f246259" providerId="ADAL" clId="{D4520170-5CE7-4ED6-A6B0-D6CBAC939F15}" dt="2022-01-13T13:19:41.750" v="1778" actId="6549"/>
        <pc:sldMkLst>
          <pc:docMk/>
          <pc:sldMk cId="1511476300" sldId="267"/>
        </pc:sldMkLst>
        <pc:spChg chg="mod">
          <ac:chgData name="Isla Foffa" userId="237bb2e1-a752-4b88-b59e-e8cd0f246259" providerId="ADAL" clId="{D4520170-5CE7-4ED6-A6B0-D6CBAC939F15}" dt="2022-01-10T12:27:09.674" v="623" actId="6549"/>
          <ac:spMkLst>
            <pc:docMk/>
            <pc:sldMk cId="1511476300" sldId="267"/>
            <ac:spMk id="3" creationId="{C57304CE-2D63-48A1-85DC-721248BE03F4}"/>
          </ac:spMkLst>
        </pc:spChg>
        <pc:spChg chg="add mod">
          <ac:chgData name="Isla Foffa" userId="237bb2e1-a752-4b88-b59e-e8cd0f246259" providerId="ADAL" clId="{D4520170-5CE7-4ED6-A6B0-D6CBAC939F15}" dt="2022-01-13T13:19:38.265" v="1777" actId="1076"/>
          <ac:spMkLst>
            <pc:docMk/>
            <pc:sldMk cId="1511476300" sldId="267"/>
            <ac:spMk id="7" creationId="{9DC07D49-6EE1-4C5B-9BF0-D6CC3C2CFE25}"/>
          </ac:spMkLst>
        </pc:spChg>
      </pc:sldChg>
      <pc:sldChg chg="addSp delSp modSp mod modAnim modNotesTx">
        <pc:chgData name="Isla Foffa" userId="237bb2e1-a752-4b88-b59e-e8cd0f246259" providerId="ADAL" clId="{D4520170-5CE7-4ED6-A6B0-D6CBAC939F15}" dt="2022-01-13T13:19:50.293" v="1780" actId="1076"/>
        <pc:sldMkLst>
          <pc:docMk/>
          <pc:sldMk cId="4181895183" sldId="268"/>
        </pc:sldMkLst>
        <pc:spChg chg="mod">
          <ac:chgData name="Isla Foffa" userId="237bb2e1-a752-4b88-b59e-e8cd0f246259" providerId="ADAL" clId="{D4520170-5CE7-4ED6-A6B0-D6CBAC939F15}" dt="2022-01-10T12:28:07.162" v="628" actId="14100"/>
          <ac:spMkLst>
            <pc:docMk/>
            <pc:sldMk cId="4181895183" sldId="268"/>
            <ac:spMk id="3" creationId="{A9ADDB01-F9F3-4901-91CB-6FF69FED6FD5}"/>
          </ac:spMkLst>
        </pc:spChg>
        <pc:spChg chg="add del mod">
          <ac:chgData name="Isla Foffa" userId="237bb2e1-a752-4b88-b59e-e8cd0f246259" providerId="ADAL" clId="{D4520170-5CE7-4ED6-A6B0-D6CBAC939F15}" dt="2022-01-10T11:24:34.682" v="328" actId="478"/>
          <ac:spMkLst>
            <pc:docMk/>
            <pc:sldMk cId="4181895183" sldId="268"/>
            <ac:spMk id="7" creationId="{2A265ABC-18D2-48E5-8B94-EBAA74CE9EEB}"/>
          </ac:spMkLst>
        </pc:spChg>
        <pc:spChg chg="add mod">
          <ac:chgData name="Isla Foffa" userId="237bb2e1-a752-4b88-b59e-e8cd0f246259" providerId="ADAL" clId="{D4520170-5CE7-4ED6-A6B0-D6CBAC939F15}" dt="2022-01-13T13:19:50.293" v="1780" actId="1076"/>
          <ac:spMkLst>
            <pc:docMk/>
            <pc:sldMk cId="4181895183" sldId="268"/>
            <ac:spMk id="9" creationId="{90F4D7C1-709F-446A-8CE4-C07F8C20F234}"/>
          </ac:spMkLst>
        </pc:spChg>
      </pc:sldChg>
      <pc:sldChg chg="addSp modSp mod modAnim modNotesTx">
        <pc:chgData name="Isla Foffa" userId="237bb2e1-a752-4b88-b59e-e8cd0f246259" providerId="ADAL" clId="{D4520170-5CE7-4ED6-A6B0-D6CBAC939F15}" dt="2022-01-13T13:20:07.374" v="1784" actId="6549"/>
        <pc:sldMkLst>
          <pc:docMk/>
          <pc:sldMk cId="893296152" sldId="269"/>
        </pc:sldMkLst>
        <pc:spChg chg="add mod">
          <ac:chgData name="Isla Foffa" userId="237bb2e1-a752-4b88-b59e-e8cd0f246259" providerId="ADAL" clId="{D4520170-5CE7-4ED6-A6B0-D6CBAC939F15}" dt="2022-01-13T13:20:05.097" v="1783" actId="1076"/>
          <ac:spMkLst>
            <pc:docMk/>
            <pc:sldMk cId="893296152" sldId="269"/>
            <ac:spMk id="7" creationId="{54B0CD1C-A30C-45C6-B5BF-EA30F16BE4E7}"/>
          </ac:spMkLst>
        </pc:spChg>
      </pc:sldChg>
      <pc:sldChg chg="addSp delSp modSp mod setBg">
        <pc:chgData name="Isla Foffa" userId="237bb2e1-a752-4b88-b59e-e8cd0f246259" providerId="ADAL" clId="{D4520170-5CE7-4ED6-A6B0-D6CBAC939F15}" dt="2022-01-10T14:07:06.595" v="1765" actId="120"/>
        <pc:sldMkLst>
          <pc:docMk/>
          <pc:sldMk cId="630385977" sldId="271"/>
        </pc:sldMkLst>
        <pc:spChg chg="mod">
          <ac:chgData name="Isla Foffa" userId="237bb2e1-a752-4b88-b59e-e8cd0f246259" providerId="ADAL" clId="{D4520170-5CE7-4ED6-A6B0-D6CBAC939F15}" dt="2022-01-10T13:39:38.945" v="1344" actId="404"/>
          <ac:spMkLst>
            <pc:docMk/>
            <pc:sldMk cId="630385977" sldId="271"/>
            <ac:spMk id="2" creationId="{EA40C68A-B042-4DF7-AD4F-D815A142AD05}"/>
          </ac:spMkLst>
        </pc:spChg>
        <pc:spChg chg="mod ord">
          <ac:chgData name="Isla Foffa" userId="237bb2e1-a752-4b88-b59e-e8cd0f246259" providerId="ADAL" clId="{D4520170-5CE7-4ED6-A6B0-D6CBAC939F15}" dt="2022-01-10T14:07:06.595" v="1765" actId="120"/>
          <ac:spMkLst>
            <pc:docMk/>
            <pc:sldMk cId="630385977" sldId="271"/>
            <ac:spMk id="3" creationId="{E21FD334-1D9B-4339-B505-9C197D9A6134}"/>
          </ac:spMkLst>
        </pc:spChg>
        <pc:spChg chg="del">
          <ac:chgData name="Isla Foffa" userId="237bb2e1-a752-4b88-b59e-e8cd0f246259" providerId="ADAL" clId="{D4520170-5CE7-4ED6-A6B0-D6CBAC939F15}" dt="2022-01-10T13:38:00.956" v="1216"/>
          <ac:spMkLst>
            <pc:docMk/>
            <pc:sldMk cId="630385977" sldId="271"/>
            <ac:spMk id="4" creationId="{A7CE5DC3-C3FD-40F9-96C8-17A2A794F174}"/>
          </ac:spMkLst>
        </pc:spChg>
        <pc:spChg chg="add del">
          <ac:chgData name="Isla Foffa" userId="237bb2e1-a752-4b88-b59e-e8cd0f246259" providerId="ADAL" clId="{D4520170-5CE7-4ED6-A6B0-D6CBAC939F15}" dt="2022-01-10T13:39:34.054" v="1342" actId="26606"/>
          <ac:spMkLst>
            <pc:docMk/>
            <pc:sldMk cId="630385977" sldId="271"/>
            <ac:spMk id="13" creationId="{08373A3F-54E0-424E-A84D-3522122109F4}"/>
          </ac:spMkLst>
        </pc:spChg>
        <pc:spChg chg="add">
          <ac:chgData name="Isla Foffa" userId="237bb2e1-a752-4b88-b59e-e8cd0f246259" providerId="ADAL" clId="{D4520170-5CE7-4ED6-A6B0-D6CBAC939F15}" dt="2022-01-10T13:39:34.054" v="1342" actId="26606"/>
          <ac:spMkLst>
            <pc:docMk/>
            <pc:sldMk cId="630385977" sldId="271"/>
            <ac:spMk id="34" creationId="{4038CB10-1F5C-4D54-9DF7-12586DE5B007}"/>
          </ac:spMkLst>
        </pc:spChg>
        <pc:spChg chg="add">
          <ac:chgData name="Isla Foffa" userId="237bb2e1-a752-4b88-b59e-e8cd0f246259" providerId="ADAL" clId="{D4520170-5CE7-4ED6-A6B0-D6CBAC939F15}" dt="2022-01-10T13:39:34.054" v="1342" actId="26606"/>
          <ac:spMkLst>
            <pc:docMk/>
            <pc:sldMk cId="630385977" sldId="271"/>
            <ac:spMk id="36" creationId="{33B81349-3A7E-4A66-9ED9-66E6F8E29C4A}"/>
          </ac:spMkLst>
        </pc:spChg>
        <pc:spChg chg="add">
          <ac:chgData name="Isla Foffa" userId="237bb2e1-a752-4b88-b59e-e8cd0f246259" providerId="ADAL" clId="{D4520170-5CE7-4ED6-A6B0-D6CBAC939F15}" dt="2022-01-10T13:39:34.054" v="1342" actId="26606"/>
          <ac:spMkLst>
            <pc:docMk/>
            <pc:sldMk cId="630385977" sldId="271"/>
            <ac:spMk id="38" creationId="{4A37A7FF-19A5-40D8-8D0C-E780CBD33087}"/>
          </ac:spMkLst>
        </pc:spChg>
        <pc:spChg chg="add">
          <ac:chgData name="Isla Foffa" userId="237bb2e1-a752-4b88-b59e-e8cd0f246259" providerId="ADAL" clId="{D4520170-5CE7-4ED6-A6B0-D6CBAC939F15}" dt="2022-01-10T13:39:34.054" v="1342" actId="26606"/>
          <ac:spMkLst>
            <pc:docMk/>
            <pc:sldMk cId="630385977" sldId="271"/>
            <ac:spMk id="40" creationId="{73ED6512-6858-4552-B699-9A97FE9A4EA2}"/>
          </ac:spMkLst>
        </pc:spChg>
        <pc:grpChg chg="add del">
          <ac:chgData name="Isla Foffa" userId="237bb2e1-a752-4b88-b59e-e8cd0f246259" providerId="ADAL" clId="{D4520170-5CE7-4ED6-A6B0-D6CBAC939F15}" dt="2022-01-10T13:39:34.054" v="1342" actId="26606"/>
          <ac:grpSpMkLst>
            <pc:docMk/>
            <pc:sldMk cId="630385977" sldId="271"/>
            <ac:grpSpMk id="15" creationId="{B7BAEF06-AB74-442C-8C30-B88233FD836C}"/>
          </ac:grpSpMkLst>
        </pc:grpChg>
        <pc:grpChg chg="add del">
          <ac:chgData name="Isla Foffa" userId="237bb2e1-a752-4b88-b59e-e8cd0f246259" providerId="ADAL" clId="{D4520170-5CE7-4ED6-A6B0-D6CBAC939F15}" dt="2022-01-10T13:39:34.054" v="1342" actId="26606"/>
          <ac:grpSpMkLst>
            <pc:docMk/>
            <pc:sldMk cId="630385977" sldId="271"/>
            <ac:grpSpMk id="23" creationId="{C9829185-6353-4E3C-B082-AA7F5193916F}"/>
          </ac:grpSpMkLst>
        </pc:grpChg>
        <pc:picChg chg="add mod">
          <ac:chgData name="Isla Foffa" userId="237bb2e1-a752-4b88-b59e-e8cd0f246259" providerId="ADAL" clId="{D4520170-5CE7-4ED6-A6B0-D6CBAC939F15}" dt="2022-01-10T13:39:34.054" v="1342" actId="26606"/>
          <ac:picMkLst>
            <pc:docMk/>
            <pc:sldMk cId="630385977" sldId="271"/>
            <ac:picMk id="6" creationId="{0D0CA988-5F2F-463F-A1DA-3D3D2E3AEEB8}"/>
          </ac:picMkLst>
        </pc:picChg>
        <pc:picChg chg="add mod">
          <ac:chgData name="Isla Foffa" userId="237bb2e1-a752-4b88-b59e-e8cd0f246259" providerId="ADAL" clId="{D4520170-5CE7-4ED6-A6B0-D6CBAC939F15}" dt="2022-01-10T13:39:34.054" v="1342" actId="26606"/>
          <ac:picMkLst>
            <pc:docMk/>
            <pc:sldMk cId="630385977" sldId="271"/>
            <ac:picMk id="8" creationId="{D9BA4F8F-3C17-43EF-A178-41649A95943A}"/>
          </ac:picMkLst>
        </pc:picChg>
      </pc:sldChg>
      <pc:sldChg chg="addSp delSp modSp mod">
        <pc:chgData name="Isla Foffa" userId="237bb2e1-a752-4b88-b59e-e8cd0f246259" providerId="ADAL" clId="{D4520170-5CE7-4ED6-A6B0-D6CBAC939F15}" dt="2022-01-10T13:42:20.279" v="1400" actId="14100"/>
        <pc:sldMkLst>
          <pc:docMk/>
          <pc:sldMk cId="3119828257" sldId="272"/>
        </pc:sldMkLst>
        <pc:picChg chg="mod ord">
          <ac:chgData name="Isla Foffa" userId="237bb2e1-a752-4b88-b59e-e8cd0f246259" providerId="ADAL" clId="{D4520170-5CE7-4ED6-A6B0-D6CBAC939F15}" dt="2022-01-10T13:42:01.910" v="1397" actId="1076"/>
          <ac:picMkLst>
            <pc:docMk/>
            <pc:sldMk cId="3119828257" sldId="272"/>
            <ac:picMk id="3" creationId="{AEA1D6B8-94DA-439D-9483-8F1A6090B59C}"/>
          </ac:picMkLst>
        </pc:picChg>
        <pc:picChg chg="add del mod">
          <ac:chgData name="Isla Foffa" userId="237bb2e1-a752-4b88-b59e-e8cd0f246259" providerId="ADAL" clId="{D4520170-5CE7-4ED6-A6B0-D6CBAC939F15}" dt="2022-01-10T13:40:29.384" v="1365" actId="478"/>
          <ac:picMkLst>
            <pc:docMk/>
            <pc:sldMk cId="3119828257" sldId="272"/>
            <ac:picMk id="4" creationId="{1D43CBF0-839F-4925-8774-B6D76C7DBB83}"/>
          </ac:picMkLst>
        </pc:picChg>
        <pc:picChg chg="mod">
          <ac:chgData name="Isla Foffa" userId="237bb2e1-a752-4b88-b59e-e8cd0f246259" providerId="ADAL" clId="{D4520170-5CE7-4ED6-A6B0-D6CBAC939F15}" dt="2022-01-10T13:42:14.163" v="1399" actId="1076"/>
          <ac:picMkLst>
            <pc:docMk/>
            <pc:sldMk cId="3119828257" sldId="272"/>
            <ac:picMk id="5" creationId="{EC4E57A8-6B95-4C65-A2D6-853EEE8A883A}"/>
          </ac:picMkLst>
        </pc:picChg>
        <pc:picChg chg="mod">
          <ac:chgData name="Isla Foffa" userId="237bb2e1-a752-4b88-b59e-e8cd0f246259" providerId="ADAL" clId="{D4520170-5CE7-4ED6-A6B0-D6CBAC939F15}" dt="2022-01-10T13:42:11.437" v="1398" actId="1076"/>
          <ac:picMkLst>
            <pc:docMk/>
            <pc:sldMk cId="3119828257" sldId="272"/>
            <ac:picMk id="7" creationId="{F1A3FE05-8D60-4A6B-A30E-1677C1DD1905}"/>
          </ac:picMkLst>
        </pc:picChg>
        <pc:picChg chg="add mod">
          <ac:chgData name="Isla Foffa" userId="237bb2e1-a752-4b88-b59e-e8cd0f246259" providerId="ADAL" clId="{D4520170-5CE7-4ED6-A6B0-D6CBAC939F15}" dt="2022-01-10T13:40:42.010" v="1372" actId="1076"/>
          <ac:picMkLst>
            <pc:docMk/>
            <pc:sldMk cId="3119828257" sldId="272"/>
            <ac:picMk id="8" creationId="{16DB7DC8-25D9-48C7-B6BD-073C288B54EB}"/>
          </ac:picMkLst>
        </pc:picChg>
        <pc:picChg chg="mod">
          <ac:chgData name="Isla Foffa" userId="237bb2e1-a752-4b88-b59e-e8cd0f246259" providerId="ADAL" clId="{D4520170-5CE7-4ED6-A6B0-D6CBAC939F15}" dt="2022-01-10T13:42:20.279" v="1400" actId="14100"/>
          <ac:picMkLst>
            <pc:docMk/>
            <pc:sldMk cId="3119828257" sldId="272"/>
            <ac:picMk id="9" creationId="{7E326935-1AFE-4CCB-8F64-A133176B2E75}"/>
          </ac:picMkLst>
        </pc:picChg>
        <pc:picChg chg="mod">
          <ac:chgData name="Isla Foffa" userId="237bb2e1-a752-4b88-b59e-e8cd0f246259" providerId="ADAL" clId="{D4520170-5CE7-4ED6-A6B0-D6CBAC939F15}" dt="2022-01-10T13:41:30.579" v="1386" actId="1076"/>
          <ac:picMkLst>
            <pc:docMk/>
            <pc:sldMk cId="3119828257" sldId="272"/>
            <ac:picMk id="10" creationId="{87C7C663-6593-41BE-AC12-CBD83D19E5CE}"/>
          </ac:picMkLst>
        </pc:picChg>
        <pc:picChg chg="add mod">
          <ac:chgData name="Isla Foffa" userId="237bb2e1-a752-4b88-b59e-e8cd0f246259" providerId="ADAL" clId="{D4520170-5CE7-4ED6-A6B0-D6CBAC939F15}" dt="2022-01-10T13:40:39.860" v="1371" actId="1076"/>
          <ac:picMkLst>
            <pc:docMk/>
            <pc:sldMk cId="3119828257" sldId="272"/>
            <ac:picMk id="12" creationId="{4FABD2E5-1F51-4185-B7A4-D5659A761390}"/>
          </ac:picMkLst>
        </pc:picChg>
        <pc:picChg chg="add mod">
          <ac:chgData name="Isla Foffa" userId="237bb2e1-a752-4b88-b59e-e8cd0f246259" providerId="ADAL" clId="{D4520170-5CE7-4ED6-A6B0-D6CBAC939F15}" dt="2022-01-10T13:41:21.360" v="1383" actId="1076"/>
          <ac:picMkLst>
            <pc:docMk/>
            <pc:sldMk cId="3119828257" sldId="272"/>
            <ac:picMk id="13" creationId="{493A4577-A2DB-4625-98BD-C50B480F6F7F}"/>
          </ac:picMkLst>
        </pc:picChg>
      </pc:sldChg>
      <pc:sldChg chg="addSp delSp modSp mod modAnim modNotesTx">
        <pc:chgData name="Isla Foffa" userId="237bb2e1-a752-4b88-b59e-e8cd0f246259" providerId="ADAL" clId="{D4520170-5CE7-4ED6-A6B0-D6CBAC939F15}" dt="2022-01-13T13:22:20.737" v="1798" actId="478"/>
        <pc:sldMkLst>
          <pc:docMk/>
          <pc:sldMk cId="764737538" sldId="274"/>
        </pc:sldMkLst>
        <pc:spChg chg="mod">
          <ac:chgData name="Isla Foffa" userId="237bb2e1-a752-4b88-b59e-e8cd0f246259" providerId="ADAL" clId="{D4520170-5CE7-4ED6-A6B0-D6CBAC939F15}" dt="2022-01-10T12:33:41.468" v="713" actId="404"/>
          <ac:spMkLst>
            <pc:docMk/>
            <pc:sldMk cId="764737538" sldId="274"/>
            <ac:spMk id="2" creationId="{464901FE-E7D8-4BA5-BD30-0E99CF0CB4F4}"/>
          </ac:spMkLst>
        </pc:spChg>
        <pc:spChg chg="mod">
          <ac:chgData name="Isla Foffa" userId="237bb2e1-a752-4b88-b59e-e8cd0f246259" providerId="ADAL" clId="{D4520170-5CE7-4ED6-A6B0-D6CBAC939F15}" dt="2022-01-10T13:48:50.247" v="1512" actId="20577"/>
          <ac:spMkLst>
            <pc:docMk/>
            <pc:sldMk cId="764737538" sldId="274"/>
            <ac:spMk id="3" creationId="{85A25E28-09CD-45D3-A94C-219102055E20}"/>
          </ac:spMkLst>
        </pc:spChg>
        <pc:spChg chg="add del mod">
          <ac:chgData name="Isla Foffa" userId="237bb2e1-a752-4b88-b59e-e8cd0f246259" providerId="ADAL" clId="{D4520170-5CE7-4ED6-A6B0-D6CBAC939F15}" dt="2022-01-13T13:22:20.737" v="1798" actId="478"/>
          <ac:spMkLst>
            <pc:docMk/>
            <pc:sldMk cId="764737538" sldId="274"/>
            <ac:spMk id="5" creationId="{4E6C5B8B-2857-4D97-A20A-AB30D79AAA30}"/>
          </ac:spMkLst>
        </pc:spChg>
        <pc:spChg chg="add mod">
          <ac:chgData name="Isla Foffa" userId="237bb2e1-a752-4b88-b59e-e8cd0f246259" providerId="ADAL" clId="{D4520170-5CE7-4ED6-A6B0-D6CBAC939F15}" dt="2022-01-13T13:22:17.656" v="1797"/>
          <ac:spMkLst>
            <pc:docMk/>
            <pc:sldMk cId="764737538" sldId="274"/>
            <ac:spMk id="9" creationId="{DEA4B59A-2D25-47A4-AA30-8BF08F960D00}"/>
          </ac:spMkLst>
        </pc:spChg>
        <pc:picChg chg="del mod">
          <ac:chgData name="Isla Foffa" userId="237bb2e1-a752-4b88-b59e-e8cd0f246259" providerId="ADAL" clId="{D4520170-5CE7-4ED6-A6B0-D6CBAC939F15}" dt="2022-01-13T13:22:16.038" v="1796" actId="478"/>
          <ac:picMkLst>
            <pc:docMk/>
            <pc:sldMk cId="764737538" sldId="274"/>
            <ac:picMk id="6" creationId="{D4F9FC96-90AE-4AAE-AABF-FE610739B109}"/>
          </ac:picMkLst>
        </pc:picChg>
        <pc:picChg chg="add mod">
          <ac:chgData name="Isla Foffa" userId="237bb2e1-a752-4b88-b59e-e8cd0f246259" providerId="ADAL" clId="{D4520170-5CE7-4ED6-A6B0-D6CBAC939F15}" dt="2022-01-13T13:22:17.656" v="1797"/>
          <ac:picMkLst>
            <pc:docMk/>
            <pc:sldMk cId="764737538" sldId="274"/>
            <ac:picMk id="8" creationId="{C73430E4-5B59-4113-913B-DB63007B6087}"/>
          </ac:picMkLst>
        </pc:picChg>
      </pc:sldChg>
      <pc:sldChg chg="addSp delSp modSp mod modAnim modNotesTx">
        <pc:chgData name="Isla Foffa" userId="237bb2e1-a752-4b88-b59e-e8cd0f246259" providerId="ADAL" clId="{D4520170-5CE7-4ED6-A6B0-D6CBAC939F15}" dt="2022-01-13T13:20:57.856" v="1794" actId="6549"/>
        <pc:sldMkLst>
          <pc:docMk/>
          <pc:sldMk cId="1965828867" sldId="275"/>
        </pc:sldMkLst>
        <pc:spChg chg="del">
          <ac:chgData name="Isla Foffa" userId="237bb2e1-a752-4b88-b59e-e8cd0f246259" providerId="ADAL" clId="{D4520170-5CE7-4ED6-A6B0-D6CBAC939F15}" dt="2022-01-10T13:27:28.353" v="1208" actId="478"/>
          <ac:spMkLst>
            <pc:docMk/>
            <pc:sldMk cId="1965828867" sldId="275"/>
            <ac:spMk id="3" creationId="{6B961E09-57EA-4D38-91A2-54DA3E290C56}"/>
          </ac:spMkLst>
        </pc:spChg>
        <pc:spChg chg="mod">
          <ac:chgData name="Isla Foffa" userId="237bb2e1-a752-4b88-b59e-e8cd0f246259" providerId="ADAL" clId="{D4520170-5CE7-4ED6-A6B0-D6CBAC939F15}" dt="2022-01-10T13:54:15.003" v="1756" actId="20577"/>
          <ac:spMkLst>
            <pc:docMk/>
            <pc:sldMk cId="1965828867" sldId="275"/>
            <ac:spMk id="4" creationId="{8E277B54-850D-467E-8488-60F4CAB21681}"/>
          </ac:spMkLst>
        </pc:spChg>
        <pc:spChg chg="add mod">
          <ac:chgData name="Isla Foffa" userId="237bb2e1-a752-4b88-b59e-e8cd0f246259" providerId="ADAL" clId="{D4520170-5CE7-4ED6-A6B0-D6CBAC939F15}" dt="2022-01-10T13:27:35.321" v="1209"/>
          <ac:spMkLst>
            <pc:docMk/>
            <pc:sldMk cId="1965828867" sldId="275"/>
            <ac:spMk id="6" creationId="{0DDEFEA5-9AEC-4A9B-8CC9-16125DDE4AAF}"/>
          </ac:spMkLst>
        </pc:spChg>
      </pc:sldChg>
      <pc:sldChg chg="modSp mod modAnim">
        <pc:chgData name="Isla Foffa" userId="237bb2e1-a752-4b88-b59e-e8cd0f246259" providerId="ADAL" clId="{D4520170-5CE7-4ED6-A6B0-D6CBAC939F15}" dt="2022-01-10T13:43:40.566" v="1427"/>
        <pc:sldMkLst>
          <pc:docMk/>
          <pc:sldMk cId="3247145955" sldId="276"/>
        </pc:sldMkLst>
        <pc:spChg chg="mod">
          <ac:chgData name="Isla Foffa" userId="237bb2e1-a752-4b88-b59e-e8cd0f246259" providerId="ADAL" clId="{D4520170-5CE7-4ED6-A6B0-D6CBAC939F15}" dt="2022-01-10T12:29:33.086" v="645" actId="1076"/>
          <ac:spMkLst>
            <pc:docMk/>
            <pc:sldMk cId="3247145955" sldId="276"/>
            <ac:spMk id="2" creationId="{8ED5C9C4-8849-4AD1-BF0B-20935DC3712B}"/>
          </ac:spMkLst>
        </pc:spChg>
        <pc:spChg chg="mod">
          <ac:chgData name="Isla Foffa" userId="237bb2e1-a752-4b88-b59e-e8cd0f246259" providerId="ADAL" clId="{D4520170-5CE7-4ED6-A6B0-D6CBAC939F15}" dt="2022-01-10T12:29:38.493" v="646" actId="1076"/>
          <ac:spMkLst>
            <pc:docMk/>
            <pc:sldMk cId="3247145955" sldId="276"/>
            <ac:spMk id="3" creationId="{6B961E09-57EA-4D38-91A2-54DA3E290C56}"/>
          </ac:spMkLst>
        </pc:spChg>
        <pc:spChg chg="mod">
          <ac:chgData name="Isla Foffa" userId="237bb2e1-a752-4b88-b59e-e8cd0f246259" providerId="ADAL" clId="{D4520170-5CE7-4ED6-A6B0-D6CBAC939F15}" dt="2022-01-10T12:32:12.769" v="672" actId="207"/>
          <ac:spMkLst>
            <pc:docMk/>
            <pc:sldMk cId="3247145955" sldId="276"/>
            <ac:spMk id="4" creationId="{8E277B54-850D-467E-8488-60F4CAB21681}"/>
          </ac:spMkLst>
        </pc:spChg>
      </pc:sldChg>
      <pc:sldChg chg="addSp delSp modSp mod modAnim modNotesTx">
        <pc:chgData name="Isla Foffa" userId="237bb2e1-a752-4b88-b59e-e8cd0f246259" providerId="ADAL" clId="{D4520170-5CE7-4ED6-A6B0-D6CBAC939F15}" dt="2022-01-13T13:20:24.377" v="1787" actId="6549"/>
        <pc:sldMkLst>
          <pc:docMk/>
          <pc:sldMk cId="588461447" sldId="277"/>
        </pc:sldMkLst>
        <pc:spChg chg="del">
          <ac:chgData name="Isla Foffa" userId="237bb2e1-a752-4b88-b59e-e8cd0f246259" providerId="ADAL" clId="{D4520170-5CE7-4ED6-A6B0-D6CBAC939F15}" dt="2022-01-10T12:34:25.695" v="720" actId="478"/>
          <ac:spMkLst>
            <pc:docMk/>
            <pc:sldMk cId="588461447" sldId="277"/>
            <ac:spMk id="3" creationId="{6B961E09-57EA-4D38-91A2-54DA3E290C56}"/>
          </ac:spMkLst>
        </pc:spChg>
        <pc:spChg chg="mod">
          <ac:chgData name="Isla Foffa" userId="237bb2e1-a752-4b88-b59e-e8cd0f246259" providerId="ADAL" clId="{D4520170-5CE7-4ED6-A6B0-D6CBAC939F15}" dt="2022-01-10T12:55:38.467" v="808" actId="207"/>
          <ac:spMkLst>
            <pc:docMk/>
            <pc:sldMk cId="588461447" sldId="277"/>
            <ac:spMk id="4" creationId="{8E277B54-850D-467E-8488-60F4CAB21681}"/>
          </ac:spMkLst>
        </pc:spChg>
        <pc:spChg chg="add mod">
          <ac:chgData name="Isla Foffa" userId="237bb2e1-a752-4b88-b59e-e8cd0f246259" providerId="ADAL" clId="{D4520170-5CE7-4ED6-A6B0-D6CBAC939F15}" dt="2022-01-10T12:34:26.233" v="721"/>
          <ac:spMkLst>
            <pc:docMk/>
            <pc:sldMk cId="588461447" sldId="277"/>
            <ac:spMk id="6" creationId="{76A69607-C09A-4927-844B-FEAC57110EF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1C12E-1928-4318-9AB7-66BDA959233A}" type="datetimeFigureOut">
              <a:rPr lang="en-GB" smtClean="0"/>
              <a:t>13/01/2022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0C4171-478E-4B00-AA1C-D3876A9F8880}" type="slidenum">
              <a:rPr lang="en-GB" smtClean="0"/>
              <a:t>‹#›</a:t>
            </a:fld>
            <a:endParaRPr lang="en-GB"/>
          </a:p>
        </p:txBody>
      </p:sp>
    </p:spTree>
    <p:extLst>
      <p:ext uri="{BB962C8B-B14F-4D97-AF65-F5344CB8AC3E}">
        <p14:creationId xmlns:p14="http://schemas.microsoft.com/office/powerpoint/2010/main" val="83101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2</a:t>
            </a:fld>
            <a:endParaRPr lang="en-GB"/>
          </a:p>
        </p:txBody>
      </p:sp>
    </p:spTree>
    <p:extLst>
      <p:ext uri="{BB962C8B-B14F-4D97-AF65-F5344CB8AC3E}">
        <p14:creationId xmlns:p14="http://schemas.microsoft.com/office/powerpoint/2010/main" val="42716705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15</a:t>
            </a:fld>
            <a:endParaRPr lang="en-GB"/>
          </a:p>
        </p:txBody>
      </p:sp>
    </p:spTree>
    <p:extLst>
      <p:ext uri="{BB962C8B-B14F-4D97-AF65-F5344CB8AC3E}">
        <p14:creationId xmlns:p14="http://schemas.microsoft.com/office/powerpoint/2010/main" val="741221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17</a:t>
            </a:fld>
            <a:endParaRPr lang="en-GB"/>
          </a:p>
        </p:txBody>
      </p:sp>
    </p:spTree>
    <p:extLst>
      <p:ext uri="{BB962C8B-B14F-4D97-AF65-F5344CB8AC3E}">
        <p14:creationId xmlns:p14="http://schemas.microsoft.com/office/powerpoint/2010/main" val="1866266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3</a:t>
            </a:fld>
            <a:endParaRPr lang="en-GB"/>
          </a:p>
        </p:txBody>
      </p:sp>
    </p:spTree>
    <p:extLst>
      <p:ext uri="{BB962C8B-B14F-4D97-AF65-F5344CB8AC3E}">
        <p14:creationId xmlns:p14="http://schemas.microsoft.com/office/powerpoint/2010/main" val="271320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4</a:t>
            </a:fld>
            <a:endParaRPr lang="en-GB"/>
          </a:p>
        </p:txBody>
      </p:sp>
    </p:spTree>
    <p:extLst>
      <p:ext uri="{BB962C8B-B14F-4D97-AF65-F5344CB8AC3E}">
        <p14:creationId xmlns:p14="http://schemas.microsoft.com/office/powerpoint/2010/main" val="3063147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6</a:t>
            </a:fld>
            <a:endParaRPr lang="en-GB"/>
          </a:p>
        </p:txBody>
      </p:sp>
    </p:spTree>
    <p:extLst>
      <p:ext uri="{BB962C8B-B14F-4D97-AF65-F5344CB8AC3E}">
        <p14:creationId xmlns:p14="http://schemas.microsoft.com/office/powerpoint/2010/main" val="182882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7</a:t>
            </a:fld>
            <a:endParaRPr lang="en-GB"/>
          </a:p>
        </p:txBody>
      </p:sp>
    </p:spTree>
    <p:extLst>
      <p:ext uri="{BB962C8B-B14F-4D97-AF65-F5344CB8AC3E}">
        <p14:creationId xmlns:p14="http://schemas.microsoft.com/office/powerpoint/2010/main" val="2970027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8</a:t>
            </a:fld>
            <a:endParaRPr lang="en-GB"/>
          </a:p>
        </p:txBody>
      </p:sp>
    </p:spTree>
    <p:extLst>
      <p:ext uri="{BB962C8B-B14F-4D97-AF65-F5344CB8AC3E}">
        <p14:creationId xmlns:p14="http://schemas.microsoft.com/office/powerpoint/2010/main" val="3153596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11</a:t>
            </a:fld>
            <a:endParaRPr lang="en-GB"/>
          </a:p>
        </p:txBody>
      </p:sp>
    </p:spTree>
    <p:extLst>
      <p:ext uri="{BB962C8B-B14F-4D97-AF65-F5344CB8AC3E}">
        <p14:creationId xmlns:p14="http://schemas.microsoft.com/office/powerpoint/2010/main" val="1697824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13</a:t>
            </a:fld>
            <a:endParaRPr lang="en-GB"/>
          </a:p>
        </p:txBody>
      </p:sp>
    </p:spTree>
    <p:extLst>
      <p:ext uri="{BB962C8B-B14F-4D97-AF65-F5344CB8AC3E}">
        <p14:creationId xmlns:p14="http://schemas.microsoft.com/office/powerpoint/2010/main" val="1429434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B0C4171-478E-4B00-AA1C-D3876A9F8880}" type="slidenum">
              <a:rPr lang="en-GB" smtClean="0"/>
              <a:t>14</a:t>
            </a:fld>
            <a:endParaRPr lang="en-GB"/>
          </a:p>
        </p:txBody>
      </p:sp>
    </p:spTree>
    <p:extLst>
      <p:ext uri="{BB962C8B-B14F-4D97-AF65-F5344CB8AC3E}">
        <p14:creationId xmlns:p14="http://schemas.microsoft.com/office/powerpoint/2010/main" val="785134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03DEF-8C2B-4C45-AD97-3C44202ECA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5827391-ACF9-4FF2-B704-6FE7B0B05F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3811C25-BB3D-4309-A662-DC5A0DD8E5CE}"/>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5" name="Footer Placeholder 4">
            <a:extLst>
              <a:ext uri="{FF2B5EF4-FFF2-40B4-BE49-F238E27FC236}">
                <a16:creationId xmlns:a16="http://schemas.microsoft.com/office/drawing/2014/main" id="{719719E5-ECD3-4E50-A868-04BB8CDACB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3E9E70-F3E0-4335-8A4D-A7143C5E2C50}"/>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1708788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ED4F1-FF02-4BBA-8285-518FF0C61BC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8ADC0D-22D9-48B7-B56C-BA28D068E7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FEECDA3-CCF0-4C1D-B096-CE1A42C04C81}"/>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5" name="Footer Placeholder 4">
            <a:extLst>
              <a:ext uri="{FF2B5EF4-FFF2-40B4-BE49-F238E27FC236}">
                <a16:creationId xmlns:a16="http://schemas.microsoft.com/office/drawing/2014/main" id="{30CF3141-8AC5-4490-BF2F-26D704C7E1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EA10E-FC6B-4DC3-8368-0A3DDA47FB3A}"/>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4125961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D03353-F7D5-4E54-9460-C6CCC9E8EB3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6982A4-65DA-4A7C-84EF-A5DD4EA1B09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E9CCF44-63BD-467B-81F2-5F36572E27B1}"/>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5" name="Footer Placeholder 4">
            <a:extLst>
              <a:ext uri="{FF2B5EF4-FFF2-40B4-BE49-F238E27FC236}">
                <a16:creationId xmlns:a16="http://schemas.microsoft.com/office/drawing/2014/main" id="{8ACD56ED-4341-4414-A1F6-3A3634244A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8AC46D-A4E0-4B4F-9CAD-040CD235B5D3}"/>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3497619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02CF5-2046-4187-879E-BA9D19EB349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4FF82B-349F-49FE-A1DC-A05B61BB59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FC5C95-E638-44C4-B5FC-023A6A4EBA11}"/>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5" name="Footer Placeholder 4">
            <a:extLst>
              <a:ext uri="{FF2B5EF4-FFF2-40B4-BE49-F238E27FC236}">
                <a16:creationId xmlns:a16="http://schemas.microsoft.com/office/drawing/2014/main" id="{465E4845-F3F4-4954-9A7F-D00B49A961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50B74E8-69AF-484E-85B1-6E1050985134}"/>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54512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4204F-D1A9-4521-BF03-942FF7A265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C33AA2-37A2-4B5D-B1F3-E17ABDF461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55E41A-63EA-4B49-8AEF-7A8474121FD2}"/>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5" name="Footer Placeholder 4">
            <a:extLst>
              <a:ext uri="{FF2B5EF4-FFF2-40B4-BE49-F238E27FC236}">
                <a16:creationId xmlns:a16="http://schemas.microsoft.com/office/drawing/2014/main" id="{CB6DB108-3626-42D6-8DEB-FC3FC4C56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1D00D7-2E4B-442D-8FEC-6BE18264CAB8}"/>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1507433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1F86-D8FA-4E49-9AF7-C67AEA160BB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F6B421B-EE52-43DC-9A2A-72FC11A8FF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952EEC-27A3-4FFE-93CF-D2ECA09735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B5077D-5F1D-4FEF-B4E9-334DB1FD487B}"/>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6" name="Footer Placeholder 5">
            <a:extLst>
              <a:ext uri="{FF2B5EF4-FFF2-40B4-BE49-F238E27FC236}">
                <a16:creationId xmlns:a16="http://schemas.microsoft.com/office/drawing/2014/main" id="{4CE1085F-A955-48A6-AF01-B5603A68F9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F74F74A-1F30-42F2-9386-5F6A44B0C8E2}"/>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3084105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6D3E9-DB86-45B1-B1DF-B508F712AD7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00091F-A14D-4339-B751-6A9A2D003F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9A5DE9-4F9C-44B4-9980-693C796E00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79C1541-8B16-4D60-994A-783FF4077C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7FC846-83D5-4913-8D28-24D2E4D81A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37C3478-405F-4436-9A94-4D43E873E981}"/>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8" name="Footer Placeholder 7">
            <a:extLst>
              <a:ext uri="{FF2B5EF4-FFF2-40B4-BE49-F238E27FC236}">
                <a16:creationId xmlns:a16="http://schemas.microsoft.com/office/drawing/2014/main" id="{CB50D8CA-1D36-4959-9074-2AEBAA9FC1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ED0F04-6C76-4483-9719-05B089CD5279}"/>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746466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71784-F46C-4A3C-881A-FDCACC0F79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0E6606F-0F1F-42A0-B808-81051DB7BFD5}"/>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4" name="Footer Placeholder 3">
            <a:extLst>
              <a:ext uri="{FF2B5EF4-FFF2-40B4-BE49-F238E27FC236}">
                <a16:creationId xmlns:a16="http://schemas.microsoft.com/office/drawing/2014/main" id="{6E8E18CA-0E85-4530-A92F-F66F72FE64C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57C140-C444-4AA7-88FA-0949764ADE10}"/>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162340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C29CD3-9D32-4ED2-BEC3-64D156392F99}"/>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3" name="Footer Placeholder 2">
            <a:extLst>
              <a:ext uri="{FF2B5EF4-FFF2-40B4-BE49-F238E27FC236}">
                <a16:creationId xmlns:a16="http://schemas.microsoft.com/office/drawing/2014/main" id="{C0E66568-2061-458A-83DC-B2354AB5BA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AEB43EC-B83D-4893-9ADD-627D50892607}"/>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366763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6974F-37D5-4A21-BC5E-D953BDB8B3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0011568-0EAC-4CA9-82B7-299C3DAD8C2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17E6772-F734-4FAE-9211-5DE5AA188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5B07AE-C5FF-47BB-A0A3-7489E7244621}"/>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6" name="Footer Placeholder 5">
            <a:extLst>
              <a:ext uri="{FF2B5EF4-FFF2-40B4-BE49-F238E27FC236}">
                <a16:creationId xmlns:a16="http://schemas.microsoft.com/office/drawing/2014/main" id="{66F2D51B-B3DA-4708-A2DF-0EE9D1D184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5CFC1C-7028-490D-A69B-D2857101EFC9}"/>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930409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52E32-473B-4A8A-8AB8-252F4294FB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894B473-15A3-448D-9FF5-01E6A7F3B1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3124B9-C064-4069-8E1D-9144A628D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466DC3-58C0-4FE3-A01C-CF18755F0C84}"/>
              </a:ext>
            </a:extLst>
          </p:cNvPr>
          <p:cNvSpPr>
            <a:spLocks noGrp="1"/>
          </p:cNvSpPr>
          <p:nvPr>
            <p:ph type="dt" sz="half" idx="10"/>
          </p:nvPr>
        </p:nvSpPr>
        <p:spPr/>
        <p:txBody>
          <a:bodyPr/>
          <a:lstStyle/>
          <a:p>
            <a:fld id="{E72430EA-A411-4849-A6C4-E2A84962FF43}" type="datetimeFigureOut">
              <a:rPr lang="en-GB" smtClean="0"/>
              <a:t>13/01/2022</a:t>
            </a:fld>
            <a:endParaRPr lang="en-GB"/>
          </a:p>
        </p:txBody>
      </p:sp>
      <p:sp>
        <p:nvSpPr>
          <p:cNvPr id="6" name="Footer Placeholder 5">
            <a:extLst>
              <a:ext uri="{FF2B5EF4-FFF2-40B4-BE49-F238E27FC236}">
                <a16:creationId xmlns:a16="http://schemas.microsoft.com/office/drawing/2014/main" id="{D21B64A6-0032-4FF7-B897-4D169D3F6F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A180876-7B47-4C65-B212-DFE88E254B25}"/>
              </a:ext>
            </a:extLst>
          </p:cNvPr>
          <p:cNvSpPr>
            <a:spLocks noGrp="1"/>
          </p:cNvSpPr>
          <p:nvPr>
            <p:ph type="sldNum" sz="quarter" idx="12"/>
          </p:nvPr>
        </p:nvSpPr>
        <p:spPr/>
        <p:txBody>
          <a:bodyPr/>
          <a:lstStyle/>
          <a:p>
            <a:fld id="{7B0CDC5C-078E-42B6-90A7-17BB4E6249A3}" type="slidenum">
              <a:rPr lang="en-GB" smtClean="0"/>
              <a:t>‹#›</a:t>
            </a:fld>
            <a:endParaRPr lang="en-GB"/>
          </a:p>
        </p:txBody>
      </p:sp>
    </p:spTree>
    <p:extLst>
      <p:ext uri="{BB962C8B-B14F-4D97-AF65-F5344CB8AC3E}">
        <p14:creationId xmlns:p14="http://schemas.microsoft.com/office/powerpoint/2010/main" val="3878545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1F3E48-0B89-4C7F-A39D-C2F0FABBA2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AFFB769-7F72-4F03-8472-EA6E5A059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CB1025-9CC3-4C06-B6A0-FD7B2F65E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2430EA-A411-4849-A6C4-E2A84962FF43}" type="datetimeFigureOut">
              <a:rPr lang="en-GB" smtClean="0"/>
              <a:t>13/01/2022</a:t>
            </a:fld>
            <a:endParaRPr lang="en-GB"/>
          </a:p>
        </p:txBody>
      </p:sp>
      <p:sp>
        <p:nvSpPr>
          <p:cNvPr id="5" name="Footer Placeholder 4">
            <a:extLst>
              <a:ext uri="{FF2B5EF4-FFF2-40B4-BE49-F238E27FC236}">
                <a16:creationId xmlns:a16="http://schemas.microsoft.com/office/drawing/2014/main" id="{6C937BDB-8AEC-4D2B-A77C-C0B4F438B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8439AED-0B12-45AE-8944-DC484594C1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CDC5C-078E-42B6-90A7-17BB4E6249A3}" type="slidenum">
              <a:rPr lang="en-GB" smtClean="0"/>
              <a:t>‹#›</a:t>
            </a:fld>
            <a:endParaRPr lang="en-GB"/>
          </a:p>
        </p:txBody>
      </p:sp>
    </p:spTree>
    <p:extLst>
      <p:ext uri="{BB962C8B-B14F-4D97-AF65-F5344CB8AC3E}">
        <p14:creationId xmlns:p14="http://schemas.microsoft.com/office/powerpoint/2010/main" val="3444024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hyperlink" Target="https://www.geosociety.org/" TargetMode="External"/><Relationship Id="rId7" Type="http://schemas.openxmlformats.org/officeDocument/2006/relationships/hyperlink" Target="https://www.lsu.edu/research/news/LSU-science-cafe.php"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lsu.edu/cce/experience/environmentors.php" TargetMode="External"/><Relationship Id="rId5" Type="http://schemas.openxmlformats.org/officeDocument/2006/relationships/hyperlink" Target="https://www.usgs.gov/youth-and-education-in-science/geology-summer-fellows-program" TargetMode="External"/><Relationship Id="rId4" Type="http://schemas.openxmlformats.org/officeDocument/2006/relationships/hyperlink" Target="https://www.geolsoc.org.uk/"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5" Type="http://schemas.openxmlformats.org/officeDocument/2006/relationships/hyperlink" Target="https://futurumcareers.com/Professor_Peter_Clift_Activity_Sheet.pdf" TargetMode="External"/><Relationship Id="rId4" Type="http://schemas.openxmlformats.org/officeDocument/2006/relationships/hyperlink" Target="http://www.futurumcareers.com/unpicking-the-sedimentary-geology-of-asi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g"/><Relationship Id="rId7" Type="http://schemas.openxmlformats.org/officeDocument/2006/relationships/image" Target="../media/image18.jp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g"/><Relationship Id="rId9"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outdoor, mountain, sky, person&#10;&#10;Description automatically generated">
            <a:extLst>
              <a:ext uri="{FF2B5EF4-FFF2-40B4-BE49-F238E27FC236}">
                <a16:creationId xmlns:a16="http://schemas.microsoft.com/office/drawing/2014/main" id="{87C13F71-F426-45EC-976C-2FF54F7CD7A4}"/>
              </a:ext>
            </a:extLst>
          </p:cNvPr>
          <p:cNvPicPr>
            <a:picLocks noChangeAspect="1"/>
          </p:cNvPicPr>
          <p:nvPr/>
        </p:nvPicPr>
        <p:blipFill rotWithShape="1">
          <a:blip r:embed="rId2">
            <a:extLst>
              <a:ext uri="{28A0092B-C50C-407E-A947-70E740481C1C}">
                <a14:useLocalDpi xmlns:a14="http://schemas.microsoft.com/office/drawing/2010/main" val="0"/>
              </a:ext>
            </a:extLst>
          </a:blip>
          <a:srcRect l="9362" t="9091" r="19870" b="-1"/>
          <a:stretch/>
        </p:blipFill>
        <p:spPr>
          <a:xfrm>
            <a:off x="20" y="584909"/>
            <a:ext cx="5718616" cy="5509675"/>
          </a:xfrm>
          <a:custGeom>
            <a:avLst/>
            <a:gdLst/>
            <a:ahLst/>
            <a:cxnLst/>
            <a:rect l="l" t="t" r="r" b="b"/>
            <a:pathLst>
              <a:path w="5718636" h="5509675">
                <a:moveTo>
                  <a:pt x="0" y="0"/>
                </a:moveTo>
                <a:lnTo>
                  <a:pt x="2672821" y="0"/>
                </a:lnTo>
                <a:lnTo>
                  <a:pt x="2673116" y="639"/>
                </a:lnTo>
                <a:lnTo>
                  <a:pt x="3175662" y="639"/>
                </a:lnTo>
                <a:lnTo>
                  <a:pt x="5718636" y="5509675"/>
                </a:lnTo>
                <a:lnTo>
                  <a:pt x="502842" y="5509675"/>
                </a:lnTo>
                <a:lnTo>
                  <a:pt x="502842" y="5509036"/>
                </a:lnTo>
                <a:lnTo>
                  <a:pt x="0" y="5509036"/>
                </a:lnTo>
                <a:close/>
              </a:path>
            </a:pathLst>
          </a:custGeom>
        </p:spPr>
      </p:pic>
      <p:sp>
        <p:nvSpPr>
          <p:cNvPr id="41" name="Freeform: Shape 40">
            <a:extLst>
              <a:ext uri="{FF2B5EF4-FFF2-40B4-BE49-F238E27FC236}">
                <a16:creationId xmlns:a16="http://schemas.microsoft.com/office/drawing/2014/main" id="{17CDB40A-75BB-4498-A20B-59C3984A3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2619" y="585526"/>
            <a:ext cx="8349381" cy="5509038"/>
          </a:xfrm>
          <a:custGeom>
            <a:avLst/>
            <a:gdLst>
              <a:gd name="connsiteX0" fmla="*/ 0 w 8349381"/>
              <a:gd name="connsiteY0" fmla="*/ 0 h 5509038"/>
              <a:gd name="connsiteX1" fmla="*/ 8349381 w 8349381"/>
              <a:gd name="connsiteY1" fmla="*/ 0 h 5509038"/>
              <a:gd name="connsiteX2" fmla="*/ 5806407 w 8349381"/>
              <a:gd name="connsiteY2" fmla="*/ 5509038 h 5509038"/>
              <a:gd name="connsiteX3" fmla="*/ 0 w 8349381"/>
              <a:gd name="connsiteY3" fmla="*/ 5509038 h 5509038"/>
            </a:gdLst>
            <a:ahLst/>
            <a:cxnLst>
              <a:cxn ang="0">
                <a:pos x="connsiteX0" y="connsiteY0"/>
              </a:cxn>
              <a:cxn ang="0">
                <a:pos x="connsiteX1" y="connsiteY1"/>
              </a:cxn>
              <a:cxn ang="0">
                <a:pos x="connsiteX2" y="connsiteY2"/>
              </a:cxn>
              <a:cxn ang="0">
                <a:pos x="connsiteX3" y="connsiteY3"/>
              </a:cxn>
            </a:cxnLst>
            <a:rect l="l" t="t" r="r" b="b"/>
            <a:pathLst>
              <a:path w="8349381" h="5509038">
                <a:moveTo>
                  <a:pt x="0" y="0"/>
                </a:moveTo>
                <a:lnTo>
                  <a:pt x="8349381" y="0"/>
                </a:lnTo>
                <a:lnTo>
                  <a:pt x="5806407" y="5509038"/>
                </a:lnTo>
                <a:lnTo>
                  <a:pt x="0" y="5509038"/>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lumMod val="95000"/>
                </a:schemeClr>
              </a:solidFill>
            </a:endParaRPr>
          </a:p>
        </p:txBody>
      </p:sp>
      <p:sp>
        <p:nvSpPr>
          <p:cNvPr id="3" name="Subtitle 2">
            <a:extLst>
              <a:ext uri="{FF2B5EF4-FFF2-40B4-BE49-F238E27FC236}">
                <a16:creationId xmlns:a16="http://schemas.microsoft.com/office/drawing/2014/main" id="{5BEC6560-FE17-4230-960D-0B3F8B42D108}"/>
              </a:ext>
            </a:extLst>
          </p:cNvPr>
          <p:cNvSpPr>
            <a:spLocks noGrp="1"/>
          </p:cNvSpPr>
          <p:nvPr>
            <p:ph type="subTitle" idx="1"/>
          </p:nvPr>
        </p:nvSpPr>
        <p:spPr>
          <a:xfrm>
            <a:off x="4977661" y="2899038"/>
            <a:ext cx="7018095" cy="881415"/>
          </a:xfrm>
        </p:spPr>
        <p:txBody>
          <a:bodyPr anchor="ctr">
            <a:normAutofit fontScale="92500" lnSpcReduction="10000"/>
          </a:bodyPr>
          <a:lstStyle/>
          <a:p>
            <a:r>
              <a:rPr lang="en-GB" sz="2800" dirty="0">
                <a:solidFill>
                  <a:srgbClr val="FFFFFF"/>
                </a:solidFill>
                <a:latin typeface="+mj-lt"/>
              </a:rPr>
              <a:t>WITH </a:t>
            </a:r>
          </a:p>
          <a:p>
            <a:r>
              <a:rPr lang="en-GB" sz="2800" dirty="0">
                <a:solidFill>
                  <a:srgbClr val="FFFFFF"/>
                </a:solidFill>
                <a:latin typeface="+mj-lt"/>
              </a:rPr>
              <a:t>PROFESSOR PETER CLIFT</a:t>
            </a:r>
          </a:p>
        </p:txBody>
      </p:sp>
      <p:sp>
        <p:nvSpPr>
          <p:cNvPr id="2" name="Title 1">
            <a:extLst>
              <a:ext uri="{FF2B5EF4-FFF2-40B4-BE49-F238E27FC236}">
                <a16:creationId xmlns:a16="http://schemas.microsoft.com/office/drawing/2014/main" id="{E283C185-2E80-41AF-8A02-B8737FEB58FE}"/>
              </a:ext>
            </a:extLst>
          </p:cNvPr>
          <p:cNvSpPr>
            <a:spLocks noGrp="1"/>
          </p:cNvSpPr>
          <p:nvPr>
            <p:ph type="ctrTitle"/>
          </p:nvPr>
        </p:nvSpPr>
        <p:spPr>
          <a:xfrm>
            <a:off x="4988689" y="1840375"/>
            <a:ext cx="7018095" cy="996387"/>
          </a:xfrm>
        </p:spPr>
        <p:txBody>
          <a:bodyPr>
            <a:normAutofit/>
          </a:bodyPr>
          <a:lstStyle/>
          <a:p>
            <a:r>
              <a:rPr lang="en-GB" sz="5400" dirty="0">
                <a:solidFill>
                  <a:srgbClr val="FFFFFF"/>
                </a:solidFill>
              </a:rPr>
              <a:t>SEDIMENTARY GEOLOGY</a:t>
            </a:r>
          </a:p>
        </p:txBody>
      </p:sp>
    </p:spTree>
    <p:extLst>
      <p:ext uri="{BB962C8B-B14F-4D97-AF65-F5344CB8AC3E}">
        <p14:creationId xmlns:p14="http://schemas.microsoft.com/office/powerpoint/2010/main" val="8605309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901FE-E7D8-4BA5-BD30-0E99CF0CB4F4}"/>
              </a:ext>
            </a:extLst>
          </p:cNvPr>
          <p:cNvSpPr>
            <a:spLocks noGrp="1"/>
          </p:cNvSpPr>
          <p:nvPr>
            <p:ph type="title"/>
          </p:nvPr>
        </p:nvSpPr>
        <p:spPr>
          <a:xfrm>
            <a:off x="4965430" y="629268"/>
            <a:ext cx="6586491" cy="1286160"/>
          </a:xfrm>
          <a:solidFill>
            <a:schemeClr val="bg1">
              <a:lumMod val="95000"/>
            </a:schemeClr>
          </a:solidFill>
        </p:spPr>
        <p:txBody>
          <a:bodyPr vert="horz" lIns="91440" tIns="45720" rIns="91440" bIns="45720" rtlCol="0" anchor="b">
            <a:normAutofit/>
          </a:bodyPr>
          <a:lstStyle/>
          <a:p>
            <a:r>
              <a:rPr lang="en-US" sz="4000" dirty="0"/>
              <a:t>EXPLORE A CAREER IN SEDIMENTARY GEOLOGY</a:t>
            </a:r>
          </a:p>
        </p:txBody>
      </p:sp>
      <p:sp>
        <p:nvSpPr>
          <p:cNvPr id="3" name="Content Placeholder 2">
            <a:extLst>
              <a:ext uri="{FF2B5EF4-FFF2-40B4-BE49-F238E27FC236}">
                <a16:creationId xmlns:a16="http://schemas.microsoft.com/office/drawing/2014/main" id="{85A25E28-09CD-45D3-A94C-219102055E20}"/>
              </a:ext>
            </a:extLst>
          </p:cNvPr>
          <p:cNvSpPr>
            <a:spLocks noGrp="1"/>
          </p:cNvSpPr>
          <p:nvPr>
            <p:ph sz="half" idx="1"/>
          </p:nvPr>
        </p:nvSpPr>
        <p:spPr>
          <a:xfrm>
            <a:off x="4965431" y="2438400"/>
            <a:ext cx="6586489" cy="3785419"/>
          </a:xfrm>
          <a:solidFill>
            <a:schemeClr val="bg1">
              <a:lumMod val="95000"/>
            </a:schemeClr>
          </a:solidFill>
        </p:spPr>
        <p:txBody>
          <a:bodyPr vert="horz" lIns="91440" tIns="45720" rIns="91440" bIns="45720" rtlCol="0">
            <a:normAutofit/>
          </a:bodyPr>
          <a:lstStyle/>
          <a:p>
            <a:pPr marL="0" indent="0">
              <a:lnSpc>
                <a:spcPct val="100000"/>
              </a:lnSpc>
              <a:spcBef>
                <a:spcPts val="0"/>
              </a:spcBef>
              <a:buNone/>
            </a:pPr>
            <a:r>
              <a:rPr lang="en-US" sz="2000" b="0" i="0" u="none" strike="noStrike" baseline="0" dirty="0">
                <a:latin typeface="+mj-lt"/>
              </a:rPr>
              <a:t>Historically, many sedimentary geologists worked in the </a:t>
            </a:r>
            <a:r>
              <a:rPr lang="en-US" sz="2000" b="0" i="0" u="none" strike="noStrike" baseline="0" dirty="0">
                <a:solidFill>
                  <a:schemeClr val="accent1"/>
                </a:solidFill>
                <a:latin typeface="+mj-lt"/>
              </a:rPr>
              <a:t>oil and gas industries</a:t>
            </a:r>
            <a:r>
              <a:rPr lang="en-US" sz="2000" b="0" i="0" u="none" strike="noStrike" baseline="0" dirty="0">
                <a:latin typeface="+mj-lt"/>
              </a:rPr>
              <a:t>, using their skills to locate new reservoirs of fossil fuels.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Today, sedimentary geologists are using these same skills in the </a:t>
            </a:r>
            <a:r>
              <a:rPr lang="en-US" sz="2000" b="0" i="0" u="none" strike="noStrike" baseline="0" dirty="0">
                <a:solidFill>
                  <a:schemeClr val="accent1"/>
                </a:solidFill>
                <a:latin typeface="+mj-lt"/>
              </a:rPr>
              <a:t>carbon capture industry</a:t>
            </a:r>
            <a:r>
              <a:rPr lang="en-US" sz="2000" b="0" i="0" u="none" strike="noStrike" baseline="0" dirty="0">
                <a:latin typeface="+mj-lt"/>
              </a:rPr>
              <a:t>, locating </a:t>
            </a:r>
            <a:r>
              <a:rPr lang="en-US" sz="2000" b="0" i="0" u="none" strike="noStrike" baseline="0" dirty="0">
                <a:solidFill>
                  <a:schemeClr val="accent1">
                    <a:lumMod val="75000"/>
                  </a:schemeClr>
                </a:solidFill>
                <a:latin typeface="+mj-lt"/>
              </a:rPr>
              <a:t>subsurface </a:t>
            </a:r>
            <a:r>
              <a:rPr lang="en-US" sz="2000" b="0" i="0" u="none" strike="noStrike" baseline="0" dirty="0">
                <a:latin typeface="+mj-lt"/>
              </a:rPr>
              <a:t>rock units that can store </a:t>
            </a:r>
            <a:r>
              <a:rPr lang="en-US" sz="2000" b="0" i="0" u="none" strike="noStrike" baseline="0" dirty="0">
                <a:solidFill>
                  <a:schemeClr val="accent1">
                    <a:lumMod val="75000"/>
                  </a:schemeClr>
                </a:solidFill>
                <a:latin typeface="+mj-lt"/>
              </a:rPr>
              <a:t>carbon dioxide</a:t>
            </a:r>
            <a:r>
              <a:rPr lang="en-US" sz="2000" b="0" i="0" u="none" strike="noStrike" baseline="0" dirty="0">
                <a:latin typeface="+mj-lt"/>
              </a:rPr>
              <a:t>, thereby reducing atmospheric carbon dioxide levels.</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Sedimentary geologists can also be found working in </a:t>
            </a:r>
            <a:r>
              <a:rPr lang="en-US" sz="2000" b="0" i="0" u="none" strike="noStrike" baseline="0" dirty="0">
                <a:solidFill>
                  <a:schemeClr val="accent1"/>
                </a:solidFill>
                <a:latin typeface="+mj-lt"/>
              </a:rPr>
              <a:t>environmental consultancy</a:t>
            </a:r>
            <a:r>
              <a:rPr lang="en-US" sz="2000" b="0" i="0" u="none" strike="noStrike" baseline="0" dirty="0">
                <a:latin typeface="+mj-lt"/>
              </a:rPr>
              <a:t>, </a:t>
            </a:r>
            <a:r>
              <a:rPr lang="en-US" sz="2000" b="0" i="0" u="none" strike="noStrike" baseline="0" dirty="0">
                <a:solidFill>
                  <a:schemeClr val="accent1"/>
                </a:solidFill>
                <a:latin typeface="+mj-lt"/>
              </a:rPr>
              <a:t>engineering geology</a:t>
            </a:r>
            <a:r>
              <a:rPr lang="en-US" sz="2000" b="0" i="0" u="none" strike="noStrike" baseline="0" dirty="0">
                <a:latin typeface="+mj-lt"/>
              </a:rPr>
              <a:t>, </a:t>
            </a:r>
            <a:r>
              <a:rPr lang="en-US" sz="2000" b="0" i="0" u="none" strike="noStrike" baseline="0" dirty="0">
                <a:solidFill>
                  <a:schemeClr val="accent1"/>
                </a:solidFill>
                <a:latin typeface="+mj-lt"/>
              </a:rPr>
              <a:t>marine geology </a:t>
            </a:r>
            <a:r>
              <a:rPr lang="en-US" sz="2000" b="0" i="0" u="none" strike="noStrike" baseline="0" dirty="0">
                <a:latin typeface="+mj-lt"/>
              </a:rPr>
              <a:t>and even in </a:t>
            </a:r>
            <a:r>
              <a:rPr lang="en-US" sz="2000" b="0" i="0" u="none" strike="noStrike" baseline="0" dirty="0">
                <a:solidFill>
                  <a:schemeClr val="accent1"/>
                </a:solidFill>
                <a:latin typeface="+mj-lt"/>
              </a:rPr>
              <a:t>forensic investigations</a:t>
            </a:r>
            <a:r>
              <a:rPr lang="en-US" sz="2000" b="0" i="0" u="none" strike="noStrike" baseline="0" dirty="0">
                <a:latin typeface="+mj-lt"/>
              </a:rPr>
              <a:t>.</a:t>
            </a:r>
          </a:p>
        </p:txBody>
      </p:sp>
      <p:pic>
        <p:nvPicPr>
          <p:cNvPr id="6" name="Content Placeholder 5" descr="A person wearing a hard hat&#10;&#10;Description automatically generated with medium confidence">
            <a:extLst>
              <a:ext uri="{FF2B5EF4-FFF2-40B4-BE49-F238E27FC236}">
                <a16:creationId xmlns:a16="http://schemas.microsoft.com/office/drawing/2014/main" id="{D4F9FC96-90AE-4AAE-AABF-FE610739B10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4262" r="35043"/>
          <a:stretch/>
        </p:blipFill>
        <p:spPr>
          <a:xfrm>
            <a:off x="20" y="10"/>
            <a:ext cx="4635571" cy="6857990"/>
          </a:xfrm>
          <a:prstGeom prst="rect">
            <a:avLst/>
          </a:prstGeom>
          <a:effectLst/>
        </p:spPr>
      </p:pic>
      <p:cxnSp>
        <p:nvCxnSpPr>
          <p:cNvPr id="26" name="Straight Connector 2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F48F"/>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4F3C72-730C-43E5-BE8C-AE42816B1633}"/>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on a research ship during a marine drilling expedition</a:t>
            </a:r>
          </a:p>
        </p:txBody>
      </p:sp>
    </p:spTree>
    <p:extLst>
      <p:ext uri="{BB962C8B-B14F-4D97-AF65-F5344CB8AC3E}">
        <p14:creationId xmlns:p14="http://schemas.microsoft.com/office/powerpoint/2010/main" val="2997591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901FE-E7D8-4BA5-BD30-0E99CF0CB4F4}"/>
              </a:ext>
            </a:extLst>
          </p:cNvPr>
          <p:cNvSpPr>
            <a:spLocks noGrp="1"/>
          </p:cNvSpPr>
          <p:nvPr>
            <p:ph type="title"/>
          </p:nvPr>
        </p:nvSpPr>
        <p:spPr>
          <a:xfrm>
            <a:off x="4845749" y="629268"/>
            <a:ext cx="7174799" cy="1286160"/>
          </a:xfrm>
          <a:solidFill>
            <a:schemeClr val="bg1">
              <a:lumMod val="95000"/>
            </a:schemeClr>
          </a:solidFill>
        </p:spPr>
        <p:txBody>
          <a:bodyPr vert="horz" lIns="91440" tIns="45720" rIns="91440" bIns="45720" rtlCol="0" anchor="b">
            <a:normAutofit/>
          </a:bodyPr>
          <a:lstStyle/>
          <a:p>
            <a:r>
              <a:rPr lang="en-US" sz="4000" dirty="0"/>
              <a:t>EXPLORE A CAREER IN SEDIMENTARY GEOLOGY</a:t>
            </a:r>
          </a:p>
        </p:txBody>
      </p:sp>
      <p:sp>
        <p:nvSpPr>
          <p:cNvPr id="3" name="Content Placeholder 2">
            <a:extLst>
              <a:ext uri="{FF2B5EF4-FFF2-40B4-BE49-F238E27FC236}">
                <a16:creationId xmlns:a16="http://schemas.microsoft.com/office/drawing/2014/main" id="{85A25E28-09CD-45D3-A94C-219102055E20}"/>
              </a:ext>
            </a:extLst>
          </p:cNvPr>
          <p:cNvSpPr>
            <a:spLocks noGrp="1"/>
          </p:cNvSpPr>
          <p:nvPr>
            <p:ph sz="half" idx="1"/>
          </p:nvPr>
        </p:nvSpPr>
        <p:spPr>
          <a:xfrm>
            <a:off x="4845750" y="2210032"/>
            <a:ext cx="7174799" cy="4378953"/>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Peter recommends joining local or national </a:t>
            </a:r>
            <a:r>
              <a:rPr lang="en-US" sz="2000" b="0" i="0" u="none" strike="noStrike" baseline="0" dirty="0">
                <a:solidFill>
                  <a:schemeClr val="accent1">
                    <a:lumMod val="75000"/>
                  </a:schemeClr>
                </a:solidFill>
                <a:latin typeface="+mj-lt"/>
              </a:rPr>
              <a:t>geological societies</a:t>
            </a:r>
            <a:r>
              <a:rPr lang="en-US" sz="2000" b="0" i="0" u="none" strike="noStrike" baseline="0" dirty="0">
                <a:latin typeface="+mj-lt"/>
              </a:rPr>
              <a:t>, which often </a:t>
            </a:r>
            <a:r>
              <a:rPr lang="en-US" sz="2000" b="0" i="0" u="none" strike="noStrike" baseline="0" dirty="0" err="1">
                <a:latin typeface="+mj-lt"/>
              </a:rPr>
              <a:t>organise</a:t>
            </a:r>
            <a:r>
              <a:rPr lang="en-US" sz="2000" b="0" i="0" u="none" strike="noStrike" baseline="0" dirty="0">
                <a:latin typeface="+mj-lt"/>
              </a:rPr>
              <a:t> </a:t>
            </a:r>
            <a:r>
              <a:rPr lang="en-US" sz="2000" b="0" i="0" u="none" strike="noStrike" baseline="0" dirty="0">
                <a:solidFill>
                  <a:schemeClr val="accent1">
                    <a:lumMod val="75000"/>
                  </a:schemeClr>
                </a:solidFill>
                <a:latin typeface="+mj-lt"/>
              </a:rPr>
              <a:t>fieldwork</a:t>
            </a:r>
            <a:r>
              <a:rPr lang="en-US" sz="2000" b="0" i="0" u="none" strike="noStrike" baseline="0" dirty="0">
                <a:latin typeface="+mj-lt"/>
              </a:rPr>
              <a:t> opportunities and scientific </a:t>
            </a:r>
            <a:r>
              <a:rPr lang="en-US" sz="2000" b="0" i="0" u="none" strike="noStrike" baseline="0" dirty="0">
                <a:solidFill>
                  <a:schemeClr val="accent1">
                    <a:lumMod val="75000"/>
                  </a:schemeClr>
                </a:solidFill>
                <a:latin typeface="+mj-lt"/>
              </a:rPr>
              <a:t>meetings</a:t>
            </a:r>
            <a:r>
              <a:rPr lang="en-US" sz="2000" b="0" i="0" u="none" strike="noStrike" baseline="0" dirty="0">
                <a:latin typeface="+mj-lt"/>
              </a:rPr>
              <a:t>, and provide educational resources and information about geology careers. Examples include </a:t>
            </a:r>
            <a:r>
              <a:rPr lang="en-US" sz="2000" b="0" i="0" u="none" strike="noStrike" baseline="0" dirty="0">
                <a:latin typeface="+mj-lt"/>
                <a:hlinkClick r:id="rId3"/>
              </a:rPr>
              <a:t>The Geological Society of America</a:t>
            </a:r>
            <a:r>
              <a:rPr lang="en-US" sz="2000" b="0" i="0" u="none" strike="noStrike" baseline="0" dirty="0">
                <a:latin typeface="+mj-lt"/>
              </a:rPr>
              <a:t> and </a:t>
            </a:r>
            <a:r>
              <a:rPr lang="en-US" sz="2000" dirty="0">
                <a:latin typeface="+mj-lt"/>
                <a:hlinkClick r:id="rId4"/>
              </a:rPr>
              <a:t>The Geological Society</a:t>
            </a:r>
            <a:r>
              <a:rPr lang="en-US" sz="2000" b="0" i="0" u="none" strike="noStrike" baseline="0" dirty="0">
                <a:latin typeface="+mj-lt"/>
              </a:rPr>
              <a:t>.</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solidFill>
                  <a:schemeClr val="accent1">
                    <a:lumMod val="75000"/>
                  </a:schemeClr>
                </a:solidFill>
                <a:latin typeface="+mj-lt"/>
              </a:rPr>
              <a:t>Work experience</a:t>
            </a:r>
            <a:r>
              <a:rPr lang="en-US" sz="2000" b="0" i="0" u="none" strike="noStrike" baseline="0" dirty="0">
                <a:latin typeface="+mj-lt"/>
              </a:rPr>
              <a:t>, </a:t>
            </a:r>
            <a:r>
              <a:rPr lang="en-US" sz="2000" b="0" i="0" u="none" strike="noStrike" baseline="0" dirty="0">
                <a:solidFill>
                  <a:schemeClr val="accent1">
                    <a:lumMod val="75000"/>
                  </a:schemeClr>
                </a:solidFill>
                <a:latin typeface="+mj-lt"/>
              </a:rPr>
              <a:t>internships</a:t>
            </a:r>
            <a:r>
              <a:rPr lang="en-US" sz="2000" b="0" i="0" u="none" strike="noStrike" baseline="0" dirty="0">
                <a:latin typeface="+mj-lt"/>
              </a:rPr>
              <a:t> and </a:t>
            </a:r>
            <a:r>
              <a:rPr lang="en-US" sz="2000" b="0" i="0" u="none" strike="noStrike" baseline="0" dirty="0">
                <a:solidFill>
                  <a:schemeClr val="accent1">
                    <a:lumMod val="75000"/>
                  </a:schemeClr>
                </a:solidFill>
                <a:latin typeface="+mj-lt"/>
              </a:rPr>
              <a:t>summer schools</a:t>
            </a:r>
            <a:r>
              <a:rPr lang="en-US" sz="2000" dirty="0">
                <a:solidFill>
                  <a:schemeClr val="accent1">
                    <a:lumMod val="75000"/>
                  </a:schemeClr>
                </a:solidFill>
                <a:latin typeface="+mj-lt"/>
              </a:rPr>
              <a:t> </a:t>
            </a:r>
            <a:r>
              <a:rPr lang="en-US" sz="2000" b="0" i="0" u="none" strike="noStrike" baseline="0" dirty="0">
                <a:latin typeface="+mj-lt"/>
              </a:rPr>
              <a:t>will provide you with invaluable experience. The US Geological Survey has a </a:t>
            </a:r>
            <a:r>
              <a:rPr lang="en-US" sz="2000" b="0" i="0" u="none" strike="noStrike" baseline="0" dirty="0">
                <a:latin typeface="+mj-lt"/>
                <a:hlinkClick r:id="rId5"/>
              </a:rPr>
              <a:t>Summer Fellowship Program </a:t>
            </a:r>
            <a:r>
              <a:rPr lang="en-US" sz="2000" b="0" i="0" u="none" strike="noStrike" baseline="0" dirty="0">
                <a:latin typeface="+mj-lt"/>
              </a:rPr>
              <a:t>that sponsors interns</a:t>
            </a:r>
            <a:r>
              <a:rPr lang="en-US" sz="2000" dirty="0">
                <a:latin typeface="+mj-lt"/>
              </a:rPr>
              <a:t>.</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rPr>
              <a:t>The </a:t>
            </a:r>
            <a:r>
              <a:rPr lang="en-US" sz="2000" b="0" i="0" u="none" strike="noStrike" baseline="0" dirty="0">
                <a:solidFill>
                  <a:schemeClr val="accent1">
                    <a:lumMod val="75000"/>
                  </a:schemeClr>
                </a:solidFill>
                <a:latin typeface="+mj-lt"/>
              </a:rPr>
              <a:t>Department of Geology and Geophysics </a:t>
            </a:r>
            <a:r>
              <a:rPr lang="en-US" sz="2000" b="0" i="0" u="none" strike="noStrike" baseline="0" dirty="0">
                <a:latin typeface="+mj-lt"/>
              </a:rPr>
              <a:t>at </a:t>
            </a:r>
            <a:r>
              <a:rPr lang="en-US" sz="2000" b="0" i="0" u="none" strike="noStrike" baseline="0" dirty="0">
                <a:solidFill>
                  <a:schemeClr val="accent1">
                    <a:lumMod val="75000"/>
                  </a:schemeClr>
                </a:solidFill>
                <a:latin typeface="+mj-lt"/>
              </a:rPr>
              <a:t>Louisiana State University</a:t>
            </a:r>
            <a:r>
              <a:rPr lang="en-US" sz="2000" dirty="0">
                <a:latin typeface="+mj-lt"/>
              </a:rPr>
              <a:t> </a:t>
            </a:r>
            <a:r>
              <a:rPr lang="en-US" sz="2000" b="0" i="0" u="none" strike="noStrike" baseline="0" dirty="0">
                <a:latin typeface="+mj-lt"/>
              </a:rPr>
              <a:t>offers many outreach opportunities for high school students (e.g. </a:t>
            </a:r>
            <a:r>
              <a:rPr lang="en-US" sz="2000" b="0" i="0" u="none" strike="noStrike" baseline="0" dirty="0" err="1">
                <a:latin typeface="+mj-lt"/>
                <a:hlinkClick r:id="rId6"/>
              </a:rPr>
              <a:t>EnvironMentors</a:t>
            </a:r>
            <a:r>
              <a:rPr lang="en-US" sz="2000" b="0" i="0" u="none" strike="noStrike" baseline="0" dirty="0">
                <a:latin typeface="+mj-lt"/>
              </a:rPr>
              <a:t>) and members of the public (e.g. The </a:t>
            </a:r>
            <a:r>
              <a:rPr lang="en-US" sz="2000" dirty="0">
                <a:latin typeface="+mj-lt"/>
                <a:hlinkClick r:id="rId7"/>
              </a:rPr>
              <a:t>Science Café</a:t>
            </a:r>
            <a:r>
              <a:rPr lang="en-US" sz="2000" dirty="0">
                <a:latin typeface="+mj-lt"/>
              </a:rPr>
              <a:t>).</a:t>
            </a:r>
            <a:endParaRPr lang="en-US" sz="2000" b="0" i="0" u="none" strike="noStrike" baseline="0" dirty="0">
              <a:latin typeface="+mj-lt"/>
            </a:endParaRPr>
          </a:p>
        </p:txBody>
      </p:sp>
      <p:cxnSp>
        <p:nvCxnSpPr>
          <p:cNvPr id="43" name="Straight Connector 25">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F48F"/>
            </a:solidFill>
          </a:ln>
        </p:spPr>
        <p:style>
          <a:lnRef idx="1">
            <a:schemeClr val="accent1"/>
          </a:lnRef>
          <a:fillRef idx="0">
            <a:schemeClr val="accent1"/>
          </a:fillRef>
          <a:effectRef idx="0">
            <a:schemeClr val="accent1"/>
          </a:effectRef>
          <a:fontRef idx="minor">
            <a:schemeClr val="tx1"/>
          </a:fontRef>
        </p:style>
      </p:cxnSp>
      <p:pic>
        <p:nvPicPr>
          <p:cNvPr id="8" name="Content Placeholder 5" descr="A picture containing outdoor, mountain, sky, person&#10;&#10;Description automatically generated">
            <a:extLst>
              <a:ext uri="{FF2B5EF4-FFF2-40B4-BE49-F238E27FC236}">
                <a16:creationId xmlns:a16="http://schemas.microsoft.com/office/drawing/2014/main" id="{C73430E4-5B59-4113-913B-DB63007B6087}"/>
              </a:ext>
            </a:extLst>
          </p:cNvPr>
          <p:cNvPicPr>
            <a:picLocks noChangeAspect="1"/>
          </p:cNvPicPr>
          <p:nvPr/>
        </p:nvPicPr>
        <p:blipFill rotWithShape="1">
          <a:blip r:embed="rId8">
            <a:extLst>
              <a:ext uri="{28A0092B-C50C-407E-A947-70E740481C1C}">
                <a14:useLocalDpi xmlns:a14="http://schemas.microsoft.com/office/drawing/2010/main" val="0"/>
              </a:ext>
            </a:extLst>
          </a:blip>
          <a:srcRect l="10041" r="39264"/>
          <a:stretch/>
        </p:blipFill>
        <p:spPr>
          <a:xfrm>
            <a:off x="20" y="10"/>
            <a:ext cx="4635571" cy="6857990"/>
          </a:xfrm>
          <a:prstGeom prst="rect">
            <a:avLst/>
          </a:prstGeom>
          <a:effectLst/>
        </p:spPr>
      </p:pic>
      <p:sp>
        <p:nvSpPr>
          <p:cNvPr id="9" name="TextBox 8">
            <a:extLst>
              <a:ext uri="{FF2B5EF4-FFF2-40B4-BE49-F238E27FC236}">
                <a16:creationId xmlns:a16="http://schemas.microsoft.com/office/drawing/2014/main" id="{DEA4B59A-2D25-47A4-AA30-8BF08F960D00}"/>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collecting sediment from the Zanskar River, India</a:t>
            </a:r>
          </a:p>
        </p:txBody>
      </p:sp>
    </p:spTree>
    <p:extLst>
      <p:ext uri="{BB962C8B-B14F-4D97-AF65-F5344CB8AC3E}">
        <p14:creationId xmlns:p14="http://schemas.microsoft.com/office/powerpoint/2010/main" val="76473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F4FC2-E648-4C71-9B71-FFD147F5F648}"/>
              </a:ext>
            </a:extLst>
          </p:cNvPr>
          <p:cNvSpPr>
            <a:spLocks noGrp="1"/>
          </p:cNvSpPr>
          <p:nvPr>
            <p:ph type="title"/>
          </p:nvPr>
        </p:nvSpPr>
        <p:spPr>
          <a:xfrm>
            <a:off x="4965431" y="629268"/>
            <a:ext cx="6309360" cy="1286160"/>
          </a:xfrm>
          <a:solidFill>
            <a:schemeClr val="bg1">
              <a:lumMod val="95000"/>
            </a:schemeClr>
          </a:solidFill>
        </p:spPr>
        <p:txBody>
          <a:bodyPr vert="horz" lIns="91440" tIns="45720" rIns="91440" bIns="45720" rtlCol="0" anchor="b">
            <a:normAutofit/>
          </a:bodyPr>
          <a:lstStyle/>
          <a:p>
            <a:r>
              <a:rPr lang="en-US" sz="4000" dirty="0"/>
              <a:t>PATHWAY FROM SCHOOL TO SEDIMENTARY GEOLOGY</a:t>
            </a:r>
          </a:p>
        </p:txBody>
      </p:sp>
      <p:sp>
        <p:nvSpPr>
          <p:cNvPr id="3" name="Content Placeholder 2">
            <a:extLst>
              <a:ext uri="{FF2B5EF4-FFF2-40B4-BE49-F238E27FC236}">
                <a16:creationId xmlns:a16="http://schemas.microsoft.com/office/drawing/2014/main" id="{D128BA39-0185-47C4-AC64-FF2F7CBF288F}"/>
              </a:ext>
            </a:extLst>
          </p:cNvPr>
          <p:cNvSpPr>
            <a:spLocks noGrp="1"/>
          </p:cNvSpPr>
          <p:nvPr>
            <p:ph sz="half" idx="1"/>
          </p:nvPr>
        </p:nvSpPr>
        <p:spPr>
          <a:xfrm>
            <a:off x="4965432" y="2438400"/>
            <a:ext cx="6309360" cy="3785419"/>
          </a:xfrm>
          <a:solidFill>
            <a:schemeClr val="bg1">
              <a:lumMod val="95000"/>
            </a:schemeClr>
          </a:solidFill>
        </p:spPr>
        <p:txBody>
          <a:bodyPr vert="horz" lIns="91440" tIns="45720" rIns="91440" bIns="45720" rtlCol="0">
            <a:normAutofit/>
          </a:bodyPr>
          <a:lstStyle/>
          <a:p>
            <a:pPr marL="0" indent="0">
              <a:lnSpc>
                <a:spcPct val="100000"/>
              </a:lnSpc>
              <a:spcBef>
                <a:spcPts val="0"/>
              </a:spcBef>
              <a:buNone/>
            </a:pPr>
            <a:r>
              <a:rPr lang="en-US" sz="2000" b="0" i="0" u="none" strike="noStrike" baseline="0" dirty="0">
                <a:latin typeface="+mj-lt"/>
              </a:rPr>
              <a:t>There are many pathways to becoming a sedimentary geologist, but a grounding in </a:t>
            </a:r>
            <a:r>
              <a:rPr lang="en-US" sz="2000" b="0" i="0" u="none" strike="noStrike" baseline="0" dirty="0">
                <a:solidFill>
                  <a:schemeClr val="accent1"/>
                </a:solidFill>
                <a:latin typeface="+mj-lt"/>
              </a:rPr>
              <a:t>basic sciences </a:t>
            </a:r>
            <a:r>
              <a:rPr lang="en-US" sz="2000" b="0" i="0" u="none" strike="noStrike" baseline="0" dirty="0">
                <a:latin typeface="+mj-lt"/>
              </a:rPr>
              <a:t>is essential. Peter studied </a:t>
            </a:r>
            <a:r>
              <a:rPr lang="en-US" sz="2000" b="0" i="0" u="none" strike="noStrike" baseline="0" dirty="0" err="1">
                <a:solidFill>
                  <a:schemeClr val="accent1"/>
                </a:solidFill>
                <a:latin typeface="+mj-lt"/>
              </a:rPr>
              <a:t>maths</a:t>
            </a:r>
            <a:r>
              <a:rPr lang="en-US" sz="2000" b="0" i="0" u="none" strike="noStrike" baseline="0" dirty="0">
                <a:latin typeface="+mj-lt"/>
              </a:rPr>
              <a:t>, </a:t>
            </a:r>
            <a:r>
              <a:rPr lang="en-US" sz="2000" b="0" i="0" u="none" strike="noStrike" baseline="0" dirty="0">
                <a:solidFill>
                  <a:schemeClr val="accent1"/>
                </a:solidFill>
                <a:latin typeface="+mj-lt"/>
              </a:rPr>
              <a:t>physics</a:t>
            </a:r>
            <a:r>
              <a:rPr lang="en-US" sz="2000" b="0" i="0" u="none" strike="noStrike" baseline="0" dirty="0">
                <a:latin typeface="+mj-lt"/>
              </a:rPr>
              <a:t> and </a:t>
            </a:r>
            <a:r>
              <a:rPr lang="en-US" sz="2000" b="0" i="0" u="none" strike="noStrike" baseline="0" dirty="0">
                <a:solidFill>
                  <a:schemeClr val="accent1"/>
                </a:solidFill>
                <a:latin typeface="+mj-lt"/>
              </a:rPr>
              <a:t>chemistry</a:t>
            </a:r>
            <a:r>
              <a:rPr lang="en-US" sz="2000" b="0" i="0" u="none" strike="noStrike" baseline="0" dirty="0">
                <a:latin typeface="+mj-lt"/>
              </a:rPr>
              <a:t> at high school, but suggests that </a:t>
            </a:r>
            <a:r>
              <a:rPr lang="en-US" sz="2000" b="0" i="0" u="none" strike="noStrike" baseline="0" dirty="0">
                <a:solidFill>
                  <a:schemeClr val="accent1"/>
                </a:solidFill>
                <a:latin typeface="+mj-lt"/>
              </a:rPr>
              <a:t>geography</a:t>
            </a:r>
            <a:r>
              <a:rPr lang="en-US" sz="2000" b="0" i="0" u="none" strike="noStrike" baseline="0" dirty="0">
                <a:latin typeface="+mj-lt"/>
              </a:rPr>
              <a:t> and </a:t>
            </a:r>
            <a:r>
              <a:rPr lang="en-US" sz="2000" b="0" i="0" u="none" strike="noStrike" baseline="0" dirty="0">
                <a:solidFill>
                  <a:schemeClr val="accent1"/>
                </a:solidFill>
                <a:latin typeface="+mj-lt"/>
              </a:rPr>
              <a:t>biology</a:t>
            </a:r>
            <a:r>
              <a:rPr lang="en-US" sz="2000" b="0" i="0" u="none" strike="noStrike" baseline="0" dirty="0">
                <a:latin typeface="+mj-lt"/>
              </a:rPr>
              <a:t> would also be useful.</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rPr>
              <a:t>Many universities offer degrees in </a:t>
            </a:r>
            <a:r>
              <a:rPr lang="en-US" sz="2000" b="0" i="0" u="none" strike="noStrike" baseline="0" dirty="0">
                <a:solidFill>
                  <a:schemeClr val="accent1"/>
                </a:solidFill>
                <a:latin typeface="+mj-lt"/>
              </a:rPr>
              <a:t>geology</a:t>
            </a:r>
            <a:r>
              <a:rPr lang="en-US" sz="2000" b="0" i="0" u="none" strike="noStrike" baseline="0" dirty="0">
                <a:latin typeface="+mj-lt"/>
              </a:rPr>
              <a:t> or </a:t>
            </a:r>
            <a:r>
              <a:rPr lang="en-US" sz="2000" b="0" i="0" u="none" strike="noStrike" baseline="0" dirty="0">
                <a:solidFill>
                  <a:schemeClr val="accent1"/>
                </a:solidFill>
                <a:latin typeface="+mj-lt"/>
              </a:rPr>
              <a:t>Earth sciences</a:t>
            </a:r>
            <a:r>
              <a:rPr lang="en-US" sz="2000" b="0" i="0" u="none" strike="noStrike" baseline="0" dirty="0">
                <a:latin typeface="+mj-lt"/>
              </a:rPr>
              <a:t>, which will include courses in sedimentary geology. Peter advises maintaining a </a:t>
            </a:r>
            <a:r>
              <a:rPr lang="en-US" sz="2000" b="0" i="0" u="none" strike="noStrike" baseline="0" dirty="0">
                <a:solidFill>
                  <a:schemeClr val="accent1"/>
                </a:solidFill>
                <a:latin typeface="+mj-lt"/>
              </a:rPr>
              <a:t>broad scientific understanding </a:t>
            </a:r>
            <a:r>
              <a:rPr lang="en-US" sz="2000" b="0" i="0" u="none" strike="noStrike" baseline="0" dirty="0">
                <a:latin typeface="+mj-lt"/>
              </a:rPr>
              <a:t>rather than focusing on a </a:t>
            </a:r>
            <a:r>
              <a:rPr lang="en-US" sz="2000" b="0" i="0" u="none" strike="noStrike" baseline="0" dirty="0" err="1">
                <a:latin typeface="+mj-lt"/>
              </a:rPr>
              <a:t>specialised</a:t>
            </a:r>
            <a:r>
              <a:rPr lang="en-US" sz="2000" b="0" i="0" u="none" strike="noStrike" baseline="0" dirty="0">
                <a:latin typeface="+mj-lt"/>
              </a:rPr>
              <a:t> area too early in your studies, as geologists draw on many different methods to solve complex problems.</a:t>
            </a:r>
            <a:endParaRPr lang="en-US" sz="2000" dirty="0">
              <a:latin typeface="+mj-lt"/>
            </a:endParaRPr>
          </a:p>
        </p:txBody>
      </p:sp>
      <p:pic>
        <p:nvPicPr>
          <p:cNvPr id="6" name="Content Placeholder 5">
            <a:extLst>
              <a:ext uri="{FF2B5EF4-FFF2-40B4-BE49-F238E27FC236}">
                <a16:creationId xmlns:a16="http://schemas.microsoft.com/office/drawing/2014/main" id="{F2CAA5B7-0078-4332-96CD-4BA6FB14864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8195" r="21110"/>
          <a:stretch/>
        </p:blipFill>
        <p:spPr>
          <a:xfrm>
            <a:off x="20" y="10"/>
            <a:ext cx="4635571" cy="6857990"/>
          </a:xfrm>
          <a:prstGeom prst="rect">
            <a:avLst/>
          </a:prstGeom>
          <a:effectLst/>
        </p:spPr>
      </p:pic>
      <p:cxnSp>
        <p:nvCxnSpPr>
          <p:cNvPr id="23" name="Straight Connector 2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4371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3596A75-9D95-41AB-B44C-95C64250E904}"/>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Winter fieldwork in Yunnan Province, China</a:t>
            </a:r>
          </a:p>
        </p:txBody>
      </p:sp>
    </p:spTree>
    <p:extLst>
      <p:ext uri="{BB962C8B-B14F-4D97-AF65-F5344CB8AC3E}">
        <p14:creationId xmlns:p14="http://schemas.microsoft.com/office/powerpoint/2010/main" val="3274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5C9C4-8849-4AD1-BF0B-20935DC3712B}"/>
              </a:ext>
            </a:extLst>
          </p:cNvPr>
          <p:cNvSpPr/>
          <p:nvPr/>
        </p:nvSpPr>
        <p:spPr>
          <a:xfrm>
            <a:off x="685800" y="685799"/>
            <a:ext cx="6775269" cy="5486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8E277B54-850D-467E-8488-60F4CAB21681}"/>
              </a:ext>
            </a:extLst>
          </p:cNvPr>
          <p:cNvSpPr txBox="1">
            <a:spLocks/>
          </p:cNvSpPr>
          <p:nvPr/>
        </p:nvSpPr>
        <p:spPr>
          <a:xfrm>
            <a:off x="877420" y="1956519"/>
            <a:ext cx="6221505" cy="37831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00000"/>
              </a:lnSpc>
              <a:spcBef>
                <a:spcPts val="0"/>
              </a:spcBef>
              <a:spcAft>
                <a:spcPts val="600"/>
              </a:spcAft>
              <a:buFont typeface="+mj-lt"/>
              <a:buAutoNum type="arabicPeriod"/>
            </a:pPr>
            <a:r>
              <a:rPr lang="en-US" sz="2000" dirty="0">
                <a:solidFill>
                  <a:srgbClr val="00B0F0"/>
                </a:solidFill>
                <a:latin typeface="+mj-lt"/>
              </a:rPr>
              <a:t>Why do you think many sedimentary geologists are now using their skills in the carbon capture industry, instead of the oil and gas industry?</a:t>
            </a:r>
          </a:p>
          <a:p>
            <a:pPr marL="457200" indent="-457200">
              <a:lnSpc>
                <a:spcPct val="100000"/>
              </a:lnSpc>
              <a:spcBef>
                <a:spcPts val="0"/>
              </a:spcBef>
              <a:spcAft>
                <a:spcPts val="600"/>
              </a:spcAft>
              <a:buFont typeface="+mj-lt"/>
              <a:buAutoNum type="arabicPeriod"/>
            </a:pPr>
            <a:r>
              <a:rPr lang="en-US" sz="2000" dirty="0">
                <a:solidFill>
                  <a:schemeClr val="accent5"/>
                </a:solidFill>
                <a:latin typeface="+mj-lt"/>
              </a:rPr>
              <a:t>What would you gain from conducting geological work experience or an internship? </a:t>
            </a:r>
          </a:p>
          <a:p>
            <a:pPr marL="457200" indent="-457200">
              <a:lnSpc>
                <a:spcPct val="100000"/>
              </a:lnSpc>
              <a:spcBef>
                <a:spcPts val="0"/>
              </a:spcBef>
              <a:spcAft>
                <a:spcPts val="600"/>
              </a:spcAft>
              <a:buFont typeface="+mj-lt"/>
              <a:buAutoNum type="arabicPeriod"/>
            </a:pPr>
            <a:r>
              <a:rPr lang="en-US" sz="2000" dirty="0">
                <a:solidFill>
                  <a:srgbClr val="0070C0"/>
                </a:solidFill>
                <a:latin typeface="+mj-lt"/>
              </a:rPr>
              <a:t>Why do you think Peter advises you to maintain a broad scientific understanding, rather than </a:t>
            </a:r>
            <a:r>
              <a:rPr lang="en-US" sz="2000" dirty="0" err="1">
                <a:solidFill>
                  <a:srgbClr val="0070C0"/>
                </a:solidFill>
                <a:latin typeface="+mj-lt"/>
              </a:rPr>
              <a:t>specialising</a:t>
            </a:r>
            <a:r>
              <a:rPr lang="en-US" sz="2000" dirty="0">
                <a:solidFill>
                  <a:srgbClr val="0070C0"/>
                </a:solidFill>
                <a:latin typeface="+mj-lt"/>
              </a:rPr>
              <a:t> early in your studies?</a:t>
            </a:r>
          </a:p>
          <a:p>
            <a:pPr marL="457200" indent="-457200">
              <a:lnSpc>
                <a:spcPct val="100000"/>
              </a:lnSpc>
              <a:spcBef>
                <a:spcPts val="0"/>
              </a:spcBef>
              <a:spcAft>
                <a:spcPts val="600"/>
              </a:spcAft>
              <a:buFont typeface="+mj-lt"/>
              <a:buAutoNum type="arabicPeriod"/>
            </a:pPr>
            <a:r>
              <a:rPr lang="en-US" sz="2000" dirty="0">
                <a:solidFill>
                  <a:srgbClr val="002060"/>
                </a:solidFill>
                <a:latin typeface="+mj-lt"/>
              </a:rPr>
              <a:t>Are there any geological societies or institutions near you which offer outreach activities? If you are not sure, how could you find out? How could you get involved with their </a:t>
            </a:r>
            <a:r>
              <a:rPr lang="en-US" sz="2000" dirty="0" err="1">
                <a:solidFill>
                  <a:srgbClr val="002060"/>
                </a:solidFill>
                <a:latin typeface="+mj-lt"/>
              </a:rPr>
              <a:t>programmes</a:t>
            </a:r>
            <a:r>
              <a:rPr lang="en-US" sz="2000" dirty="0">
                <a:solidFill>
                  <a:srgbClr val="002060"/>
                </a:solidFill>
                <a:latin typeface="+mj-lt"/>
              </a:rPr>
              <a:t>?</a:t>
            </a:r>
          </a:p>
        </p:txBody>
      </p:sp>
      <p:pic>
        <p:nvPicPr>
          <p:cNvPr id="5" name="Content Placeholder 5" descr="A field of purple flowers&#10;&#10;Description automatically generated with medium confidence">
            <a:extLst>
              <a:ext uri="{FF2B5EF4-FFF2-40B4-BE49-F238E27FC236}">
                <a16:creationId xmlns:a16="http://schemas.microsoft.com/office/drawing/2014/main" id="{2FA8B4C6-F320-493B-8255-598DC5F83416}"/>
              </a:ext>
            </a:extLst>
          </p:cNvPr>
          <p:cNvPicPr>
            <a:picLocks noChangeAspect="1"/>
          </p:cNvPicPr>
          <p:nvPr/>
        </p:nvPicPr>
        <p:blipFill rotWithShape="1">
          <a:blip r:embed="rId3">
            <a:extLst>
              <a:ext uri="{28A0092B-C50C-407E-A947-70E740481C1C}">
                <a14:useLocalDpi xmlns:a14="http://schemas.microsoft.com/office/drawing/2010/main" val="0"/>
              </a:ext>
            </a:extLst>
          </a:blip>
          <a:srcRect t="73"/>
          <a:stretch/>
        </p:blipFill>
        <p:spPr>
          <a:xfrm>
            <a:off x="7461069" y="685799"/>
            <a:ext cx="4117787" cy="5486399"/>
          </a:xfrm>
          <a:prstGeom prst="rect">
            <a:avLst/>
          </a:prstGeom>
        </p:spPr>
      </p:pic>
      <p:sp>
        <p:nvSpPr>
          <p:cNvPr id="6" name="Title 1">
            <a:extLst>
              <a:ext uri="{FF2B5EF4-FFF2-40B4-BE49-F238E27FC236}">
                <a16:creationId xmlns:a16="http://schemas.microsoft.com/office/drawing/2014/main" id="{76A69607-C09A-4927-844B-FEAC57110EF7}"/>
              </a:ext>
            </a:extLst>
          </p:cNvPr>
          <p:cNvSpPr txBox="1">
            <a:spLocks/>
          </p:cNvSpPr>
          <p:nvPr/>
        </p:nvSpPr>
        <p:spPr>
          <a:xfrm>
            <a:off x="1261122" y="1118347"/>
            <a:ext cx="5624624" cy="744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TALKING POINTS</a:t>
            </a:r>
          </a:p>
        </p:txBody>
      </p:sp>
    </p:spTree>
    <p:extLst>
      <p:ext uri="{BB962C8B-B14F-4D97-AF65-F5344CB8AC3E}">
        <p14:creationId xmlns:p14="http://schemas.microsoft.com/office/powerpoint/2010/main" val="5884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15346-F2CC-43EA-B1D2-989D3A314CBB}"/>
              </a:ext>
            </a:extLst>
          </p:cNvPr>
          <p:cNvSpPr>
            <a:spLocks noGrp="1"/>
          </p:cNvSpPr>
          <p:nvPr>
            <p:ph type="title"/>
          </p:nvPr>
        </p:nvSpPr>
        <p:spPr>
          <a:xfrm>
            <a:off x="4965430" y="629268"/>
            <a:ext cx="6586491" cy="1286160"/>
          </a:xfrm>
          <a:solidFill>
            <a:schemeClr val="bg1">
              <a:lumMod val="95000"/>
            </a:schemeClr>
          </a:solidFill>
        </p:spPr>
        <p:txBody>
          <a:bodyPr vert="horz" lIns="91440" tIns="45720" rIns="91440" bIns="45720" rtlCol="0" anchor="b">
            <a:normAutofit/>
          </a:bodyPr>
          <a:lstStyle/>
          <a:p>
            <a:r>
              <a:rPr lang="en-US" sz="4100" dirty="0"/>
              <a:t>HOW DID PETER BECOME A SEDIMENTARY GEOLOGIST?</a:t>
            </a:r>
          </a:p>
        </p:txBody>
      </p:sp>
      <p:sp>
        <p:nvSpPr>
          <p:cNvPr id="3" name="Content Placeholder 2">
            <a:extLst>
              <a:ext uri="{FF2B5EF4-FFF2-40B4-BE49-F238E27FC236}">
                <a16:creationId xmlns:a16="http://schemas.microsoft.com/office/drawing/2014/main" id="{05E7FA9C-E3F1-4E6F-9FBB-6E265F92D30E}"/>
              </a:ext>
            </a:extLst>
          </p:cNvPr>
          <p:cNvSpPr>
            <a:spLocks noGrp="1"/>
          </p:cNvSpPr>
          <p:nvPr>
            <p:ph sz="half" idx="1"/>
          </p:nvPr>
        </p:nvSpPr>
        <p:spPr>
          <a:xfrm>
            <a:off x="4965431" y="2438400"/>
            <a:ext cx="6586489" cy="4113320"/>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dirty="0">
                <a:effectLst/>
              </a:rPr>
              <a:t>WHAT WERE YOUR INTERESTS GROWING UP?</a:t>
            </a:r>
          </a:p>
          <a:p>
            <a:pPr marL="0" indent="0">
              <a:lnSpc>
                <a:spcPct val="100000"/>
              </a:lnSpc>
              <a:spcBef>
                <a:spcPts val="0"/>
              </a:spcBef>
              <a:buNone/>
            </a:pPr>
            <a:r>
              <a:rPr lang="en-US" sz="2000" dirty="0">
                <a:solidFill>
                  <a:srgbClr val="006666"/>
                </a:solidFill>
                <a:effectLst/>
                <a:latin typeface="+mj-lt"/>
              </a:rPr>
              <a:t>I was always interested in the natural world and being outside, coupled with an academic interest in physics. I loved camping with friends and with the school cadet force, and the notion of travelling around the world and witnessing different environments and cultures appealed to me. I’ve always loved ships too, which perhaps influenced my choice to pursue marine geology. </a:t>
            </a:r>
          </a:p>
          <a:p>
            <a:pPr marL="0" indent="0">
              <a:lnSpc>
                <a:spcPct val="100000"/>
              </a:lnSpc>
              <a:spcBef>
                <a:spcPts val="0"/>
              </a:spcBef>
              <a:buNone/>
            </a:pPr>
            <a:endParaRPr lang="en-US" sz="2000" dirty="0">
              <a:effectLst/>
              <a:latin typeface="+mj-lt"/>
            </a:endParaRPr>
          </a:p>
          <a:p>
            <a:pPr marL="0" indent="0">
              <a:lnSpc>
                <a:spcPct val="100000"/>
              </a:lnSpc>
              <a:spcBef>
                <a:spcPts val="0"/>
              </a:spcBef>
              <a:buNone/>
            </a:pPr>
            <a:r>
              <a:rPr lang="en-US" sz="2000" dirty="0"/>
              <a:t>WHAT INSPIRED YOU TO BECOME A GEOLOGIST?</a:t>
            </a:r>
            <a:endParaRPr lang="en-US" sz="2000" dirty="0">
              <a:effectLst/>
            </a:endParaRPr>
          </a:p>
          <a:p>
            <a:pPr marL="0" indent="0">
              <a:lnSpc>
                <a:spcPct val="100000"/>
              </a:lnSpc>
              <a:spcBef>
                <a:spcPts val="0"/>
              </a:spcBef>
              <a:buNone/>
            </a:pPr>
            <a:r>
              <a:rPr lang="en-US" sz="2000" dirty="0">
                <a:solidFill>
                  <a:srgbClr val="006666"/>
                </a:solidFill>
                <a:effectLst/>
                <a:latin typeface="+mj-lt"/>
              </a:rPr>
              <a:t>My love of mountain landscapes. They seemed very exotic compared to the rather flat landscape of southern England where I grew up. </a:t>
            </a:r>
            <a:endParaRPr lang="en-US" sz="2000" dirty="0">
              <a:solidFill>
                <a:srgbClr val="006666"/>
              </a:solidFill>
              <a:latin typeface="+mj-lt"/>
            </a:endParaRPr>
          </a:p>
        </p:txBody>
      </p:sp>
      <p:pic>
        <p:nvPicPr>
          <p:cNvPr id="6" name="Content Placeholder 5" descr="A picture containing outdoor, sky, ground, person&#10;&#10;Description automatically generated">
            <a:extLst>
              <a:ext uri="{FF2B5EF4-FFF2-40B4-BE49-F238E27FC236}">
                <a16:creationId xmlns:a16="http://schemas.microsoft.com/office/drawing/2014/main" id="{C46B5B13-5329-4683-A0F4-F505A65AD32B}"/>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875"/>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DAFE8"/>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2947EAE-E09A-46E1-A8BC-298737E30829}"/>
              </a:ext>
            </a:extLst>
          </p:cNvPr>
          <p:cNvSpPr txBox="1"/>
          <p:nvPr/>
        </p:nvSpPr>
        <p:spPr>
          <a:xfrm>
            <a:off x="20" y="6551720"/>
            <a:ext cx="4635571" cy="307777"/>
          </a:xfrm>
          <a:prstGeom prst="rect">
            <a:avLst/>
          </a:prstGeom>
          <a:solidFill>
            <a:srgbClr val="F2F2F2">
              <a:alpha val="80000"/>
            </a:srgbClr>
          </a:solidFill>
        </p:spPr>
        <p:txBody>
          <a:bodyPr wrap="square" rtlCol="0">
            <a:spAutoFit/>
          </a:bodyPr>
          <a:lstStyle/>
          <a:p>
            <a:r>
              <a:rPr lang="en-GB" sz="1400" i="1" dirty="0"/>
              <a:t>Peter at Siccar Point, a famous geological site in Scotland, UK</a:t>
            </a:r>
          </a:p>
        </p:txBody>
      </p:sp>
    </p:spTree>
    <p:extLst>
      <p:ext uri="{BB962C8B-B14F-4D97-AF65-F5344CB8AC3E}">
        <p14:creationId xmlns:p14="http://schemas.microsoft.com/office/powerpoint/2010/main" val="16846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outdoor, mountain, sky, person&#10;&#10;Description automatically generated">
            <a:extLst>
              <a:ext uri="{FF2B5EF4-FFF2-40B4-BE49-F238E27FC236}">
                <a16:creationId xmlns:a16="http://schemas.microsoft.com/office/drawing/2014/main" id="{4A8CB58D-86CE-4B30-AC08-642DA225274C}"/>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041" r="39264"/>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8BB0E5"/>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73273A6-BB5A-4C29-960E-0865B9AED7DE}"/>
              </a:ext>
            </a:extLst>
          </p:cNvPr>
          <p:cNvSpPr>
            <a:spLocks noGrp="1"/>
          </p:cNvSpPr>
          <p:nvPr>
            <p:ph sz="half" idx="1"/>
          </p:nvPr>
        </p:nvSpPr>
        <p:spPr>
          <a:xfrm>
            <a:off x="5073570" y="1020932"/>
            <a:ext cx="6586489" cy="5060271"/>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dirty="0">
                <a:effectLst/>
              </a:rPr>
              <a:t>WHAT HAVE BEEN YOUR FIELDWORK HIGHLIGHTS?</a:t>
            </a:r>
          </a:p>
          <a:p>
            <a:pPr marL="0" indent="0">
              <a:lnSpc>
                <a:spcPct val="100000"/>
              </a:lnSpc>
              <a:spcBef>
                <a:spcPts val="0"/>
              </a:spcBef>
              <a:buNone/>
            </a:pPr>
            <a:r>
              <a:rPr lang="en-US" sz="2000" dirty="0">
                <a:solidFill>
                  <a:srgbClr val="006666"/>
                </a:solidFill>
                <a:effectLst/>
                <a:latin typeface="+mj-lt"/>
              </a:rPr>
              <a:t>I’ve had the good fortune to work in many interesting places, but perhaps my </a:t>
            </a:r>
            <a:r>
              <a:rPr lang="en-US" sz="2000" dirty="0" err="1">
                <a:solidFill>
                  <a:srgbClr val="006666"/>
                </a:solidFill>
                <a:effectLst/>
                <a:latin typeface="+mj-lt"/>
              </a:rPr>
              <a:t>favourite</a:t>
            </a:r>
            <a:r>
              <a:rPr lang="en-US" sz="2000" dirty="0">
                <a:solidFill>
                  <a:srgbClr val="006666"/>
                </a:solidFill>
                <a:effectLst/>
                <a:latin typeface="+mj-lt"/>
              </a:rPr>
              <a:t> is Vietnam. The country has fascinating geology, friendly people and delicious food. I have also had wonderful experiences hiking and camping in the Indian Himalayas. It’s incredible to wake up to see snow-capped mountains from your tent.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effectLst/>
              </a:rPr>
              <a:t>DOES YOUR LOVE OF GEOLOGY SPILL OVER INTO YOUR FREE TIME?</a:t>
            </a:r>
          </a:p>
          <a:p>
            <a:pPr marL="0" indent="0">
              <a:lnSpc>
                <a:spcPct val="100000"/>
              </a:lnSpc>
              <a:spcBef>
                <a:spcPts val="0"/>
              </a:spcBef>
              <a:buNone/>
            </a:pPr>
            <a:r>
              <a:rPr lang="en-US" sz="2000" dirty="0">
                <a:solidFill>
                  <a:srgbClr val="006666"/>
                </a:solidFill>
                <a:effectLst/>
                <a:latin typeface="+mj-lt"/>
              </a:rPr>
              <a:t>For me, geology is more of a lifestyle than a career. I am a complete fanatic! Most of my friends are also geologists, my house is full of interesting rock specimens and my holidays involve seeing rocks in exotic places! Some people might think I spend all my time working, but for me it feels like being paid to pursue my hobby.</a:t>
            </a:r>
            <a:endParaRPr lang="en-US" sz="2000" dirty="0">
              <a:solidFill>
                <a:srgbClr val="006666"/>
              </a:solidFill>
              <a:latin typeface="+mj-lt"/>
            </a:endParaRPr>
          </a:p>
        </p:txBody>
      </p:sp>
      <p:sp>
        <p:nvSpPr>
          <p:cNvPr id="5" name="TextBox 4">
            <a:extLst>
              <a:ext uri="{FF2B5EF4-FFF2-40B4-BE49-F238E27FC236}">
                <a16:creationId xmlns:a16="http://schemas.microsoft.com/office/drawing/2014/main" id="{0A8B9BF5-8E2F-4C01-B572-59DD2AFD166A}"/>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collecting sediment from the Zanskar River, India</a:t>
            </a:r>
          </a:p>
        </p:txBody>
      </p:sp>
    </p:spTree>
    <p:extLst>
      <p:ext uri="{BB962C8B-B14F-4D97-AF65-F5344CB8AC3E}">
        <p14:creationId xmlns:p14="http://schemas.microsoft.com/office/powerpoint/2010/main" val="4131976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EEA8-9443-4739-BBB4-93CC64C1F2E9}"/>
              </a:ext>
            </a:extLst>
          </p:cNvPr>
          <p:cNvSpPr>
            <a:spLocks noGrp="1"/>
          </p:cNvSpPr>
          <p:nvPr>
            <p:ph type="title"/>
          </p:nvPr>
        </p:nvSpPr>
        <p:spPr>
          <a:xfrm>
            <a:off x="5409482" y="925815"/>
            <a:ext cx="5652264" cy="1001027"/>
          </a:xfrm>
          <a:solidFill>
            <a:schemeClr val="bg1">
              <a:lumMod val="95000"/>
            </a:schemeClr>
          </a:solidFill>
        </p:spPr>
        <p:txBody>
          <a:bodyPr vert="horz" lIns="91440" tIns="45720" rIns="91440" bIns="45720" rtlCol="0" anchor="ctr">
            <a:normAutofit/>
          </a:bodyPr>
          <a:lstStyle/>
          <a:p>
            <a:r>
              <a:rPr lang="en-US" dirty="0"/>
              <a:t>PETER’S TOP TIPS</a:t>
            </a:r>
          </a:p>
        </p:txBody>
      </p:sp>
      <p:sp>
        <p:nvSpPr>
          <p:cNvPr id="3" name="Content Placeholder 2">
            <a:extLst>
              <a:ext uri="{FF2B5EF4-FFF2-40B4-BE49-F238E27FC236}">
                <a16:creationId xmlns:a16="http://schemas.microsoft.com/office/drawing/2014/main" id="{F1EB65BE-0B60-4901-B630-CC6B721ED2CE}"/>
              </a:ext>
            </a:extLst>
          </p:cNvPr>
          <p:cNvSpPr>
            <a:spLocks noGrp="1"/>
          </p:cNvSpPr>
          <p:nvPr>
            <p:ph sz="half" idx="1"/>
          </p:nvPr>
        </p:nvSpPr>
        <p:spPr>
          <a:xfrm>
            <a:off x="5409482" y="2491667"/>
            <a:ext cx="5652264" cy="2763914"/>
          </a:xfrm>
          <a:solidFill>
            <a:schemeClr val="bg1">
              <a:lumMod val="95000"/>
            </a:schemeClr>
          </a:solidFill>
        </p:spPr>
        <p:txBody>
          <a:bodyPr vert="horz" lIns="91440" tIns="45720" rIns="91440" bIns="45720" rtlCol="0">
            <a:normAutofit/>
          </a:bodyPr>
          <a:lstStyle/>
          <a:p>
            <a:pPr marL="800100" indent="-457200">
              <a:lnSpc>
                <a:spcPct val="100000"/>
              </a:lnSpc>
              <a:spcBef>
                <a:spcPts val="0"/>
              </a:spcBef>
              <a:buFont typeface="+mj-lt"/>
              <a:buAutoNum type="arabicPeriod"/>
            </a:pPr>
            <a:r>
              <a:rPr lang="en-US" sz="2000" b="0" i="0" u="none" strike="noStrike" baseline="0" dirty="0">
                <a:latin typeface="+mj-lt"/>
              </a:rPr>
              <a:t>Get a good, solid foundation in the </a:t>
            </a:r>
            <a:r>
              <a:rPr lang="en-US" sz="2000" b="0" i="0" u="none" strike="noStrike" baseline="0" dirty="0">
                <a:solidFill>
                  <a:schemeClr val="accent1"/>
                </a:solidFill>
                <a:latin typeface="+mj-lt"/>
              </a:rPr>
              <a:t>physical sciences</a:t>
            </a:r>
            <a:r>
              <a:rPr lang="en-US" sz="2000" b="0" i="0" u="none" strike="noStrike" baseline="0" dirty="0">
                <a:latin typeface="+mj-lt"/>
              </a:rPr>
              <a:t>. Don’t give up </a:t>
            </a:r>
            <a:r>
              <a:rPr lang="en-US" sz="2000" b="0" i="0" u="none" strike="noStrike" baseline="0" dirty="0" err="1">
                <a:latin typeface="+mj-lt"/>
              </a:rPr>
              <a:t>maths</a:t>
            </a:r>
            <a:r>
              <a:rPr lang="en-US" sz="2000" b="0" i="0" u="none" strike="noStrike" baseline="0" dirty="0">
                <a:latin typeface="+mj-lt"/>
              </a:rPr>
              <a:t> and physics just because they are difficult – they are important for the modern scientific world.</a:t>
            </a:r>
          </a:p>
          <a:p>
            <a:pPr marL="800100" indent="-457200">
              <a:lnSpc>
                <a:spcPct val="100000"/>
              </a:lnSpc>
              <a:spcBef>
                <a:spcPts val="0"/>
              </a:spcBef>
              <a:buFont typeface="+mj-lt"/>
              <a:buAutoNum type="arabicPeriod"/>
            </a:pPr>
            <a:endParaRPr lang="en-US" sz="2000" b="0" i="0" u="none" strike="noStrike" baseline="0" dirty="0">
              <a:latin typeface="+mj-lt"/>
            </a:endParaRPr>
          </a:p>
          <a:p>
            <a:pPr marL="800100" indent="-457200">
              <a:lnSpc>
                <a:spcPct val="100000"/>
              </a:lnSpc>
              <a:spcBef>
                <a:spcPts val="0"/>
              </a:spcBef>
              <a:buFont typeface="+mj-lt"/>
              <a:buAutoNum type="arabicPeriod"/>
            </a:pPr>
            <a:r>
              <a:rPr lang="en-US" sz="2000" b="0" i="0" u="none" strike="noStrike" baseline="0" dirty="0">
                <a:latin typeface="+mj-lt"/>
              </a:rPr>
              <a:t>Make sure you work on something that </a:t>
            </a:r>
            <a:r>
              <a:rPr lang="en-US" sz="2000" b="0" i="0" u="none" strike="noStrike" baseline="0" dirty="0">
                <a:solidFill>
                  <a:schemeClr val="accent1"/>
                </a:solidFill>
                <a:latin typeface="+mj-lt"/>
              </a:rPr>
              <a:t>inspires</a:t>
            </a:r>
            <a:r>
              <a:rPr lang="en-US" sz="2000" b="0" i="0" u="none" strike="noStrike" baseline="0" dirty="0">
                <a:latin typeface="+mj-lt"/>
              </a:rPr>
              <a:t> you. Success depends on being </a:t>
            </a:r>
            <a:r>
              <a:rPr lang="en-US" sz="2000" b="0" i="0" u="none" strike="noStrike" baseline="0" dirty="0">
                <a:solidFill>
                  <a:schemeClr val="accent1"/>
                </a:solidFill>
                <a:latin typeface="+mj-lt"/>
              </a:rPr>
              <a:t>excited</a:t>
            </a:r>
            <a:r>
              <a:rPr lang="en-US" sz="2000" b="0" i="0" u="none" strike="noStrike" baseline="0" dirty="0">
                <a:latin typeface="+mj-lt"/>
              </a:rPr>
              <a:t> and </a:t>
            </a:r>
            <a:r>
              <a:rPr lang="en-US" sz="2000" b="0" i="0" u="none" strike="noStrike" baseline="0" dirty="0">
                <a:solidFill>
                  <a:schemeClr val="accent1"/>
                </a:solidFill>
                <a:latin typeface="+mj-lt"/>
              </a:rPr>
              <a:t>passionate</a:t>
            </a:r>
            <a:r>
              <a:rPr lang="en-US" sz="2000" b="0" i="0" u="none" strike="noStrike" baseline="0" dirty="0">
                <a:latin typeface="+mj-lt"/>
              </a:rPr>
              <a:t> about your career.</a:t>
            </a:r>
            <a:endParaRPr lang="en-US" sz="2000" dirty="0">
              <a:latin typeface="+mj-lt"/>
            </a:endParaRPr>
          </a:p>
        </p:txBody>
      </p:sp>
      <p:pic>
        <p:nvPicPr>
          <p:cNvPr id="6" name="Content Placeholder 5" descr="A picture containing sky, outdoor, ground, mountain&#10;&#10;Description automatically generated">
            <a:extLst>
              <a:ext uri="{FF2B5EF4-FFF2-40B4-BE49-F238E27FC236}">
                <a16:creationId xmlns:a16="http://schemas.microsoft.com/office/drawing/2014/main" id="{F2B31616-5885-4AC2-B359-E55D40C2F33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2498" r="36807"/>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39ED9"/>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5E7FBAD-6D48-4D75-898C-539B67AFDF5F}"/>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examines ancient lake sediments in Ladakh, India</a:t>
            </a:r>
          </a:p>
        </p:txBody>
      </p:sp>
    </p:spTree>
    <p:extLst>
      <p:ext uri="{BB962C8B-B14F-4D97-AF65-F5344CB8AC3E}">
        <p14:creationId xmlns:p14="http://schemas.microsoft.com/office/powerpoint/2010/main" val="36256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5C9C4-8849-4AD1-BF0B-20935DC3712B}"/>
              </a:ext>
            </a:extLst>
          </p:cNvPr>
          <p:cNvSpPr/>
          <p:nvPr/>
        </p:nvSpPr>
        <p:spPr>
          <a:xfrm>
            <a:off x="685800" y="685799"/>
            <a:ext cx="6775269" cy="5486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ontent Placeholder 2">
            <a:extLst>
              <a:ext uri="{FF2B5EF4-FFF2-40B4-BE49-F238E27FC236}">
                <a16:creationId xmlns:a16="http://schemas.microsoft.com/office/drawing/2014/main" id="{8E277B54-850D-467E-8488-60F4CAB21681}"/>
              </a:ext>
            </a:extLst>
          </p:cNvPr>
          <p:cNvSpPr txBox="1">
            <a:spLocks/>
          </p:cNvSpPr>
          <p:nvPr/>
        </p:nvSpPr>
        <p:spPr>
          <a:xfrm>
            <a:off x="860612" y="2447337"/>
            <a:ext cx="6454588" cy="31560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000" dirty="0">
                <a:solidFill>
                  <a:srgbClr val="00B0F0"/>
                </a:solidFill>
                <a:latin typeface="+mj-lt"/>
              </a:rPr>
              <a:t>How have Peter’s interests shaped his career? </a:t>
            </a:r>
          </a:p>
          <a:p>
            <a:pPr marL="457200" indent="-457200">
              <a:buFont typeface="+mj-lt"/>
              <a:buAutoNum type="arabicPeriod"/>
            </a:pPr>
            <a:r>
              <a:rPr lang="en-US" sz="2000" dirty="0">
                <a:solidFill>
                  <a:schemeClr val="accent5"/>
                </a:solidFill>
                <a:latin typeface="+mj-lt"/>
              </a:rPr>
              <a:t>What are your interests? How could you combine these into a career?</a:t>
            </a:r>
          </a:p>
          <a:p>
            <a:pPr marL="457200" indent="-457200">
              <a:buFont typeface="+mj-lt"/>
              <a:buAutoNum type="arabicPeriod"/>
            </a:pPr>
            <a:r>
              <a:rPr lang="en-US" sz="2000" dirty="0">
                <a:solidFill>
                  <a:srgbClr val="0070C0"/>
                </a:solidFill>
                <a:latin typeface="+mj-lt"/>
              </a:rPr>
              <a:t>Why is </a:t>
            </a:r>
            <a:r>
              <a:rPr lang="en-US" sz="2000" dirty="0" err="1">
                <a:solidFill>
                  <a:srgbClr val="0070C0"/>
                </a:solidFill>
                <a:latin typeface="+mj-lt"/>
              </a:rPr>
              <a:t>maths</a:t>
            </a:r>
            <a:r>
              <a:rPr lang="en-US" sz="2000" dirty="0">
                <a:solidFill>
                  <a:srgbClr val="0070C0"/>
                </a:solidFill>
                <a:latin typeface="+mj-lt"/>
              </a:rPr>
              <a:t> fundamental to the modern scientific world? What examples can you think of where </a:t>
            </a:r>
            <a:r>
              <a:rPr lang="en-US" sz="2000" dirty="0" err="1">
                <a:solidFill>
                  <a:srgbClr val="0070C0"/>
                </a:solidFill>
                <a:latin typeface="+mj-lt"/>
              </a:rPr>
              <a:t>maths</a:t>
            </a:r>
            <a:r>
              <a:rPr lang="en-US" sz="2000" dirty="0">
                <a:solidFill>
                  <a:srgbClr val="0070C0"/>
                </a:solidFill>
                <a:latin typeface="+mj-lt"/>
              </a:rPr>
              <a:t> skills are necessary to answer scientific questions?</a:t>
            </a:r>
          </a:p>
          <a:p>
            <a:pPr marL="457200" indent="-457200">
              <a:buFont typeface="+mj-lt"/>
              <a:buAutoNum type="arabicPeriod"/>
            </a:pPr>
            <a:r>
              <a:rPr lang="en-US" sz="2000" dirty="0">
                <a:solidFill>
                  <a:srgbClr val="002060"/>
                </a:solidFill>
                <a:latin typeface="+mj-lt"/>
              </a:rPr>
              <a:t>To what extent would you like a career that allows you to travel the world? What do you think are the benefits and drawbacks of a fieldwork-related job?</a:t>
            </a:r>
          </a:p>
        </p:txBody>
      </p:sp>
      <p:pic>
        <p:nvPicPr>
          <p:cNvPr id="5" name="Content Placeholder 5" descr="A field of purple flowers&#10;&#10;Description automatically generated with medium confidence">
            <a:extLst>
              <a:ext uri="{FF2B5EF4-FFF2-40B4-BE49-F238E27FC236}">
                <a16:creationId xmlns:a16="http://schemas.microsoft.com/office/drawing/2014/main" id="{2FA8B4C6-F320-493B-8255-598DC5F83416}"/>
              </a:ext>
            </a:extLst>
          </p:cNvPr>
          <p:cNvPicPr>
            <a:picLocks noChangeAspect="1"/>
          </p:cNvPicPr>
          <p:nvPr/>
        </p:nvPicPr>
        <p:blipFill rotWithShape="1">
          <a:blip r:embed="rId3">
            <a:extLst>
              <a:ext uri="{28A0092B-C50C-407E-A947-70E740481C1C}">
                <a14:useLocalDpi xmlns:a14="http://schemas.microsoft.com/office/drawing/2010/main" val="0"/>
              </a:ext>
            </a:extLst>
          </a:blip>
          <a:srcRect t="73"/>
          <a:stretch/>
        </p:blipFill>
        <p:spPr>
          <a:xfrm>
            <a:off x="7461069" y="685799"/>
            <a:ext cx="4117787" cy="5486399"/>
          </a:xfrm>
          <a:prstGeom prst="rect">
            <a:avLst/>
          </a:prstGeom>
        </p:spPr>
      </p:pic>
      <p:sp>
        <p:nvSpPr>
          <p:cNvPr id="6" name="Title 1">
            <a:extLst>
              <a:ext uri="{FF2B5EF4-FFF2-40B4-BE49-F238E27FC236}">
                <a16:creationId xmlns:a16="http://schemas.microsoft.com/office/drawing/2014/main" id="{0DDEFEA5-9AEC-4A9B-8CC9-16125DDE4AAF}"/>
              </a:ext>
            </a:extLst>
          </p:cNvPr>
          <p:cNvSpPr txBox="1">
            <a:spLocks/>
          </p:cNvSpPr>
          <p:nvPr/>
        </p:nvSpPr>
        <p:spPr>
          <a:xfrm>
            <a:off x="1261122" y="1118347"/>
            <a:ext cx="5624624" cy="744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TALKING POINTS</a:t>
            </a:r>
          </a:p>
        </p:txBody>
      </p:sp>
    </p:spTree>
    <p:extLst>
      <p:ext uri="{BB962C8B-B14F-4D97-AF65-F5344CB8AC3E}">
        <p14:creationId xmlns:p14="http://schemas.microsoft.com/office/powerpoint/2010/main" val="196582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150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A40C68A-B042-4DF7-AD4F-D815A142AD05}"/>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sz="3600" dirty="0">
                <a:solidFill>
                  <a:srgbClr val="FFFFFF"/>
                </a:solidFill>
              </a:rPr>
              <a:t>Dig deeper into Peter’s research</a:t>
            </a:r>
          </a:p>
        </p:txBody>
      </p:sp>
      <p:sp>
        <p:nvSpPr>
          <p:cNvPr id="36" name="Rectangle 35">
            <a:extLst>
              <a:ext uri="{FF2B5EF4-FFF2-40B4-BE49-F238E27FC236}">
                <a16:creationId xmlns:a16="http://schemas.microsoft.com/office/drawing/2014/main" id="{33B81349-3A7E-4A66-9ED9-66E6F8E29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3" y="2454901"/>
            <a:ext cx="3441163" cy="4080255"/>
          </a:xfrm>
          <a:prstGeom prst="rect">
            <a:avLst/>
          </a:prstGeom>
          <a:solidFill>
            <a:srgbClr val="4673A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Content Placeholder 5" descr="A picture containing text, nature&#10;&#10;Description automatically generated">
            <a:extLst>
              <a:ext uri="{FF2B5EF4-FFF2-40B4-BE49-F238E27FC236}">
                <a16:creationId xmlns:a16="http://schemas.microsoft.com/office/drawing/2014/main" id="{0D0CA988-5F2F-463F-A1DA-3D3D2E3AEE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1949" y="2667954"/>
            <a:ext cx="2571970" cy="3635293"/>
          </a:xfrm>
          <a:prstGeom prst="rect">
            <a:avLst/>
          </a:prstGeom>
        </p:spPr>
      </p:pic>
      <p:sp>
        <p:nvSpPr>
          <p:cNvPr id="38" name="Rectangle 37">
            <a:extLst>
              <a:ext uri="{FF2B5EF4-FFF2-40B4-BE49-F238E27FC236}">
                <a16:creationId xmlns:a16="http://schemas.microsoft.com/office/drawing/2014/main" id="{4A37A7FF-19A5-40D8-8D0C-E780CBD33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41468" y="2454900"/>
            <a:ext cx="3441163" cy="4080255"/>
          </a:xfrm>
          <a:prstGeom prst="rect">
            <a:avLst/>
          </a:prstGeom>
          <a:solidFill>
            <a:srgbClr val="4673A3">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Text, website&#10;&#10;Description automatically generated">
            <a:extLst>
              <a:ext uri="{FF2B5EF4-FFF2-40B4-BE49-F238E27FC236}">
                <a16:creationId xmlns:a16="http://schemas.microsoft.com/office/drawing/2014/main" id="{D9BA4F8F-3C17-43EF-A178-41649A9594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6664" y="2667953"/>
            <a:ext cx="2571970" cy="3635294"/>
          </a:xfrm>
          <a:prstGeom prst="rect">
            <a:avLst/>
          </a:prstGeom>
        </p:spPr>
      </p:pic>
      <p:sp>
        <p:nvSpPr>
          <p:cNvPr id="40" name="Rectangle 3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21FD334-1D9B-4339-B505-9C197D9A6134}"/>
              </a:ext>
            </a:extLst>
          </p:cNvPr>
          <p:cNvSpPr>
            <a:spLocks noGrp="1"/>
          </p:cNvSpPr>
          <p:nvPr>
            <p:ph sz="half" idx="1"/>
          </p:nvPr>
        </p:nvSpPr>
        <p:spPr>
          <a:xfrm>
            <a:off x="7938128" y="2315658"/>
            <a:ext cx="3711687" cy="2226682"/>
          </a:xfrm>
          <a:solidFill>
            <a:srgbClr val="F2F2F2">
              <a:alpha val="50196"/>
            </a:srgbClr>
          </a:solidFill>
        </p:spPr>
        <p:txBody>
          <a:bodyPr vert="horz" lIns="91440" tIns="45720" rIns="91440" bIns="45720" rtlCol="0" anchor="ctr">
            <a:normAutofit/>
          </a:bodyPr>
          <a:lstStyle/>
          <a:p>
            <a:pPr marL="0" indent="0">
              <a:buNone/>
            </a:pPr>
            <a:r>
              <a:rPr lang="en-US" sz="2400" dirty="0">
                <a:solidFill>
                  <a:srgbClr val="FFFFFF"/>
                </a:solidFill>
                <a:latin typeface="+mj-lt"/>
              </a:rPr>
              <a:t>Read his </a:t>
            </a:r>
            <a:r>
              <a:rPr lang="en-US" sz="2400" dirty="0">
                <a:solidFill>
                  <a:srgbClr val="FFFFFF"/>
                </a:solidFill>
                <a:latin typeface="+mj-lt"/>
                <a:hlinkClick r:id="rId4"/>
              </a:rPr>
              <a:t>article</a:t>
            </a:r>
            <a:endParaRPr lang="en-US" sz="2400" dirty="0">
              <a:solidFill>
                <a:srgbClr val="FFFFFF"/>
              </a:solidFill>
              <a:latin typeface="+mj-lt"/>
            </a:endParaRPr>
          </a:p>
          <a:p>
            <a:pPr marL="0" indent="0">
              <a:buNone/>
            </a:pPr>
            <a:endParaRPr lang="en-US" sz="2400" dirty="0">
              <a:solidFill>
                <a:srgbClr val="FFFFFF"/>
              </a:solidFill>
              <a:latin typeface="+mj-lt"/>
            </a:endParaRPr>
          </a:p>
          <a:p>
            <a:pPr marL="0" indent="0">
              <a:buNone/>
            </a:pPr>
            <a:r>
              <a:rPr lang="en-US" sz="2400" dirty="0">
                <a:solidFill>
                  <a:srgbClr val="FFFFFF"/>
                </a:solidFill>
                <a:latin typeface="+mj-lt"/>
              </a:rPr>
              <a:t>Download his </a:t>
            </a:r>
            <a:r>
              <a:rPr lang="en-US" sz="2400" dirty="0">
                <a:solidFill>
                  <a:srgbClr val="FFFFFF"/>
                </a:solidFill>
                <a:latin typeface="+mj-lt"/>
                <a:hlinkClick r:id="rId5"/>
              </a:rPr>
              <a:t>activity sheet</a:t>
            </a:r>
            <a:endParaRPr lang="en-US" sz="2400" dirty="0">
              <a:solidFill>
                <a:srgbClr val="FFFFFF"/>
              </a:solidFill>
              <a:latin typeface="+mj-lt"/>
            </a:endParaRPr>
          </a:p>
        </p:txBody>
      </p:sp>
    </p:spTree>
    <p:extLst>
      <p:ext uri="{BB962C8B-B14F-4D97-AF65-F5344CB8AC3E}">
        <p14:creationId xmlns:p14="http://schemas.microsoft.com/office/powerpoint/2010/main" val="630385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EC4E57A8-6B95-4C65-A2D6-853EEE8A88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176" y="2952248"/>
            <a:ext cx="3537845" cy="2655426"/>
          </a:xfrm>
          <a:prstGeom prst="rect">
            <a:avLst/>
          </a:prstGeom>
        </p:spPr>
      </p:pic>
      <p:pic>
        <p:nvPicPr>
          <p:cNvPr id="3" name="Picture 2" descr="Logo&#10;&#10;Description automatically generated">
            <a:extLst>
              <a:ext uri="{FF2B5EF4-FFF2-40B4-BE49-F238E27FC236}">
                <a16:creationId xmlns:a16="http://schemas.microsoft.com/office/drawing/2014/main" id="{AEA1D6B8-94DA-439D-9483-8F1A6090B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8892" y="214403"/>
            <a:ext cx="1919773" cy="188426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F1A3FE05-8D60-4A6B-A30E-1677C1DD19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176" y="2314852"/>
            <a:ext cx="3264489" cy="1298376"/>
          </a:xfrm>
          <a:prstGeom prst="rect">
            <a:avLst/>
          </a:prstGeom>
        </p:spPr>
      </p:pic>
      <p:pic>
        <p:nvPicPr>
          <p:cNvPr id="9" name="Picture 8" descr="A picture containing text, transport, wheel&#10;&#10;Description automatically generated">
            <a:extLst>
              <a:ext uri="{FF2B5EF4-FFF2-40B4-BE49-F238E27FC236}">
                <a16:creationId xmlns:a16="http://schemas.microsoft.com/office/drawing/2014/main" id="{7E326935-1AFE-4CCB-8F64-A133176B2E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8892" y="4791232"/>
            <a:ext cx="1919773" cy="1929807"/>
          </a:xfrm>
          <a:prstGeom prst="rect">
            <a:avLst/>
          </a:prstGeom>
        </p:spPr>
      </p:pic>
      <p:pic>
        <p:nvPicPr>
          <p:cNvPr id="10" name="Picture 9" descr="Logo, company name&#10;&#10;Description automatically generated">
            <a:extLst>
              <a:ext uri="{FF2B5EF4-FFF2-40B4-BE49-F238E27FC236}">
                <a16:creationId xmlns:a16="http://schemas.microsoft.com/office/drawing/2014/main" id="{87C7C663-6593-41BE-AC12-CBD83D19E5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5388428"/>
            <a:ext cx="3996949" cy="1450168"/>
          </a:xfrm>
          <a:prstGeom prst="rect">
            <a:avLst/>
          </a:prstGeom>
        </p:spPr>
      </p:pic>
      <p:pic>
        <p:nvPicPr>
          <p:cNvPr id="8" name="Picture 7" descr="A picture containing text, clipart&#10;&#10;Description automatically generated">
            <a:extLst>
              <a:ext uri="{FF2B5EF4-FFF2-40B4-BE49-F238E27FC236}">
                <a16:creationId xmlns:a16="http://schemas.microsoft.com/office/drawing/2014/main" id="{16DB7DC8-25D9-48C7-B6BD-073C288B54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728" y="2066769"/>
            <a:ext cx="2154056" cy="1288752"/>
          </a:xfrm>
          <a:prstGeom prst="rect">
            <a:avLst/>
          </a:prstGeom>
        </p:spPr>
      </p:pic>
      <p:pic>
        <p:nvPicPr>
          <p:cNvPr id="12" name="Picture 11" descr="Logo, company name&#10;&#10;Description automatically generated">
            <a:extLst>
              <a:ext uri="{FF2B5EF4-FFF2-40B4-BE49-F238E27FC236}">
                <a16:creationId xmlns:a16="http://schemas.microsoft.com/office/drawing/2014/main" id="{4FABD2E5-1F51-4185-B7A4-D5659A7613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9394" y="403108"/>
            <a:ext cx="2604725" cy="1295947"/>
          </a:xfrm>
          <a:prstGeom prst="rect">
            <a:avLst/>
          </a:prstGeom>
        </p:spPr>
      </p:pic>
      <p:pic>
        <p:nvPicPr>
          <p:cNvPr id="13" name="Content Placeholder 5" descr="A picture containing mountain, sky, outdoor, nature&#10;&#10;Description automatically generated">
            <a:extLst>
              <a:ext uri="{FF2B5EF4-FFF2-40B4-BE49-F238E27FC236}">
                <a16:creationId xmlns:a16="http://schemas.microsoft.com/office/drawing/2014/main" id="{493A4577-A2DB-4625-98BD-C50B480F6F7F}"/>
              </a:ext>
            </a:extLst>
          </p:cNvPr>
          <p:cNvPicPr>
            <a:picLocks noChangeAspect="1"/>
          </p:cNvPicPr>
          <p:nvPr/>
        </p:nvPicPr>
        <p:blipFill rotWithShape="1">
          <a:blip r:embed="rId9">
            <a:extLst>
              <a:ext uri="{28A0092B-C50C-407E-A947-70E740481C1C}">
                <a14:useLocalDpi xmlns:a14="http://schemas.microsoft.com/office/drawing/2010/main" val="0"/>
              </a:ext>
            </a:extLst>
          </a:blip>
          <a:srcRect l="26724" r="22580"/>
          <a:stretch/>
        </p:blipFill>
        <p:spPr>
          <a:xfrm>
            <a:off x="7556429" y="-4620"/>
            <a:ext cx="4635571" cy="6857990"/>
          </a:xfrm>
          <a:prstGeom prst="rect">
            <a:avLst/>
          </a:prstGeom>
          <a:effectLst/>
        </p:spPr>
      </p:pic>
    </p:spTree>
    <p:extLst>
      <p:ext uri="{BB962C8B-B14F-4D97-AF65-F5344CB8AC3E}">
        <p14:creationId xmlns:p14="http://schemas.microsoft.com/office/powerpoint/2010/main" val="3119828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20EC1-7F30-40A0-8B6E-87BDB4F62781}"/>
              </a:ext>
            </a:extLst>
          </p:cNvPr>
          <p:cNvSpPr>
            <a:spLocks noGrp="1"/>
          </p:cNvSpPr>
          <p:nvPr>
            <p:ph type="title"/>
          </p:nvPr>
        </p:nvSpPr>
        <p:spPr>
          <a:xfrm>
            <a:off x="4965430" y="914400"/>
            <a:ext cx="6586491" cy="1001027"/>
          </a:xfrm>
          <a:solidFill>
            <a:schemeClr val="bg1">
              <a:lumMod val="95000"/>
            </a:schemeClr>
          </a:solidFill>
        </p:spPr>
        <p:txBody>
          <a:bodyPr vert="horz" lIns="91440" tIns="45720" rIns="91440" bIns="45720" rtlCol="0" anchor="ctr">
            <a:normAutofit/>
          </a:bodyPr>
          <a:lstStyle/>
          <a:p>
            <a:r>
              <a:rPr lang="en-US" dirty="0"/>
              <a:t>MEET PETER</a:t>
            </a:r>
          </a:p>
        </p:txBody>
      </p:sp>
      <p:sp>
        <p:nvSpPr>
          <p:cNvPr id="4" name="Content Placeholder 3">
            <a:extLst>
              <a:ext uri="{FF2B5EF4-FFF2-40B4-BE49-F238E27FC236}">
                <a16:creationId xmlns:a16="http://schemas.microsoft.com/office/drawing/2014/main" id="{50F4DC96-D934-47F2-B48B-EAAD788BCD57}"/>
              </a:ext>
            </a:extLst>
          </p:cNvPr>
          <p:cNvSpPr>
            <a:spLocks noGrp="1"/>
          </p:cNvSpPr>
          <p:nvPr>
            <p:ph sz="half" idx="2"/>
          </p:nvPr>
        </p:nvSpPr>
        <p:spPr>
          <a:xfrm>
            <a:off x="4965429" y="2438402"/>
            <a:ext cx="6586489" cy="3505198"/>
          </a:xfrm>
          <a:solidFill>
            <a:schemeClr val="bg1">
              <a:lumMod val="95000"/>
            </a:schemeClr>
          </a:solidFill>
        </p:spPr>
        <p:txBody>
          <a:bodyPr vert="horz" lIns="91440" tIns="45720" rIns="91440" bIns="45720" rtlCol="0">
            <a:normAutofit/>
          </a:bodyPr>
          <a:lstStyle/>
          <a:p>
            <a:pPr marL="0" indent="0">
              <a:lnSpc>
                <a:spcPct val="100000"/>
              </a:lnSpc>
              <a:spcBef>
                <a:spcPts val="0"/>
              </a:spcBef>
              <a:buNone/>
            </a:pPr>
            <a:r>
              <a:rPr lang="en-US" sz="2400" dirty="0">
                <a:solidFill>
                  <a:schemeClr val="accent1"/>
                </a:solidFill>
                <a:latin typeface="+mj-lt"/>
              </a:rPr>
              <a:t>Professor Peter Clift </a:t>
            </a:r>
            <a:r>
              <a:rPr lang="en-US" sz="2400" dirty="0">
                <a:latin typeface="+mj-lt"/>
              </a:rPr>
              <a:t>is a </a:t>
            </a:r>
            <a:r>
              <a:rPr lang="en-US" sz="2400" dirty="0">
                <a:solidFill>
                  <a:schemeClr val="accent1"/>
                </a:solidFill>
                <a:latin typeface="+mj-lt"/>
              </a:rPr>
              <a:t>sedimentary geologist </a:t>
            </a:r>
            <a:r>
              <a:rPr lang="en-US" sz="2400" dirty="0">
                <a:latin typeface="+mj-lt"/>
              </a:rPr>
              <a:t>at </a:t>
            </a:r>
            <a:r>
              <a:rPr lang="en-US" sz="2400" dirty="0">
                <a:solidFill>
                  <a:schemeClr val="accent1"/>
                </a:solidFill>
                <a:latin typeface="+mj-lt"/>
              </a:rPr>
              <a:t>Louisiana State University </a:t>
            </a:r>
            <a:r>
              <a:rPr lang="en-US" sz="2400" dirty="0">
                <a:latin typeface="+mj-lt"/>
              </a:rPr>
              <a:t>in the USA.</a:t>
            </a:r>
          </a:p>
          <a:p>
            <a:pPr marL="0" indent="0">
              <a:lnSpc>
                <a:spcPct val="100000"/>
              </a:lnSpc>
              <a:spcBef>
                <a:spcPts val="0"/>
              </a:spcBef>
              <a:buNone/>
            </a:pPr>
            <a:endParaRPr lang="en-US" sz="2400" dirty="0">
              <a:latin typeface="+mj-lt"/>
            </a:endParaRPr>
          </a:p>
          <a:p>
            <a:pPr marL="0" indent="0">
              <a:lnSpc>
                <a:spcPct val="100000"/>
              </a:lnSpc>
              <a:spcBef>
                <a:spcPts val="0"/>
              </a:spcBef>
              <a:buNone/>
            </a:pPr>
            <a:r>
              <a:rPr lang="en-US" sz="2400" dirty="0">
                <a:latin typeface="+mj-lt"/>
              </a:rPr>
              <a:t>He is investigating how the</a:t>
            </a:r>
            <a:r>
              <a:rPr lang="en-US" sz="2400" dirty="0">
                <a:solidFill>
                  <a:schemeClr val="accent1"/>
                </a:solidFill>
                <a:latin typeface="+mj-lt"/>
              </a:rPr>
              <a:t> Asian monsoon </a:t>
            </a:r>
            <a:r>
              <a:rPr lang="en-US" sz="2400" dirty="0">
                <a:latin typeface="+mj-lt"/>
              </a:rPr>
              <a:t>has influenced the </a:t>
            </a:r>
            <a:r>
              <a:rPr lang="en-US" sz="2400" dirty="0">
                <a:solidFill>
                  <a:schemeClr val="accent1"/>
                </a:solidFill>
                <a:latin typeface="+mj-lt"/>
              </a:rPr>
              <a:t>Himalayan mountains</a:t>
            </a:r>
            <a:r>
              <a:rPr lang="en-US" sz="2400" dirty="0">
                <a:latin typeface="+mj-lt"/>
              </a:rPr>
              <a:t>, and how </a:t>
            </a:r>
            <a:r>
              <a:rPr lang="en-US" sz="2400" dirty="0">
                <a:solidFill>
                  <a:schemeClr val="accent1"/>
                </a:solidFill>
                <a:latin typeface="+mj-lt"/>
              </a:rPr>
              <a:t>ancient </a:t>
            </a:r>
            <a:r>
              <a:rPr lang="en-GB" sz="2400" dirty="0">
                <a:solidFill>
                  <a:schemeClr val="accent1"/>
                </a:solidFill>
                <a:latin typeface="+mj-lt"/>
              </a:rPr>
              <a:t>civilisations</a:t>
            </a:r>
            <a:r>
              <a:rPr lang="en-US" sz="2400" dirty="0">
                <a:solidFill>
                  <a:schemeClr val="accent1"/>
                </a:solidFill>
                <a:latin typeface="+mj-lt"/>
              </a:rPr>
              <a:t> </a:t>
            </a:r>
            <a:r>
              <a:rPr lang="en-US" sz="2400" dirty="0">
                <a:latin typeface="+mj-lt"/>
              </a:rPr>
              <a:t>have been affected by </a:t>
            </a:r>
            <a:r>
              <a:rPr lang="en-US" sz="2400" dirty="0">
                <a:solidFill>
                  <a:schemeClr val="accent1"/>
                </a:solidFill>
                <a:latin typeface="+mj-lt"/>
              </a:rPr>
              <a:t>past changes in the monsoon</a:t>
            </a:r>
            <a:r>
              <a:rPr lang="en-US" sz="2400" dirty="0">
                <a:latin typeface="+mj-lt"/>
              </a:rPr>
              <a:t>.</a:t>
            </a:r>
          </a:p>
          <a:p>
            <a:pPr marL="0" indent="0">
              <a:lnSpc>
                <a:spcPct val="100000"/>
              </a:lnSpc>
              <a:spcBef>
                <a:spcPts val="0"/>
              </a:spcBef>
              <a:buNone/>
            </a:pPr>
            <a:endParaRPr lang="en-US" sz="2400" dirty="0">
              <a:latin typeface="+mj-lt"/>
            </a:endParaRPr>
          </a:p>
          <a:p>
            <a:pPr marL="0" indent="0">
              <a:lnSpc>
                <a:spcPct val="100000"/>
              </a:lnSpc>
              <a:spcBef>
                <a:spcPts val="0"/>
              </a:spcBef>
              <a:buNone/>
            </a:pPr>
            <a:r>
              <a:rPr lang="en-US" sz="2400" dirty="0">
                <a:latin typeface="+mj-lt"/>
              </a:rPr>
              <a:t>Let’s learn more about his research…</a:t>
            </a:r>
          </a:p>
        </p:txBody>
      </p:sp>
      <p:pic>
        <p:nvPicPr>
          <p:cNvPr id="6" name="Content Placeholder 5" descr="A picture containing outdoor, sky, ground, person&#10;&#10;Description automatically generated">
            <a:extLst>
              <a:ext uri="{FF2B5EF4-FFF2-40B4-BE49-F238E27FC236}">
                <a16:creationId xmlns:a16="http://schemas.microsoft.com/office/drawing/2014/main" id="{B4492B4E-BA2A-44D9-9CC3-27C3C2E4904F}"/>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9875"/>
          <a:stretch/>
        </p:blipFill>
        <p:spPr>
          <a:xfrm>
            <a:off x="20" y="10"/>
            <a:ext cx="4635571" cy="6857990"/>
          </a:xfrm>
          <a:prstGeom prst="rect">
            <a:avLst/>
          </a:prstGeom>
          <a:effectLst/>
        </p:spPr>
      </p:pic>
      <p:cxnSp>
        <p:nvCxnSpPr>
          <p:cNvPr id="18" name="Straight Connector 17">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7DAFE8"/>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55CEE99-874D-4C9F-9018-B6D2BA8EF8C7}"/>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at Siccar Point, a famous geological site in Scotland, UK</a:t>
            </a:r>
          </a:p>
        </p:txBody>
      </p:sp>
    </p:spTree>
    <p:extLst>
      <p:ext uri="{BB962C8B-B14F-4D97-AF65-F5344CB8AC3E}">
        <p14:creationId xmlns:p14="http://schemas.microsoft.com/office/powerpoint/2010/main" val="159440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84B02-1B0F-4E58-9487-66BC3F528104}"/>
              </a:ext>
            </a:extLst>
          </p:cNvPr>
          <p:cNvSpPr>
            <a:spLocks noGrp="1"/>
          </p:cNvSpPr>
          <p:nvPr>
            <p:ph type="title"/>
          </p:nvPr>
        </p:nvSpPr>
        <p:spPr>
          <a:xfrm>
            <a:off x="4965430" y="1029813"/>
            <a:ext cx="6586491" cy="885615"/>
          </a:xfrm>
          <a:solidFill>
            <a:schemeClr val="bg1">
              <a:lumMod val="95000"/>
            </a:schemeClr>
          </a:solidFill>
        </p:spPr>
        <p:txBody>
          <a:bodyPr vert="horz" lIns="91440" tIns="45720" rIns="91440" bIns="45720" rtlCol="0" anchor="ctr">
            <a:normAutofit/>
          </a:bodyPr>
          <a:lstStyle/>
          <a:p>
            <a:r>
              <a:rPr lang="en-US" dirty="0"/>
              <a:t>MONSOONS</a:t>
            </a:r>
          </a:p>
        </p:txBody>
      </p:sp>
      <p:sp>
        <p:nvSpPr>
          <p:cNvPr id="4" name="Content Placeholder 3">
            <a:extLst>
              <a:ext uri="{FF2B5EF4-FFF2-40B4-BE49-F238E27FC236}">
                <a16:creationId xmlns:a16="http://schemas.microsoft.com/office/drawing/2014/main" id="{143F0E6F-E31D-4EA4-A3B8-A12EE0EC0BB0}"/>
              </a:ext>
            </a:extLst>
          </p:cNvPr>
          <p:cNvSpPr>
            <a:spLocks noGrp="1"/>
          </p:cNvSpPr>
          <p:nvPr>
            <p:ph sz="half" idx="2"/>
          </p:nvPr>
        </p:nvSpPr>
        <p:spPr>
          <a:xfrm>
            <a:off x="4965431" y="2438401"/>
            <a:ext cx="6586489" cy="3571782"/>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solidFill>
                  <a:srgbClr val="009999"/>
                </a:solidFill>
                <a:latin typeface="+mj-lt"/>
              </a:rPr>
              <a:t>“Monsoons are </a:t>
            </a:r>
            <a:r>
              <a:rPr lang="en-US" sz="2000" b="0" i="0" u="none" strike="noStrike" baseline="0" dirty="0">
                <a:solidFill>
                  <a:srgbClr val="009999"/>
                </a:solidFill>
              </a:rPr>
              <a:t>climatic systems </a:t>
            </a:r>
            <a:r>
              <a:rPr lang="en-US" sz="2000" b="0" i="0" u="none" strike="noStrike" baseline="0" dirty="0">
                <a:solidFill>
                  <a:srgbClr val="009999"/>
                </a:solidFill>
                <a:latin typeface="+mj-lt"/>
              </a:rPr>
              <a:t>that occur on all the major continents,”</a:t>
            </a:r>
            <a:r>
              <a:rPr lang="en-US" sz="2000" b="0" i="0" u="none" strike="noStrike" baseline="0" dirty="0">
                <a:latin typeface="+mj-lt"/>
              </a:rPr>
              <a:t> says Peter. </a:t>
            </a:r>
            <a:r>
              <a:rPr lang="en-US" sz="2000" b="0" i="0" u="none" strike="noStrike" baseline="0" dirty="0">
                <a:solidFill>
                  <a:srgbClr val="009999"/>
                </a:solidFill>
                <a:latin typeface="+mj-lt"/>
              </a:rPr>
              <a:t>“They reflect </a:t>
            </a:r>
            <a:r>
              <a:rPr lang="en-US" sz="2000" b="0" i="0" u="none" strike="noStrike" baseline="0" dirty="0">
                <a:solidFill>
                  <a:srgbClr val="009999"/>
                </a:solidFill>
              </a:rPr>
              <a:t>seasonal changes </a:t>
            </a:r>
            <a:r>
              <a:rPr lang="en-US" sz="2000" b="0" i="0" u="none" strike="noStrike" baseline="0" dirty="0">
                <a:solidFill>
                  <a:srgbClr val="009999"/>
                </a:solidFill>
                <a:latin typeface="+mj-lt"/>
              </a:rPr>
              <a:t>in wind patterns, driven by </a:t>
            </a:r>
            <a:r>
              <a:rPr lang="en-US" sz="2000" b="0" i="0" u="none" strike="noStrike" baseline="0" dirty="0">
                <a:solidFill>
                  <a:srgbClr val="009999"/>
                </a:solidFill>
              </a:rPr>
              <a:t>temperature differences </a:t>
            </a:r>
            <a:r>
              <a:rPr lang="en-US" sz="2000" b="0" i="0" u="none" strike="noStrike" baseline="0" dirty="0">
                <a:solidFill>
                  <a:srgbClr val="009999"/>
                </a:solidFill>
                <a:latin typeface="+mj-lt"/>
              </a:rPr>
              <a:t>between the ocean and land, which bring rain deep into the </a:t>
            </a:r>
            <a:r>
              <a:rPr lang="en-US" sz="2000" b="0" i="0" u="none" strike="noStrike" baseline="0" dirty="0">
                <a:solidFill>
                  <a:srgbClr val="009999"/>
                </a:solidFill>
              </a:rPr>
              <a:t>continental interior</a:t>
            </a:r>
            <a:r>
              <a:rPr lang="en-US" sz="2000" b="0" i="0" u="none" strike="noStrike" baseline="0" dirty="0">
                <a:solidFill>
                  <a:srgbClr val="009999"/>
                </a:solidFill>
                <a:latin typeface="+mj-lt"/>
              </a:rPr>
              <a:t>.”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latin typeface="+mj-lt"/>
              </a:rPr>
              <a:t>The shape and scale of the Himalayas and the Tibetan Plateau make the Asian monsoon the largest in the world. </a:t>
            </a:r>
            <a:r>
              <a:rPr lang="en-US" sz="2000" b="0" i="0" u="none" strike="noStrike" baseline="0" dirty="0">
                <a:solidFill>
                  <a:srgbClr val="009999"/>
                </a:solidFill>
                <a:latin typeface="+mj-lt"/>
              </a:rPr>
              <a:t>“The rain of the Asian monsoon is responsible for sustaining the agricultural systems that feed the majority of the world’s population,” </a:t>
            </a:r>
            <a:r>
              <a:rPr lang="en-US" sz="2000" b="0" i="0" u="none" strike="noStrike" baseline="0" dirty="0">
                <a:latin typeface="+mj-lt"/>
              </a:rPr>
              <a:t>explains Peter.</a:t>
            </a:r>
            <a:endParaRPr lang="en-US" sz="2000" dirty="0">
              <a:latin typeface="+mj-lt"/>
            </a:endParaRPr>
          </a:p>
        </p:txBody>
      </p:sp>
      <p:pic>
        <p:nvPicPr>
          <p:cNvPr id="6" name="Content Placeholder 5" descr="A picture containing mountain, sky, outdoor, nature&#10;&#10;Description automatically generated">
            <a:extLst>
              <a:ext uri="{FF2B5EF4-FFF2-40B4-BE49-F238E27FC236}">
                <a16:creationId xmlns:a16="http://schemas.microsoft.com/office/drawing/2014/main" id="{017D5E0E-DA73-4AB0-AC8E-B590303F312B}"/>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4652" r="24653"/>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D83A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E32E8DA-C0F8-4630-A672-B27CEAB17BAC}"/>
              </a:ext>
            </a:extLst>
          </p:cNvPr>
          <p:cNvSpPr txBox="1"/>
          <p:nvPr/>
        </p:nvSpPr>
        <p:spPr>
          <a:xfrm>
            <a:off x="20" y="6550223"/>
            <a:ext cx="4635571" cy="307777"/>
          </a:xfrm>
          <a:prstGeom prst="rect">
            <a:avLst/>
          </a:prstGeom>
          <a:solidFill>
            <a:srgbClr val="F2F2F2">
              <a:alpha val="80000"/>
            </a:srgbClr>
          </a:solidFill>
        </p:spPr>
        <p:txBody>
          <a:bodyPr wrap="square" rtlCol="0">
            <a:spAutoFit/>
          </a:bodyPr>
          <a:lstStyle/>
          <a:p>
            <a:r>
              <a:rPr lang="en-GB" sz="1400" i="1" dirty="0"/>
              <a:t>Storm clouds gather over the Himalayan town of </a:t>
            </a:r>
            <a:r>
              <a:rPr lang="en-GB" sz="1400" i="1" dirty="0" err="1"/>
              <a:t>Leh</a:t>
            </a:r>
            <a:r>
              <a:rPr lang="en-GB" sz="1400" i="1" dirty="0"/>
              <a:t>, India</a:t>
            </a:r>
          </a:p>
        </p:txBody>
      </p:sp>
    </p:spTree>
    <p:extLst>
      <p:ext uri="{BB962C8B-B14F-4D97-AF65-F5344CB8AC3E}">
        <p14:creationId xmlns:p14="http://schemas.microsoft.com/office/powerpoint/2010/main" val="168946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8AF0A-27BF-4850-8FD9-6F5E0E622658}"/>
              </a:ext>
            </a:extLst>
          </p:cNvPr>
          <p:cNvSpPr>
            <a:spLocks noGrp="1"/>
          </p:cNvSpPr>
          <p:nvPr>
            <p:ph type="title"/>
          </p:nvPr>
        </p:nvSpPr>
        <p:spPr>
          <a:xfrm>
            <a:off x="4805453" y="833694"/>
            <a:ext cx="7148421" cy="832351"/>
          </a:xfrm>
          <a:solidFill>
            <a:schemeClr val="bg1">
              <a:lumMod val="95000"/>
            </a:schemeClr>
          </a:solidFill>
        </p:spPr>
        <p:txBody>
          <a:bodyPr vert="horz" lIns="91440" tIns="45720" rIns="91440" bIns="45720" rtlCol="0" anchor="ctr">
            <a:normAutofit/>
          </a:bodyPr>
          <a:lstStyle/>
          <a:p>
            <a:r>
              <a:rPr lang="en-US" dirty="0"/>
              <a:t>MARINE EXPEDITIONS</a:t>
            </a:r>
          </a:p>
        </p:txBody>
      </p:sp>
      <p:sp>
        <p:nvSpPr>
          <p:cNvPr id="3" name="Content Placeholder 2">
            <a:extLst>
              <a:ext uri="{FF2B5EF4-FFF2-40B4-BE49-F238E27FC236}">
                <a16:creationId xmlns:a16="http://schemas.microsoft.com/office/drawing/2014/main" id="{1CE0BCFF-378D-4882-9822-9BEFF6FD26E3}"/>
              </a:ext>
            </a:extLst>
          </p:cNvPr>
          <p:cNvSpPr>
            <a:spLocks noGrp="1"/>
          </p:cNvSpPr>
          <p:nvPr>
            <p:ph sz="half" idx="1"/>
          </p:nvPr>
        </p:nvSpPr>
        <p:spPr>
          <a:xfrm>
            <a:off x="4805453" y="2244298"/>
            <a:ext cx="7148421" cy="4138030"/>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To investigate past changes in the Asian monsoon, Peter takes part in </a:t>
            </a:r>
            <a:r>
              <a:rPr lang="en-US" sz="2000" b="0" i="0" u="none" strike="noStrike" baseline="0" dirty="0">
                <a:solidFill>
                  <a:schemeClr val="accent1"/>
                </a:solidFill>
                <a:latin typeface="+mj-lt"/>
              </a:rPr>
              <a:t>marine expeditions</a:t>
            </a:r>
            <a:r>
              <a:rPr lang="en-US" sz="2000" b="0" i="0" u="none" strike="noStrike" baseline="0" dirty="0">
                <a:latin typeface="+mj-lt"/>
              </a:rPr>
              <a:t>. Modified oil drilling ships are used to penetrate hundreds of </a:t>
            </a:r>
            <a:r>
              <a:rPr lang="en-US" sz="2000" b="0" i="0" u="none" strike="noStrike" baseline="0" dirty="0" err="1">
                <a:latin typeface="+mj-lt"/>
              </a:rPr>
              <a:t>metres</a:t>
            </a:r>
            <a:r>
              <a:rPr lang="en-US" sz="2000" b="0" i="0" u="none" strike="noStrike" baseline="0" dirty="0">
                <a:latin typeface="+mj-lt"/>
              </a:rPr>
              <a:t> into the sea floor to extract long </a:t>
            </a:r>
            <a:r>
              <a:rPr lang="en-US" sz="2000" b="0" i="0" u="none" strike="noStrike" baseline="0" dirty="0">
                <a:solidFill>
                  <a:schemeClr val="accent1"/>
                </a:solidFill>
                <a:latin typeface="+mj-lt"/>
              </a:rPr>
              <a:t>sediment cores </a:t>
            </a:r>
            <a:r>
              <a:rPr lang="en-US" sz="2000" b="0" i="0" u="none" strike="noStrike" baseline="0" dirty="0">
                <a:latin typeface="+mj-lt"/>
              </a:rPr>
              <a:t>that provide a vertical record of the Earth’s geological history.</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rPr>
              <a:t>These expeditions are long and intense. </a:t>
            </a:r>
            <a:r>
              <a:rPr lang="en-US" sz="2000" b="0" i="0" u="none" strike="noStrike" baseline="0" dirty="0">
                <a:solidFill>
                  <a:srgbClr val="009999"/>
                </a:solidFill>
                <a:latin typeface="+mj-lt"/>
              </a:rPr>
              <a:t>“We spend eight weeks at sea, working 12-hour shifts with no days off,” </a:t>
            </a:r>
            <a:r>
              <a:rPr lang="en-US" sz="2000" b="0" i="0" u="none" strike="noStrike" baseline="0" dirty="0">
                <a:latin typeface="+mj-lt"/>
              </a:rPr>
              <a:t>says Peter. Each expedition will contain a </a:t>
            </a:r>
            <a:r>
              <a:rPr lang="en-US" sz="2000" b="0" i="0" u="none" strike="noStrike" baseline="0" dirty="0">
                <a:solidFill>
                  <a:schemeClr val="accent1"/>
                </a:solidFill>
                <a:latin typeface="+mj-lt"/>
              </a:rPr>
              <a:t>variety of scientists </a:t>
            </a:r>
            <a:r>
              <a:rPr lang="en-US" sz="2000" b="0" i="0" u="none" strike="noStrike" baseline="0" dirty="0">
                <a:latin typeface="+mj-lt"/>
              </a:rPr>
              <a:t>on board. Some will describe the sediment cores as they are brought onto the ship, some will measure the chemical properties of the cores, and some will identify fossils in the sediment. </a:t>
            </a:r>
            <a:r>
              <a:rPr lang="en-US" sz="2000" dirty="0">
                <a:solidFill>
                  <a:srgbClr val="009999"/>
                </a:solidFill>
                <a:effectLst/>
                <a:latin typeface="+mj-lt"/>
              </a:rPr>
              <a:t>“The pace of work ensures it is never boring as there are always things to do.”</a:t>
            </a:r>
          </a:p>
        </p:txBody>
      </p:sp>
      <p:pic>
        <p:nvPicPr>
          <p:cNvPr id="6" name="Content Placeholder 5" descr="A person wearing a hard hat&#10;&#10;Description automatically generated with medium confidence">
            <a:extLst>
              <a:ext uri="{FF2B5EF4-FFF2-40B4-BE49-F238E27FC236}">
                <a16:creationId xmlns:a16="http://schemas.microsoft.com/office/drawing/2014/main" id="{7C97B28F-A371-4FCA-BD09-11AF5959844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0041" r="39264"/>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2F48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81D7B03-4F59-427E-AB3E-65CAA43DD025}"/>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on a research ship during a marine drilling expedition</a:t>
            </a:r>
          </a:p>
        </p:txBody>
      </p:sp>
    </p:spTree>
    <p:extLst>
      <p:ext uri="{BB962C8B-B14F-4D97-AF65-F5344CB8AC3E}">
        <p14:creationId xmlns:p14="http://schemas.microsoft.com/office/powerpoint/2010/main" val="419811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4CB15-7591-4E7C-B34A-540E3C999EB8}"/>
              </a:ext>
            </a:extLst>
          </p:cNvPr>
          <p:cNvSpPr>
            <a:spLocks noGrp="1"/>
          </p:cNvSpPr>
          <p:nvPr>
            <p:ph type="title"/>
          </p:nvPr>
        </p:nvSpPr>
        <p:spPr>
          <a:xfrm>
            <a:off x="4965430" y="1056442"/>
            <a:ext cx="6586491" cy="858985"/>
          </a:xfrm>
          <a:solidFill>
            <a:schemeClr val="bg1">
              <a:lumMod val="95000"/>
            </a:schemeClr>
          </a:solidFill>
        </p:spPr>
        <p:txBody>
          <a:bodyPr vert="horz" lIns="91440" tIns="45720" rIns="91440" bIns="45720" rtlCol="0" anchor="ctr">
            <a:normAutofit/>
          </a:bodyPr>
          <a:lstStyle/>
          <a:p>
            <a:r>
              <a:rPr lang="en-US" dirty="0"/>
              <a:t>ANALYSING SEDIMENT</a:t>
            </a:r>
          </a:p>
        </p:txBody>
      </p:sp>
      <p:sp>
        <p:nvSpPr>
          <p:cNvPr id="3" name="Content Placeholder 2">
            <a:extLst>
              <a:ext uri="{FF2B5EF4-FFF2-40B4-BE49-F238E27FC236}">
                <a16:creationId xmlns:a16="http://schemas.microsoft.com/office/drawing/2014/main" id="{F4A10226-9245-4F34-80CE-95D5E67FEB99}"/>
              </a:ext>
            </a:extLst>
          </p:cNvPr>
          <p:cNvSpPr>
            <a:spLocks noGrp="1"/>
          </p:cNvSpPr>
          <p:nvPr>
            <p:ph sz="half" idx="1"/>
          </p:nvPr>
        </p:nvSpPr>
        <p:spPr>
          <a:xfrm>
            <a:off x="4965431" y="2438400"/>
            <a:ext cx="6586489" cy="3783106"/>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Peter and the team </a:t>
            </a:r>
            <a:r>
              <a:rPr lang="en-US" sz="2000" b="0" i="0" u="none" strike="noStrike" baseline="0" dirty="0" err="1">
                <a:latin typeface="+mj-lt"/>
              </a:rPr>
              <a:t>analyse</a:t>
            </a:r>
            <a:r>
              <a:rPr lang="en-US" sz="2000" b="0" i="0" u="none" strike="noStrike" baseline="0" dirty="0">
                <a:latin typeface="+mj-lt"/>
              </a:rPr>
              <a:t> the sediment extracted in these cores to </a:t>
            </a:r>
            <a:r>
              <a:rPr lang="en-US" sz="2000" b="0" i="0" u="none" strike="noStrike" baseline="0" dirty="0">
                <a:solidFill>
                  <a:schemeClr val="accent1"/>
                </a:solidFill>
                <a:latin typeface="+mj-lt"/>
              </a:rPr>
              <a:t>reconstruct how the environment and climate have changed in the past</a:t>
            </a:r>
            <a:r>
              <a:rPr lang="en-US" sz="2000" b="0" i="0" u="none" strike="noStrike" baseline="0" dirty="0">
                <a:latin typeface="+mj-lt"/>
              </a:rPr>
              <a:t>. The cores provide clues about the </a:t>
            </a:r>
            <a:r>
              <a:rPr lang="en-US" sz="2000" b="0" i="0" u="none" strike="noStrike" baseline="0" dirty="0">
                <a:solidFill>
                  <a:schemeClr val="accent1"/>
                </a:solidFill>
                <a:latin typeface="+mj-lt"/>
              </a:rPr>
              <a:t>rate of continent erosion </a:t>
            </a:r>
            <a:r>
              <a:rPr lang="en-US" sz="2000" b="0" i="0" u="none" strike="noStrike" baseline="0" dirty="0">
                <a:latin typeface="+mj-lt"/>
              </a:rPr>
              <a:t>and the </a:t>
            </a:r>
            <a:r>
              <a:rPr lang="en-US" sz="2000" b="0" i="0" u="none" strike="noStrike" baseline="0" dirty="0">
                <a:solidFill>
                  <a:schemeClr val="accent1"/>
                </a:solidFill>
                <a:latin typeface="+mj-lt"/>
              </a:rPr>
              <a:t>chemical breakdown of sediments</a:t>
            </a:r>
            <a:r>
              <a:rPr lang="en-US" sz="2000" b="0" i="0" u="none" strike="noStrike" baseline="0" dirty="0">
                <a:latin typeface="+mj-lt"/>
              </a:rPr>
              <a:t>, which indicate the strength of monsoons in the geological past.</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For many years, scientists thought the Asian monsoon strengthened about 8 million years ago, but Peter’s analysis of sediment cores from the South China Sea indicates it is much older, </a:t>
            </a:r>
            <a:r>
              <a:rPr lang="en-US" sz="2000" b="0" i="0" u="none" strike="noStrike" baseline="0" dirty="0">
                <a:solidFill>
                  <a:schemeClr val="accent1"/>
                </a:solidFill>
                <a:latin typeface="+mj-lt"/>
              </a:rPr>
              <a:t>strengthening by at least 24 million years ago, if not before</a:t>
            </a:r>
            <a:r>
              <a:rPr lang="en-US" sz="2000" b="0" i="0" u="none" strike="noStrike" baseline="0" dirty="0">
                <a:latin typeface="+mj-lt"/>
              </a:rPr>
              <a:t>. </a:t>
            </a:r>
          </a:p>
        </p:txBody>
      </p:sp>
      <p:pic>
        <p:nvPicPr>
          <p:cNvPr id="6" name="Content Placeholder 5" descr="A picture containing outdoor, ground, rock&#10;&#10;Description automatically generated">
            <a:extLst>
              <a:ext uri="{FF2B5EF4-FFF2-40B4-BE49-F238E27FC236}">
                <a16:creationId xmlns:a16="http://schemas.microsoft.com/office/drawing/2014/main" id="{98002575-D4C5-4920-A498-FAC464ACA85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8759" r="30545"/>
          <a:stretch/>
        </p:blipFill>
        <p:spPr>
          <a:xfrm>
            <a:off x="0" y="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AF243"/>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A340F25-0B6D-408A-B4D3-81E88CAC88DC}"/>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Peter collecting sediment for analysis in Ladakh, India</a:t>
            </a:r>
          </a:p>
        </p:txBody>
      </p:sp>
    </p:spTree>
    <p:extLst>
      <p:ext uri="{BB962C8B-B14F-4D97-AF65-F5344CB8AC3E}">
        <p14:creationId xmlns:p14="http://schemas.microsoft.com/office/powerpoint/2010/main" val="335600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0559-A437-4D58-B26A-FA0E81D6BBCE}"/>
              </a:ext>
            </a:extLst>
          </p:cNvPr>
          <p:cNvSpPr>
            <a:spLocks noGrp="1"/>
          </p:cNvSpPr>
          <p:nvPr>
            <p:ph type="title"/>
          </p:nvPr>
        </p:nvSpPr>
        <p:spPr>
          <a:xfrm>
            <a:off x="4965430" y="629268"/>
            <a:ext cx="6586491" cy="1286160"/>
          </a:xfrm>
          <a:solidFill>
            <a:schemeClr val="bg1">
              <a:lumMod val="95000"/>
            </a:schemeClr>
          </a:solidFill>
        </p:spPr>
        <p:txBody>
          <a:bodyPr vert="horz" lIns="91440" tIns="45720" rIns="91440" bIns="45720" rtlCol="0" anchor="b">
            <a:normAutofit/>
          </a:bodyPr>
          <a:lstStyle/>
          <a:p>
            <a:r>
              <a:rPr lang="en-US" sz="4100" dirty="0"/>
              <a:t>THE ASIAN MONSOON AND HIMALAYAS</a:t>
            </a:r>
          </a:p>
        </p:txBody>
      </p:sp>
      <p:sp>
        <p:nvSpPr>
          <p:cNvPr id="3" name="Content Placeholder 2">
            <a:extLst>
              <a:ext uri="{FF2B5EF4-FFF2-40B4-BE49-F238E27FC236}">
                <a16:creationId xmlns:a16="http://schemas.microsoft.com/office/drawing/2014/main" id="{C57304CE-2D63-48A1-85DC-721248BE03F4}"/>
              </a:ext>
            </a:extLst>
          </p:cNvPr>
          <p:cNvSpPr>
            <a:spLocks noGrp="1"/>
          </p:cNvSpPr>
          <p:nvPr>
            <p:ph sz="half" idx="1"/>
          </p:nvPr>
        </p:nvSpPr>
        <p:spPr>
          <a:xfrm>
            <a:off x="4965430" y="2228295"/>
            <a:ext cx="6740224" cy="4385568"/>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The Tibetan Plateau formed when the </a:t>
            </a:r>
            <a:r>
              <a:rPr lang="en-US" sz="2000" b="0" i="0" u="none" strike="noStrike" baseline="0" dirty="0">
                <a:solidFill>
                  <a:schemeClr val="accent1">
                    <a:lumMod val="75000"/>
                  </a:schemeClr>
                </a:solidFill>
                <a:latin typeface="+mj-lt"/>
              </a:rPr>
              <a:t>Indian subcontinent </a:t>
            </a:r>
            <a:r>
              <a:rPr lang="en-US" sz="2000" b="0" i="0" u="none" strike="noStrike" baseline="0" dirty="0">
                <a:latin typeface="+mj-lt"/>
              </a:rPr>
              <a:t>collided with Asia around </a:t>
            </a:r>
            <a:r>
              <a:rPr lang="en-US" sz="2000" b="0" i="0" u="none" strike="noStrike" baseline="0" dirty="0">
                <a:solidFill>
                  <a:schemeClr val="accent1">
                    <a:lumMod val="75000"/>
                  </a:schemeClr>
                </a:solidFill>
                <a:latin typeface="+mj-lt"/>
              </a:rPr>
              <a:t>50 million years ago</a:t>
            </a:r>
            <a:r>
              <a:rPr lang="en-US" sz="2000" b="0" i="0" u="none" strike="noStrike" baseline="0" dirty="0">
                <a:latin typeface="+mj-lt"/>
              </a:rPr>
              <a:t>. However, the landscape looked very different to the mountains we are familiar with today – until the monsoon gathered strength.</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dirty="0">
                <a:latin typeface="+mj-lt"/>
              </a:rPr>
              <a:t>Peter has revealed the Himalayas were formed from the Tibetan Plateau due to the monsoon’s </a:t>
            </a:r>
            <a:r>
              <a:rPr lang="en-US" sz="2000" dirty="0">
                <a:solidFill>
                  <a:schemeClr val="accent1">
                    <a:lumMod val="75000"/>
                  </a:schemeClr>
                </a:solidFill>
                <a:latin typeface="+mj-lt"/>
              </a:rPr>
              <a:t>erosive</a:t>
            </a:r>
            <a:r>
              <a:rPr lang="en-US" sz="2000" dirty="0">
                <a:latin typeface="+mj-lt"/>
              </a:rPr>
              <a:t> power. </a:t>
            </a:r>
            <a:r>
              <a:rPr lang="en-US" sz="2000" b="0" i="0" u="none" strike="noStrike" baseline="0" dirty="0">
                <a:solidFill>
                  <a:srgbClr val="009999"/>
                </a:solidFill>
                <a:latin typeface="+mj-lt"/>
              </a:rPr>
              <a:t>“Stronger rains removed sedimentary rocks at the surface, allowing deep-buried rocks to rise to the Earth’s surface,” </a:t>
            </a:r>
            <a:r>
              <a:rPr lang="en-US" sz="2000" b="0" i="0" u="none" strike="noStrike" baseline="0" dirty="0">
                <a:latin typeface="+mj-lt"/>
              </a:rPr>
              <a:t>he</a:t>
            </a:r>
            <a:r>
              <a:rPr lang="en-US" sz="2000" b="0" i="0" u="none" strike="noStrike" baseline="0" dirty="0">
                <a:solidFill>
                  <a:srgbClr val="009999"/>
                </a:solidFill>
                <a:latin typeface="+mj-lt"/>
              </a:rPr>
              <a:t> </a:t>
            </a:r>
            <a:r>
              <a:rPr lang="en-US" sz="2000" b="0" i="0" u="none" strike="noStrike" baseline="0" dirty="0">
                <a:latin typeface="+mj-lt"/>
              </a:rPr>
              <a:t>explains. The peaks and valleys of the Himalayas are the result of this erosive process</a:t>
            </a:r>
            <a:r>
              <a:rPr lang="en-US" sz="2000" dirty="0">
                <a:latin typeface="+mj-lt"/>
              </a:rPr>
              <a:t>.</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dirty="0">
                <a:solidFill>
                  <a:srgbClr val="009999"/>
                </a:solidFill>
                <a:latin typeface="+mj-lt"/>
              </a:rPr>
              <a:t>“In the future, I aim to decipher why the monsoon got stronger only 24 million years ago, rather than immediately after the collision of India and Asia,” </a:t>
            </a:r>
            <a:r>
              <a:rPr lang="en-US" sz="2000" dirty="0">
                <a:latin typeface="+mj-lt"/>
              </a:rPr>
              <a:t>says Peter. </a:t>
            </a:r>
          </a:p>
        </p:txBody>
      </p:sp>
      <p:pic>
        <p:nvPicPr>
          <p:cNvPr id="6" name="Content Placeholder 5" descr="A picture containing sky, outdoor, mountain, herd&#10;&#10;Description automatically generated">
            <a:extLst>
              <a:ext uri="{FF2B5EF4-FFF2-40B4-BE49-F238E27FC236}">
                <a16:creationId xmlns:a16="http://schemas.microsoft.com/office/drawing/2014/main" id="{65FB2B43-372C-4D63-8A2A-7FA035AF201F}"/>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427" r="22878"/>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5E90CA"/>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DC07D49-6EE1-4C5B-9BF0-D6CC3C2CFE25}"/>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Monsoon clouds and horses at Rohtang Pass, India</a:t>
            </a:r>
          </a:p>
        </p:txBody>
      </p:sp>
    </p:spTree>
    <p:extLst>
      <p:ext uri="{BB962C8B-B14F-4D97-AF65-F5344CB8AC3E}">
        <p14:creationId xmlns:p14="http://schemas.microsoft.com/office/powerpoint/2010/main" val="151147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5324-A31B-4420-A505-C4FE4BBD2D1D}"/>
              </a:ext>
            </a:extLst>
          </p:cNvPr>
          <p:cNvSpPr>
            <a:spLocks noGrp="1"/>
          </p:cNvSpPr>
          <p:nvPr>
            <p:ph type="title"/>
          </p:nvPr>
        </p:nvSpPr>
        <p:spPr>
          <a:xfrm>
            <a:off x="4965430" y="1038686"/>
            <a:ext cx="6950345" cy="876741"/>
          </a:xfrm>
          <a:solidFill>
            <a:schemeClr val="bg1">
              <a:lumMod val="95000"/>
            </a:schemeClr>
          </a:solidFill>
        </p:spPr>
        <p:txBody>
          <a:bodyPr vert="horz" lIns="91440" tIns="45720" rIns="91440" bIns="45720" rtlCol="0" anchor="ctr">
            <a:normAutofit/>
          </a:bodyPr>
          <a:lstStyle/>
          <a:p>
            <a:r>
              <a:rPr lang="en-US" dirty="0"/>
              <a:t>ANCIENT CIVILISATIONS</a:t>
            </a:r>
          </a:p>
        </p:txBody>
      </p:sp>
      <p:sp>
        <p:nvSpPr>
          <p:cNvPr id="3" name="Content Placeholder 2">
            <a:extLst>
              <a:ext uri="{FF2B5EF4-FFF2-40B4-BE49-F238E27FC236}">
                <a16:creationId xmlns:a16="http://schemas.microsoft.com/office/drawing/2014/main" id="{A9ADDB01-F9F3-4901-91CB-6FF69FED6FD5}"/>
              </a:ext>
            </a:extLst>
          </p:cNvPr>
          <p:cNvSpPr>
            <a:spLocks noGrp="1"/>
          </p:cNvSpPr>
          <p:nvPr>
            <p:ph sz="half" idx="1"/>
          </p:nvPr>
        </p:nvSpPr>
        <p:spPr>
          <a:xfrm>
            <a:off x="4965430" y="2160923"/>
            <a:ext cx="6950345" cy="4389290"/>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The </a:t>
            </a:r>
            <a:r>
              <a:rPr lang="en-US" sz="2000" b="0" i="0" u="none" strike="noStrike" baseline="0" dirty="0">
                <a:solidFill>
                  <a:schemeClr val="accent1"/>
                </a:solidFill>
                <a:latin typeface="+mj-lt"/>
              </a:rPr>
              <a:t>Indus delta and flood plains </a:t>
            </a:r>
            <a:r>
              <a:rPr lang="en-US" sz="2000" b="0" i="0" u="none" strike="noStrike" baseline="0" dirty="0">
                <a:latin typeface="+mj-lt"/>
              </a:rPr>
              <a:t>in Pakistan, though arid today, were one of the most fertile regions in the world back in the Bronze Age. By </a:t>
            </a:r>
            <a:r>
              <a:rPr lang="en-US" sz="2000" b="0" i="0" u="none" strike="noStrike" baseline="0" dirty="0" err="1">
                <a:solidFill>
                  <a:schemeClr val="accent1"/>
                </a:solidFill>
                <a:latin typeface="+mj-lt"/>
              </a:rPr>
              <a:t>analysing</a:t>
            </a:r>
            <a:r>
              <a:rPr lang="en-US" sz="2000" b="0" i="0" u="none" strike="noStrike" baseline="0" dirty="0">
                <a:solidFill>
                  <a:schemeClr val="accent1"/>
                </a:solidFill>
                <a:latin typeface="+mj-lt"/>
              </a:rPr>
              <a:t> sediment cores </a:t>
            </a:r>
            <a:r>
              <a:rPr lang="en-US" sz="2000" b="0" i="0" u="none" strike="noStrike" baseline="0" dirty="0">
                <a:latin typeface="+mj-lt"/>
              </a:rPr>
              <a:t>from the region, Peter has been unpicking how this </a:t>
            </a:r>
            <a:r>
              <a:rPr lang="en-US" sz="2000" b="0" i="0" u="none" strike="noStrike" baseline="0" dirty="0">
                <a:solidFill>
                  <a:schemeClr val="accent1">
                    <a:lumMod val="75000"/>
                  </a:schemeClr>
                </a:solidFill>
                <a:latin typeface="+mj-lt"/>
              </a:rPr>
              <a:t>fertility</a:t>
            </a:r>
            <a:r>
              <a:rPr lang="en-US" sz="2000" b="0" i="0" u="none" strike="noStrike" baseline="0" dirty="0">
                <a:latin typeface="+mj-lt"/>
              </a:rPr>
              <a:t>, and the benefits it brought for early </a:t>
            </a:r>
            <a:r>
              <a:rPr lang="en-US" sz="2000" b="0" i="0" u="none" strike="noStrike" baseline="0" dirty="0" err="1">
                <a:latin typeface="+mj-lt"/>
              </a:rPr>
              <a:t>civilisations</a:t>
            </a:r>
            <a:r>
              <a:rPr lang="en-US" sz="2000" b="0" i="0" u="none" strike="noStrike" baseline="0" dirty="0">
                <a:latin typeface="+mj-lt"/>
              </a:rPr>
              <a:t>, are connected to the monsoon. </a:t>
            </a:r>
          </a:p>
          <a:p>
            <a:pPr marL="0" indent="0">
              <a:lnSpc>
                <a:spcPct val="100000"/>
              </a:lnSpc>
              <a:spcBef>
                <a:spcPts val="0"/>
              </a:spcBef>
              <a:buNone/>
            </a:pPr>
            <a:endParaRPr lang="en-US" sz="2000" b="0" i="0" u="none" strike="noStrike" baseline="0" dirty="0">
              <a:latin typeface="+mj-lt"/>
            </a:endParaRPr>
          </a:p>
          <a:p>
            <a:pPr marL="0" indent="0">
              <a:lnSpc>
                <a:spcPct val="100000"/>
              </a:lnSpc>
              <a:spcBef>
                <a:spcPts val="0"/>
              </a:spcBef>
              <a:buNone/>
            </a:pPr>
            <a:r>
              <a:rPr lang="en-US" sz="2000" b="0" i="0" u="none" strike="noStrike" baseline="0" dirty="0">
                <a:latin typeface="+mj-lt"/>
              </a:rPr>
              <a:t>Around 4,000 years ago, the Indus </a:t>
            </a:r>
            <a:r>
              <a:rPr lang="en-US" sz="2000" b="0" i="0" u="none" strike="noStrike" baseline="0" dirty="0" err="1">
                <a:latin typeface="+mj-lt"/>
              </a:rPr>
              <a:t>civilisation</a:t>
            </a:r>
            <a:r>
              <a:rPr lang="en-US" sz="2000" b="0" i="0" u="none" strike="noStrike" baseline="0" dirty="0">
                <a:latin typeface="+mj-lt"/>
              </a:rPr>
              <a:t> collapsed. Peter believes his sediment cores shed light on why this happened. </a:t>
            </a:r>
            <a:r>
              <a:rPr lang="en-US" sz="2000" b="0" i="0" u="none" strike="noStrike" baseline="0" dirty="0">
                <a:solidFill>
                  <a:srgbClr val="009999"/>
                </a:solidFill>
                <a:latin typeface="+mj-lt"/>
              </a:rPr>
              <a:t>“We conclude the collapse of these early urban societies was linked to the weakening of the monsoon,” </a:t>
            </a:r>
            <a:r>
              <a:rPr lang="en-US" sz="2000" b="0" i="0" u="none" strike="noStrike" baseline="0" dirty="0">
                <a:latin typeface="+mj-lt"/>
              </a:rPr>
              <a:t>he explains.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This weakening led to </a:t>
            </a:r>
            <a:r>
              <a:rPr lang="en-US" sz="2000" b="0" i="0" u="none" strike="noStrike" baseline="0" dirty="0">
                <a:solidFill>
                  <a:schemeClr val="accent1"/>
                </a:solidFill>
                <a:latin typeface="+mj-lt"/>
              </a:rPr>
              <a:t>reduced rainfall </a:t>
            </a:r>
            <a:r>
              <a:rPr lang="en-US" sz="2000" b="0" i="0" u="none" strike="noStrike" baseline="0" dirty="0">
                <a:latin typeface="+mj-lt"/>
              </a:rPr>
              <a:t>and </a:t>
            </a:r>
            <a:r>
              <a:rPr lang="en-US" sz="2000" b="0" i="0" u="none" strike="noStrike" baseline="0" dirty="0">
                <a:solidFill>
                  <a:schemeClr val="accent1"/>
                </a:solidFill>
                <a:latin typeface="+mj-lt"/>
              </a:rPr>
              <a:t>diminishing agricultural productivity</a:t>
            </a:r>
            <a:r>
              <a:rPr lang="en-US" sz="2000" b="0" i="0" u="none" strike="noStrike" baseline="0" dirty="0">
                <a:latin typeface="+mj-lt"/>
              </a:rPr>
              <a:t>, forcing the population to migrate to the more fertile regions of what is now northern India.</a:t>
            </a:r>
            <a:endParaRPr lang="en-US" sz="2000" dirty="0">
              <a:latin typeface="+mj-lt"/>
            </a:endParaRPr>
          </a:p>
        </p:txBody>
      </p:sp>
      <p:pic>
        <p:nvPicPr>
          <p:cNvPr id="6" name="Content Placeholder 5" descr="A picture containing mountain, sky, outdoor, nature&#10;&#10;Description automatically generated">
            <a:extLst>
              <a:ext uri="{FF2B5EF4-FFF2-40B4-BE49-F238E27FC236}">
                <a16:creationId xmlns:a16="http://schemas.microsoft.com/office/drawing/2014/main" id="{26E42E54-1D8E-4073-87DA-75CE2890B21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6724" r="22580"/>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6D83A3"/>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0F4D7C1-709F-446A-8CE4-C07F8C20F234}"/>
              </a:ext>
            </a:extLst>
          </p:cNvPr>
          <p:cNvSpPr txBox="1"/>
          <p:nvPr/>
        </p:nvSpPr>
        <p:spPr>
          <a:xfrm>
            <a:off x="0" y="6551854"/>
            <a:ext cx="4635571" cy="307777"/>
          </a:xfrm>
          <a:prstGeom prst="rect">
            <a:avLst/>
          </a:prstGeom>
          <a:solidFill>
            <a:srgbClr val="F2F2F2">
              <a:alpha val="80000"/>
            </a:srgbClr>
          </a:solidFill>
        </p:spPr>
        <p:txBody>
          <a:bodyPr wrap="square" rtlCol="0">
            <a:spAutoFit/>
          </a:bodyPr>
          <a:lstStyle/>
          <a:p>
            <a:r>
              <a:rPr lang="en-GB" sz="1400" i="1" dirty="0"/>
              <a:t>Storm clouds gather over the Himalayan town of </a:t>
            </a:r>
            <a:r>
              <a:rPr lang="en-GB" sz="1400" i="1" dirty="0" err="1"/>
              <a:t>Leh</a:t>
            </a:r>
            <a:r>
              <a:rPr lang="en-GB" sz="1400" i="1" dirty="0"/>
              <a:t>, India</a:t>
            </a:r>
          </a:p>
        </p:txBody>
      </p:sp>
    </p:spTree>
    <p:extLst>
      <p:ext uri="{BB962C8B-B14F-4D97-AF65-F5344CB8AC3E}">
        <p14:creationId xmlns:p14="http://schemas.microsoft.com/office/powerpoint/2010/main" val="418189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1EA61-785B-41FA-9ADA-B98BC37400D9}"/>
              </a:ext>
            </a:extLst>
          </p:cNvPr>
          <p:cNvSpPr>
            <a:spLocks noGrp="1"/>
          </p:cNvSpPr>
          <p:nvPr>
            <p:ph type="title"/>
          </p:nvPr>
        </p:nvSpPr>
        <p:spPr>
          <a:xfrm>
            <a:off x="4965430" y="629268"/>
            <a:ext cx="6997969" cy="1286160"/>
          </a:xfrm>
          <a:solidFill>
            <a:schemeClr val="bg1">
              <a:lumMod val="95000"/>
            </a:schemeClr>
          </a:solidFill>
        </p:spPr>
        <p:txBody>
          <a:bodyPr vert="horz" lIns="91440" tIns="45720" rIns="91440" bIns="45720" rtlCol="0" anchor="b">
            <a:normAutofit fontScale="90000"/>
          </a:bodyPr>
          <a:lstStyle/>
          <a:p>
            <a:r>
              <a:rPr lang="en-US" dirty="0"/>
              <a:t>IMPLICATIONS FOR THE PRESENT</a:t>
            </a:r>
          </a:p>
        </p:txBody>
      </p:sp>
      <p:sp>
        <p:nvSpPr>
          <p:cNvPr id="3" name="Content Placeholder 2">
            <a:extLst>
              <a:ext uri="{FF2B5EF4-FFF2-40B4-BE49-F238E27FC236}">
                <a16:creationId xmlns:a16="http://schemas.microsoft.com/office/drawing/2014/main" id="{5938DB0F-C57D-4AE0-AEB7-145577489E69}"/>
              </a:ext>
            </a:extLst>
          </p:cNvPr>
          <p:cNvSpPr>
            <a:spLocks noGrp="1"/>
          </p:cNvSpPr>
          <p:nvPr>
            <p:ph sz="half" idx="1"/>
          </p:nvPr>
        </p:nvSpPr>
        <p:spPr>
          <a:xfrm>
            <a:off x="4965430" y="2185235"/>
            <a:ext cx="6997969" cy="4432220"/>
          </a:xfrm>
          <a:solidFill>
            <a:schemeClr val="bg1">
              <a:lumMod val="95000"/>
            </a:schemeClr>
          </a:solidFill>
        </p:spPr>
        <p:txBody>
          <a:bodyPr vert="horz" lIns="91440" tIns="45720" rIns="91440" bIns="45720" rtlCol="0">
            <a:noAutofit/>
          </a:bodyPr>
          <a:lstStyle/>
          <a:p>
            <a:pPr marL="0" indent="0">
              <a:lnSpc>
                <a:spcPct val="100000"/>
              </a:lnSpc>
              <a:spcBef>
                <a:spcPts val="0"/>
              </a:spcBef>
              <a:buNone/>
            </a:pPr>
            <a:r>
              <a:rPr lang="en-US" sz="2000" b="0" i="0" u="none" strike="noStrike" baseline="0" dirty="0">
                <a:latin typeface="+mj-lt"/>
              </a:rPr>
              <a:t>These findings have implications for the modern world. </a:t>
            </a:r>
            <a:r>
              <a:rPr lang="en-US" sz="2000" b="0" i="0" u="none" strike="noStrike" baseline="0" dirty="0">
                <a:solidFill>
                  <a:srgbClr val="009999"/>
                </a:solidFill>
                <a:latin typeface="+mj-lt"/>
              </a:rPr>
              <a:t>“The sensitivity of human society to changes in monsoons is quite striking,” </a:t>
            </a:r>
            <a:r>
              <a:rPr lang="en-US" sz="2000" b="0" i="0" u="none" strike="noStrike" baseline="0" dirty="0">
                <a:latin typeface="+mj-lt"/>
              </a:rPr>
              <a:t>says Peter. Today, global </a:t>
            </a:r>
            <a:r>
              <a:rPr lang="en-US" sz="2000" b="0" i="0" u="none" strike="noStrike" baseline="0" dirty="0">
                <a:solidFill>
                  <a:schemeClr val="accent1"/>
                </a:solidFill>
                <a:latin typeface="+mj-lt"/>
              </a:rPr>
              <a:t>climate change </a:t>
            </a:r>
            <a:r>
              <a:rPr lang="en-US" sz="2000" b="0" i="0" u="none" strike="noStrike" baseline="0" dirty="0">
                <a:latin typeface="+mj-lt"/>
              </a:rPr>
              <a:t>is affecting monsoon patterns. As billions of people rely on the Asian monsoon, this is troubling.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solidFill>
                  <a:srgbClr val="009999"/>
                </a:solidFill>
                <a:latin typeface="+mj-lt"/>
              </a:rPr>
              <a:t>“Climate change will mostly make monsoons stronger, but will also make them less reliable and stormier,” </a:t>
            </a:r>
            <a:r>
              <a:rPr lang="en-US" sz="2000" b="0" i="0" u="none" strike="noStrike" baseline="0" dirty="0">
                <a:latin typeface="+mj-lt"/>
              </a:rPr>
              <a:t>says Peter. This will </a:t>
            </a:r>
            <a:r>
              <a:rPr lang="en-US" sz="2000" b="0" i="0" u="none" strike="noStrike" baseline="0" dirty="0">
                <a:solidFill>
                  <a:schemeClr val="accent1"/>
                </a:solidFill>
                <a:latin typeface="+mj-lt"/>
              </a:rPr>
              <a:t>threaten crop viability</a:t>
            </a:r>
            <a:r>
              <a:rPr lang="en-US" sz="2000" dirty="0">
                <a:solidFill>
                  <a:schemeClr val="accent1"/>
                </a:solidFill>
                <a:latin typeface="+mj-lt"/>
              </a:rPr>
              <a:t> </a:t>
            </a:r>
            <a:r>
              <a:rPr lang="en-US" sz="2000" dirty="0">
                <a:latin typeface="+mj-lt"/>
              </a:rPr>
              <a:t>and</a:t>
            </a:r>
            <a:r>
              <a:rPr lang="en-US" sz="2000" dirty="0">
                <a:solidFill>
                  <a:schemeClr val="accent1"/>
                </a:solidFill>
                <a:latin typeface="+mj-lt"/>
              </a:rPr>
              <a:t> </a:t>
            </a:r>
            <a:r>
              <a:rPr lang="en-US" sz="2000" b="0" i="0" u="none" strike="noStrike" baseline="0" dirty="0">
                <a:latin typeface="+mj-lt"/>
              </a:rPr>
              <a:t>bring risks to people’s lives and livelihoods through </a:t>
            </a:r>
            <a:r>
              <a:rPr lang="en-US" sz="2000" b="0" i="0" u="none" strike="noStrike" baseline="0" dirty="0">
                <a:solidFill>
                  <a:schemeClr val="accent1"/>
                </a:solidFill>
                <a:latin typeface="+mj-lt"/>
              </a:rPr>
              <a:t>flooding</a:t>
            </a:r>
            <a:r>
              <a:rPr lang="en-US" sz="2000" b="0" i="0" u="none" strike="noStrike" baseline="0" dirty="0">
                <a:latin typeface="+mj-lt"/>
              </a:rPr>
              <a:t> and </a:t>
            </a:r>
            <a:r>
              <a:rPr lang="en-US" sz="2000" b="0" i="0" u="none" strike="noStrike" baseline="0" dirty="0">
                <a:solidFill>
                  <a:schemeClr val="accent1"/>
                </a:solidFill>
                <a:latin typeface="+mj-lt"/>
              </a:rPr>
              <a:t>storms</a:t>
            </a:r>
            <a:r>
              <a:rPr lang="en-US" sz="2000" b="0" i="0" u="none" strike="noStrike" baseline="0" dirty="0">
                <a:latin typeface="+mj-lt"/>
              </a:rPr>
              <a:t>. </a:t>
            </a:r>
          </a:p>
          <a:p>
            <a:pPr marL="0" indent="0">
              <a:lnSpc>
                <a:spcPct val="100000"/>
              </a:lnSpc>
              <a:spcBef>
                <a:spcPts val="0"/>
              </a:spcBef>
              <a:buNone/>
            </a:pPr>
            <a:endParaRPr lang="en-US" sz="2000" dirty="0">
              <a:latin typeface="+mj-lt"/>
            </a:endParaRPr>
          </a:p>
          <a:p>
            <a:pPr marL="0" indent="0">
              <a:lnSpc>
                <a:spcPct val="100000"/>
              </a:lnSpc>
              <a:spcBef>
                <a:spcPts val="0"/>
              </a:spcBef>
              <a:buNone/>
            </a:pPr>
            <a:r>
              <a:rPr lang="en-US" sz="2000" b="0" i="0" u="none" strike="noStrike" baseline="0" dirty="0">
                <a:latin typeface="+mj-lt"/>
              </a:rPr>
              <a:t>Understanding what drives monsoons and using this information to </a:t>
            </a:r>
            <a:r>
              <a:rPr lang="en-US" sz="2000" b="0" i="0" u="none" strike="noStrike" baseline="0" dirty="0">
                <a:solidFill>
                  <a:schemeClr val="accent1"/>
                </a:solidFill>
                <a:latin typeface="+mj-lt"/>
              </a:rPr>
              <a:t>predict their future </a:t>
            </a:r>
            <a:r>
              <a:rPr lang="en-US" sz="2000" b="0" i="0" u="none" strike="noStrike" baseline="0" dirty="0" err="1">
                <a:solidFill>
                  <a:schemeClr val="accent1"/>
                </a:solidFill>
                <a:latin typeface="+mj-lt"/>
              </a:rPr>
              <a:t>behaviour</a:t>
            </a:r>
            <a:r>
              <a:rPr lang="en-US" sz="2000" b="0" i="0" u="none" strike="noStrike" baseline="0" dirty="0">
                <a:solidFill>
                  <a:schemeClr val="accent1"/>
                </a:solidFill>
                <a:latin typeface="+mj-lt"/>
              </a:rPr>
              <a:t> </a:t>
            </a:r>
            <a:r>
              <a:rPr lang="en-US" sz="2000" b="0" i="0" u="none" strike="noStrike" baseline="0" dirty="0">
                <a:latin typeface="+mj-lt"/>
              </a:rPr>
              <a:t>will help society mitigate these risks.</a:t>
            </a:r>
            <a:endParaRPr lang="en-US" sz="2000" dirty="0">
              <a:latin typeface="+mj-lt"/>
            </a:endParaRPr>
          </a:p>
        </p:txBody>
      </p:sp>
      <p:pic>
        <p:nvPicPr>
          <p:cNvPr id="6" name="Content Placeholder 5" descr="A picture containing outdoor, nature, spring, water&#10;&#10;Description automatically generated">
            <a:extLst>
              <a:ext uri="{FF2B5EF4-FFF2-40B4-BE49-F238E27FC236}">
                <a16:creationId xmlns:a16="http://schemas.microsoft.com/office/drawing/2014/main" id="{252F64BE-3096-4D2C-A8D9-9762B770A1C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834" r="34471"/>
          <a:stretch/>
        </p:blipFill>
        <p:spPr>
          <a:xfrm>
            <a:off x="20" y="10"/>
            <a:ext cx="4635571" cy="6857990"/>
          </a:xfrm>
          <a:prstGeom prst="rect">
            <a:avLst/>
          </a:prstGeom>
          <a:effectLst/>
        </p:spPr>
      </p:pic>
      <p:cxnSp>
        <p:nvCxnSpPr>
          <p:cNvPr id="8"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4B0CD1C-A30C-45C6-B5BF-EA30F16BE4E7}"/>
              </a:ext>
            </a:extLst>
          </p:cNvPr>
          <p:cNvSpPr txBox="1"/>
          <p:nvPr/>
        </p:nvSpPr>
        <p:spPr>
          <a:xfrm>
            <a:off x="0" y="6550223"/>
            <a:ext cx="4635571" cy="307777"/>
          </a:xfrm>
          <a:prstGeom prst="rect">
            <a:avLst/>
          </a:prstGeom>
          <a:solidFill>
            <a:srgbClr val="F2F2F2">
              <a:alpha val="80000"/>
            </a:srgbClr>
          </a:solidFill>
        </p:spPr>
        <p:txBody>
          <a:bodyPr wrap="square" rtlCol="0">
            <a:spAutoFit/>
          </a:bodyPr>
          <a:lstStyle/>
          <a:p>
            <a:r>
              <a:rPr lang="en-GB" sz="1400" i="1" dirty="0"/>
              <a:t>Monsoon clouds gather near Guilin, China</a:t>
            </a:r>
          </a:p>
        </p:txBody>
      </p:sp>
    </p:spTree>
    <p:extLst>
      <p:ext uri="{BB962C8B-B14F-4D97-AF65-F5344CB8AC3E}">
        <p14:creationId xmlns:p14="http://schemas.microsoft.com/office/powerpoint/2010/main" val="89329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D5C9C4-8849-4AD1-BF0B-20935DC3712B}"/>
              </a:ext>
            </a:extLst>
          </p:cNvPr>
          <p:cNvSpPr/>
          <p:nvPr/>
        </p:nvSpPr>
        <p:spPr>
          <a:xfrm>
            <a:off x="685800" y="685799"/>
            <a:ext cx="6775269" cy="548639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6B961E09-57EA-4D38-91A2-54DA3E290C56}"/>
              </a:ext>
            </a:extLst>
          </p:cNvPr>
          <p:cNvSpPr txBox="1">
            <a:spLocks/>
          </p:cNvSpPr>
          <p:nvPr/>
        </p:nvSpPr>
        <p:spPr>
          <a:xfrm>
            <a:off x="1261122" y="1118347"/>
            <a:ext cx="5624624" cy="74404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t>TALKING POINTS</a:t>
            </a:r>
          </a:p>
        </p:txBody>
      </p:sp>
      <p:sp>
        <p:nvSpPr>
          <p:cNvPr id="4" name="Content Placeholder 2">
            <a:extLst>
              <a:ext uri="{FF2B5EF4-FFF2-40B4-BE49-F238E27FC236}">
                <a16:creationId xmlns:a16="http://schemas.microsoft.com/office/drawing/2014/main" id="{8E277B54-850D-467E-8488-60F4CAB21681}"/>
              </a:ext>
            </a:extLst>
          </p:cNvPr>
          <p:cNvSpPr txBox="1">
            <a:spLocks/>
          </p:cNvSpPr>
          <p:nvPr/>
        </p:nvSpPr>
        <p:spPr>
          <a:xfrm>
            <a:off x="787870" y="2160493"/>
            <a:ext cx="6571130" cy="38727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10000"/>
              </a:lnSpc>
              <a:spcBef>
                <a:spcPts val="0"/>
              </a:spcBef>
              <a:spcAft>
                <a:spcPts val="600"/>
              </a:spcAft>
              <a:buFont typeface="+mj-lt"/>
              <a:buAutoNum type="arabicPeriod"/>
            </a:pPr>
            <a:r>
              <a:rPr lang="en-US" sz="2000" dirty="0">
                <a:solidFill>
                  <a:srgbClr val="00B0F0"/>
                </a:solidFill>
                <a:latin typeface="+mj-lt"/>
              </a:rPr>
              <a:t>When did the Asian monsoon increase in strength?</a:t>
            </a:r>
          </a:p>
          <a:p>
            <a:pPr marL="457200" indent="-457200">
              <a:lnSpc>
                <a:spcPct val="110000"/>
              </a:lnSpc>
              <a:spcBef>
                <a:spcPts val="0"/>
              </a:spcBef>
              <a:spcAft>
                <a:spcPts val="600"/>
              </a:spcAft>
              <a:buFont typeface="+mj-lt"/>
              <a:buAutoNum type="arabicPeriod"/>
            </a:pPr>
            <a:r>
              <a:rPr lang="en-US" sz="2000" dirty="0">
                <a:solidFill>
                  <a:schemeClr val="accent5"/>
                </a:solidFill>
                <a:latin typeface="+mj-lt"/>
              </a:rPr>
              <a:t>How has the Asian monsoon influenced the Himalayas?</a:t>
            </a:r>
          </a:p>
          <a:p>
            <a:pPr marL="457200" indent="-457200">
              <a:lnSpc>
                <a:spcPct val="110000"/>
              </a:lnSpc>
              <a:spcBef>
                <a:spcPts val="0"/>
              </a:spcBef>
              <a:spcAft>
                <a:spcPts val="600"/>
              </a:spcAft>
              <a:buFont typeface="+mj-lt"/>
              <a:buAutoNum type="arabicPeriod"/>
            </a:pPr>
            <a:r>
              <a:rPr lang="en-US" sz="2000" dirty="0">
                <a:solidFill>
                  <a:schemeClr val="accent1"/>
                </a:solidFill>
                <a:latin typeface="+mj-lt"/>
              </a:rPr>
              <a:t>Why did the Indus </a:t>
            </a:r>
            <a:r>
              <a:rPr lang="en-US" sz="2000" dirty="0" err="1">
                <a:solidFill>
                  <a:schemeClr val="accent1"/>
                </a:solidFill>
                <a:latin typeface="+mj-lt"/>
              </a:rPr>
              <a:t>civilisation</a:t>
            </a:r>
            <a:r>
              <a:rPr lang="en-US" sz="2000" dirty="0">
                <a:solidFill>
                  <a:schemeClr val="accent1"/>
                </a:solidFill>
                <a:latin typeface="+mj-lt"/>
              </a:rPr>
              <a:t> collapse?</a:t>
            </a:r>
          </a:p>
          <a:p>
            <a:pPr marL="457200" indent="-457200">
              <a:lnSpc>
                <a:spcPct val="110000"/>
              </a:lnSpc>
              <a:spcBef>
                <a:spcPts val="0"/>
              </a:spcBef>
              <a:spcAft>
                <a:spcPts val="600"/>
              </a:spcAft>
              <a:buFont typeface="+mj-lt"/>
              <a:buAutoNum type="arabicPeriod"/>
            </a:pPr>
            <a:r>
              <a:rPr lang="en-US" sz="2000" dirty="0">
                <a:solidFill>
                  <a:srgbClr val="0070C0"/>
                </a:solidFill>
                <a:latin typeface="+mj-lt"/>
              </a:rPr>
              <a:t>How is knowledge of Bronze Age </a:t>
            </a:r>
            <a:r>
              <a:rPr lang="en-US" sz="2000" dirty="0" err="1">
                <a:solidFill>
                  <a:srgbClr val="0070C0"/>
                </a:solidFill>
                <a:latin typeface="+mj-lt"/>
              </a:rPr>
              <a:t>civilisation</a:t>
            </a:r>
            <a:r>
              <a:rPr lang="en-US" sz="2000" dirty="0">
                <a:solidFill>
                  <a:srgbClr val="0070C0"/>
                </a:solidFill>
                <a:latin typeface="+mj-lt"/>
              </a:rPr>
              <a:t> collapse relevant for societies today?</a:t>
            </a:r>
          </a:p>
          <a:p>
            <a:pPr marL="457200" indent="-457200">
              <a:lnSpc>
                <a:spcPct val="110000"/>
              </a:lnSpc>
              <a:spcBef>
                <a:spcPts val="0"/>
              </a:spcBef>
              <a:spcAft>
                <a:spcPts val="600"/>
              </a:spcAft>
              <a:buFont typeface="+mj-lt"/>
              <a:buAutoNum type="arabicPeriod"/>
            </a:pPr>
            <a:r>
              <a:rPr lang="en-US" sz="2000" dirty="0">
                <a:solidFill>
                  <a:srgbClr val="002060"/>
                </a:solidFill>
                <a:latin typeface="+mj-lt"/>
              </a:rPr>
              <a:t>How will the Asian monsoon change in the future? What impacts will this have on modern Asian societies?</a:t>
            </a:r>
          </a:p>
          <a:p>
            <a:pPr marL="457200" indent="-457200">
              <a:lnSpc>
                <a:spcPct val="110000"/>
              </a:lnSpc>
              <a:spcBef>
                <a:spcPts val="0"/>
              </a:spcBef>
              <a:spcAft>
                <a:spcPts val="600"/>
              </a:spcAft>
              <a:buFont typeface="+mj-lt"/>
              <a:buAutoNum type="arabicPeriod"/>
            </a:pPr>
            <a:r>
              <a:rPr lang="en-US" sz="2000" dirty="0">
                <a:latin typeface="+mj-lt"/>
              </a:rPr>
              <a:t>Would you like to take part in a marine expedition? What do you think you would enjoy about the experience, and what would you find challenging?</a:t>
            </a:r>
          </a:p>
        </p:txBody>
      </p:sp>
      <p:pic>
        <p:nvPicPr>
          <p:cNvPr id="5" name="Content Placeholder 5" descr="A field of purple flowers&#10;&#10;Description automatically generated with medium confidence">
            <a:extLst>
              <a:ext uri="{FF2B5EF4-FFF2-40B4-BE49-F238E27FC236}">
                <a16:creationId xmlns:a16="http://schemas.microsoft.com/office/drawing/2014/main" id="{2FA8B4C6-F320-493B-8255-598DC5F83416}"/>
              </a:ext>
            </a:extLst>
          </p:cNvPr>
          <p:cNvPicPr>
            <a:picLocks noChangeAspect="1"/>
          </p:cNvPicPr>
          <p:nvPr/>
        </p:nvPicPr>
        <p:blipFill rotWithShape="1">
          <a:blip r:embed="rId2">
            <a:extLst>
              <a:ext uri="{28A0092B-C50C-407E-A947-70E740481C1C}">
                <a14:useLocalDpi xmlns:a14="http://schemas.microsoft.com/office/drawing/2010/main" val="0"/>
              </a:ext>
            </a:extLst>
          </a:blip>
          <a:srcRect t="73"/>
          <a:stretch/>
        </p:blipFill>
        <p:spPr>
          <a:xfrm>
            <a:off x="7461069" y="685799"/>
            <a:ext cx="4117787" cy="5486399"/>
          </a:xfrm>
          <a:prstGeom prst="rect">
            <a:avLst/>
          </a:prstGeom>
        </p:spPr>
      </p:pic>
    </p:spTree>
    <p:extLst>
      <p:ext uri="{BB962C8B-B14F-4D97-AF65-F5344CB8AC3E}">
        <p14:creationId xmlns:p14="http://schemas.microsoft.com/office/powerpoint/2010/main" val="324714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1000"/>
                                        <p:tgtEl>
                                          <p:spTgt spid="4">
                                            <p:txEl>
                                              <p:pRg st="5" end="5"/>
                                            </p:txEl>
                                          </p:spTgt>
                                        </p:tgtEl>
                                      </p:cBhvr>
                                    </p:animEffect>
                                    <p:anim calcmode="lin" valueType="num">
                                      <p:cBhvr>
                                        <p:cTn id="43"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6CAB894FB2DAA46A83F7930F35AC280" ma:contentTypeVersion="13" ma:contentTypeDescription="Create a new document." ma:contentTypeScope="" ma:versionID="42a5c4c6324fc3b756246721948ecb77">
  <xsd:schema xmlns:xsd="http://www.w3.org/2001/XMLSchema" xmlns:xs="http://www.w3.org/2001/XMLSchema" xmlns:p="http://schemas.microsoft.com/office/2006/metadata/properties" xmlns:ns2="4ef8ee0b-e025-4bd4-94a6-4c71df7778d2" xmlns:ns3="09e5eb4c-ad0d-4795-ae2e-baffe4a7a343" targetNamespace="http://schemas.microsoft.com/office/2006/metadata/properties" ma:root="true" ma:fieldsID="9f9d99c964bdea7192199bce0c61d979" ns2:_="" ns3:_="">
    <xsd:import namespace="4ef8ee0b-e025-4bd4-94a6-4c71df7778d2"/>
    <xsd:import namespace="09e5eb4c-ad0d-4795-ae2e-baffe4a7a34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f8ee0b-e025-4bd4-94a6-4c71df7778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9e5eb4c-ad0d-4795-ae2e-baffe4a7a34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E1E81E4-B594-466A-985A-5D23AB5899D0}">
  <ds:schemaRefs>
    <ds:schemaRef ds:uri="http://schemas.microsoft.com/sharepoint/v3/contenttype/forms"/>
  </ds:schemaRefs>
</ds:datastoreItem>
</file>

<file path=customXml/itemProps2.xml><?xml version="1.0" encoding="utf-8"?>
<ds:datastoreItem xmlns:ds="http://schemas.openxmlformats.org/officeDocument/2006/customXml" ds:itemID="{70F3909C-0D08-43EA-8C7A-18289401D0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f8ee0b-e025-4bd4-94a6-4c71df7778d2"/>
    <ds:schemaRef ds:uri="09e5eb4c-ad0d-4795-ae2e-baffe4a7a3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380B9B-F461-46A7-88FA-490BD858E407}">
  <ds:schemaRefs>
    <ds:schemaRef ds:uri="http://purl.org/dc/elements/1.1/"/>
    <ds:schemaRef ds:uri="http://schemas.microsoft.com/office/2006/documentManagement/types"/>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09e5eb4c-ad0d-4795-ae2e-baffe4a7a343"/>
    <ds:schemaRef ds:uri="4ef8ee0b-e025-4bd4-94a6-4c71df7778d2"/>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416</TotalTime>
  <Words>1793</Words>
  <Application>Microsoft Office PowerPoint</Application>
  <PresentationFormat>Widescreen</PresentationFormat>
  <Paragraphs>115</Paragraphs>
  <Slides>19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SEDIMENTARY GEOLOGY</vt:lpstr>
      <vt:lpstr>MEET PETER</vt:lpstr>
      <vt:lpstr>MONSOONS</vt:lpstr>
      <vt:lpstr>MARINE EXPEDITIONS</vt:lpstr>
      <vt:lpstr>ANALYSING SEDIMENT</vt:lpstr>
      <vt:lpstr>THE ASIAN MONSOON AND HIMALAYAS</vt:lpstr>
      <vt:lpstr>ANCIENT CIVILISATIONS</vt:lpstr>
      <vt:lpstr>IMPLICATIONS FOR THE PRESENT</vt:lpstr>
      <vt:lpstr>PowerPoint Presentation</vt:lpstr>
      <vt:lpstr>EXPLORE A CAREER IN SEDIMENTARY GEOLOGY</vt:lpstr>
      <vt:lpstr>EXPLORE A CAREER IN SEDIMENTARY GEOLOGY</vt:lpstr>
      <vt:lpstr>PATHWAY FROM SCHOOL TO SEDIMENTARY GEOLOGY</vt:lpstr>
      <vt:lpstr>PowerPoint Presentation</vt:lpstr>
      <vt:lpstr>HOW DID PETER BECOME A SEDIMENTARY GEOLOGIST?</vt:lpstr>
      <vt:lpstr>PowerPoint Presentation</vt:lpstr>
      <vt:lpstr>PETER’S TOP TIPS</vt:lpstr>
      <vt:lpstr>PowerPoint Presentation</vt:lpstr>
      <vt:lpstr>Dig deeper into Peter’s research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Sedimentary Geology</dc:title>
  <dc:creator>Isla Foffa</dc:creator>
  <cp:lastModifiedBy>Isla Foffa</cp:lastModifiedBy>
  <cp:revision>4</cp:revision>
  <dcterms:created xsi:type="dcterms:W3CDTF">2021-12-16T11:21:39Z</dcterms:created>
  <dcterms:modified xsi:type="dcterms:W3CDTF">2022-01-13T13:29:39Z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0x010100F6CAB894FB2DAA46A83F7930F35AC280</vt:lpwstr>
  </property>
</Properties>
</file>