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1"/>
  </p:notesMasterIdLst>
  <p:sldIdLst>
    <p:sldId id="256" r:id="rId5"/>
    <p:sldId id="257" r:id="rId6"/>
    <p:sldId id="258" r:id="rId7"/>
    <p:sldId id="259" r:id="rId8"/>
    <p:sldId id="261" r:id="rId9"/>
    <p:sldId id="263" r:id="rId10"/>
  </p:sldIdLst>
  <p:sldSz cx="18288000" cy="10287000"/>
  <p:notesSz cx="6858000" cy="9144000"/>
  <p:embeddedFontLst>
    <p:embeddedFont>
      <p:font typeface="Calibri" panose="020F0502020204030204" pitchFamily="34" charset="0"/>
      <p:regular r:id="rId12"/>
      <p:bold r:id="rId13"/>
      <p:italic r:id="rId14"/>
      <p:boldItalic r:id="rId15"/>
    </p:embeddedFont>
    <p:embeddedFont>
      <p:font typeface="Montserrat" pitchFamily="2" charset="0"/>
      <p:regular r:id="rId16"/>
      <p:bold r:id="rId17"/>
      <p:italic r:id="rId18"/>
      <p:boldItalic r:id="rId19"/>
    </p:embeddedFont>
    <p:embeddedFont>
      <p:font typeface="Montserrat Black" pitchFamily="2" charset="0"/>
      <p:bold r:id="rId20"/>
      <p:italic r:id="rId21"/>
      <p:boldItalic r:id="rId22"/>
    </p:embeddedFont>
    <p:embeddedFont>
      <p:font typeface="Montserrat Bold" pitchFamily="2" charset="0"/>
      <p:regular r:id="rId23"/>
      <p:bold r:id="rId24"/>
      <p:italic r:id="rId25"/>
      <p:boldItalic r:id="rId26"/>
    </p:embeddedFont>
    <p:embeddedFont>
      <p:font typeface="Montserrat Extra-Bold" panose="020B0604020202020204" charset="0"/>
      <p:regular r:id="rId27"/>
      <p:bold r:id="rId28"/>
    </p:embeddedFont>
    <p:embeddedFont>
      <p:font typeface="Montserrat Extra-Bold Bold" panose="020B0604020202020204" charset="0"/>
      <p:regular r:id="rId29"/>
      <p:bold r:id="rId30"/>
    </p:embeddedFont>
    <p:embeddedFont>
      <p:font typeface="Montserrat SemiBold" pitchFamily="2" charset="0"/>
      <p:regular r:id="rId31"/>
      <p:bold r:id="rId32"/>
      <p:italic r:id="rId33"/>
      <p:boldItalic r:id="rId34"/>
    </p:embeddedFont>
    <p:embeddedFont>
      <p:font typeface="Social Circles" panose="020B0604020202020204" charset="0"/>
      <p:regular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8jxB7UskdMzfKLe/ljtWHg==" hashData="TkeQKSXkpATKK+QD6j5Ugf028Yc834hlY3rY+EcrMpYOqDODWY/3ZVgKYXrqvtEe8M/ZkuYIYVmAeUQJ9T17zg=="/>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3573"/>
    <a:srgbClr val="B9CF3B"/>
    <a:srgbClr val="EECE40"/>
    <a:srgbClr val="145D8D"/>
    <a:srgbClr val="B76CA9"/>
    <a:srgbClr val="E732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F02076-1F93-4D48-BB56-50393565CBC7}" v="2381" dt="2023-11-08T15:04:45.7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29" autoAdjust="0"/>
    <p:restoredTop sz="94558" autoAdjust="0"/>
  </p:normalViewPr>
  <p:slideViewPr>
    <p:cSldViewPr>
      <p:cViewPr varScale="1">
        <p:scale>
          <a:sx n="52" d="100"/>
          <a:sy n="52" d="100"/>
        </p:scale>
        <p:origin x="960"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font" Target="fonts/font15.fntdata"/><Relationship Id="rId39" Type="http://schemas.openxmlformats.org/officeDocument/2006/relationships/tableStyles" Target="tableStyles.xml"/><Relationship Id="rId21" Type="http://schemas.openxmlformats.org/officeDocument/2006/relationships/font" Target="fonts/font10.fntdata"/><Relationship Id="rId34" Type="http://schemas.openxmlformats.org/officeDocument/2006/relationships/font" Target="fonts/font23.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font" Target="fonts/font18.fntdata"/><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24" Type="http://schemas.openxmlformats.org/officeDocument/2006/relationships/font" Target="fonts/font13.fntdata"/><Relationship Id="rId32" Type="http://schemas.openxmlformats.org/officeDocument/2006/relationships/font" Target="fonts/font21.fntdata"/><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font" Target="fonts/font17.fntdata"/><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font" Target="fonts/font8.fntdata"/><Relationship Id="rId31" Type="http://schemas.openxmlformats.org/officeDocument/2006/relationships/font" Target="fonts/font20.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font" Target="fonts/font16.fntdata"/><Relationship Id="rId30" Type="http://schemas.openxmlformats.org/officeDocument/2006/relationships/font" Target="fonts/font19.fntdata"/><Relationship Id="rId35" Type="http://schemas.openxmlformats.org/officeDocument/2006/relationships/font" Target="fonts/font24.fnt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33" Type="http://schemas.openxmlformats.org/officeDocument/2006/relationships/font" Target="fonts/font22.fntdata"/><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sla Foffa" userId="237bb2e1-a752-4b88-b59e-e8cd0f246259" providerId="ADAL" clId="{53F02076-1F93-4D48-BB56-50393565CBC7}"/>
    <pc:docChg chg="undo custSel delSld modSld">
      <pc:chgData name="Isla Foffa" userId="237bb2e1-a752-4b88-b59e-e8cd0f246259" providerId="ADAL" clId="{53F02076-1F93-4D48-BB56-50393565CBC7}" dt="2023-11-08T15:05:03.873" v="2738" actId="1076"/>
      <pc:docMkLst>
        <pc:docMk/>
      </pc:docMkLst>
      <pc:sldChg chg="modSp mod">
        <pc:chgData name="Isla Foffa" userId="237bb2e1-a752-4b88-b59e-e8cd0f246259" providerId="ADAL" clId="{53F02076-1F93-4D48-BB56-50393565CBC7}" dt="2023-10-30T18:24:07.045" v="36" actId="20577"/>
        <pc:sldMkLst>
          <pc:docMk/>
          <pc:sldMk cId="0" sldId="256"/>
        </pc:sldMkLst>
        <pc:spChg chg="mod">
          <ac:chgData name="Isla Foffa" userId="237bb2e1-a752-4b88-b59e-e8cd0f246259" providerId="ADAL" clId="{53F02076-1F93-4D48-BB56-50393565CBC7}" dt="2023-10-30T18:24:07.045" v="36" actId="20577"/>
          <ac:spMkLst>
            <pc:docMk/>
            <pc:sldMk cId="0" sldId="256"/>
            <ac:spMk id="36" creationId="{1345F9D3-AE14-804C-BB1C-B14290FE7762}"/>
          </ac:spMkLst>
        </pc:spChg>
      </pc:sldChg>
      <pc:sldChg chg="addSp delSp modSp mod modAnim">
        <pc:chgData name="Isla Foffa" userId="237bb2e1-a752-4b88-b59e-e8cd0f246259" providerId="ADAL" clId="{53F02076-1F93-4D48-BB56-50393565CBC7}" dt="2023-11-02T18:48:25.657" v="2677" actId="20577"/>
        <pc:sldMkLst>
          <pc:docMk/>
          <pc:sldMk cId="0" sldId="257"/>
        </pc:sldMkLst>
        <pc:spChg chg="mod">
          <ac:chgData name="Isla Foffa" userId="237bb2e1-a752-4b88-b59e-e8cd0f246259" providerId="ADAL" clId="{53F02076-1F93-4D48-BB56-50393565CBC7}" dt="2023-10-31T19:27:48.932" v="2330" actId="14100"/>
          <ac:spMkLst>
            <pc:docMk/>
            <pc:sldMk cId="0" sldId="257"/>
            <ac:spMk id="2" creationId="{40D1A517-6FD6-4505-92FE-20BA4FDD87E9}"/>
          </ac:spMkLst>
        </pc:spChg>
        <pc:spChg chg="mod">
          <ac:chgData name="Isla Foffa" userId="237bb2e1-a752-4b88-b59e-e8cd0f246259" providerId="ADAL" clId="{53F02076-1F93-4D48-BB56-50393565CBC7}" dt="2023-10-30T18:32:53.429" v="538" actId="207"/>
          <ac:spMkLst>
            <pc:docMk/>
            <pc:sldMk cId="0" sldId="257"/>
            <ac:spMk id="27" creationId="{00000000-0000-0000-0000-000000000000}"/>
          </ac:spMkLst>
        </pc:spChg>
        <pc:spChg chg="mod">
          <ac:chgData name="Isla Foffa" userId="237bb2e1-a752-4b88-b59e-e8cd0f246259" providerId="ADAL" clId="{53F02076-1F93-4D48-BB56-50393565CBC7}" dt="2023-10-30T18:32:53.429" v="538" actId="207"/>
          <ac:spMkLst>
            <pc:docMk/>
            <pc:sldMk cId="0" sldId="257"/>
            <ac:spMk id="28" creationId="{00000000-0000-0000-0000-000000000000}"/>
          </ac:spMkLst>
        </pc:spChg>
        <pc:spChg chg="mod">
          <ac:chgData name="Isla Foffa" userId="237bb2e1-a752-4b88-b59e-e8cd0f246259" providerId="ADAL" clId="{53F02076-1F93-4D48-BB56-50393565CBC7}" dt="2023-10-30T18:29:55.281" v="484" actId="14100"/>
          <ac:spMkLst>
            <pc:docMk/>
            <pc:sldMk cId="0" sldId="257"/>
            <ac:spMk id="32" creationId="{00000000-0000-0000-0000-000000000000}"/>
          </ac:spMkLst>
        </pc:spChg>
        <pc:spChg chg="add del mod">
          <ac:chgData name="Isla Foffa" userId="237bb2e1-a752-4b88-b59e-e8cd0f246259" providerId="ADAL" clId="{53F02076-1F93-4D48-BB56-50393565CBC7}" dt="2023-11-02T18:48:20.050" v="2676" actId="1035"/>
          <ac:spMkLst>
            <pc:docMk/>
            <pc:sldMk cId="0" sldId="257"/>
            <ac:spMk id="33" creationId="{00000000-0000-0000-0000-000000000000}"/>
          </ac:spMkLst>
        </pc:spChg>
        <pc:spChg chg="mod">
          <ac:chgData name="Isla Foffa" userId="237bb2e1-a752-4b88-b59e-e8cd0f246259" providerId="ADAL" clId="{53F02076-1F93-4D48-BB56-50393565CBC7}" dt="2023-10-30T19:25:37.237" v="2109" actId="1076"/>
          <ac:spMkLst>
            <pc:docMk/>
            <pc:sldMk cId="0" sldId="257"/>
            <ac:spMk id="34" creationId="{00000000-0000-0000-0000-000000000000}"/>
          </ac:spMkLst>
        </pc:spChg>
        <pc:spChg chg="add del mod">
          <ac:chgData name="Isla Foffa" userId="237bb2e1-a752-4b88-b59e-e8cd0f246259" providerId="ADAL" clId="{53F02076-1F93-4D48-BB56-50393565CBC7}" dt="2023-11-02T18:48:20.050" v="2676" actId="1035"/>
          <ac:spMkLst>
            <pc:docMk/>
            <pc:sldMk cId="0" sldId="257"/>
            <ac:spMk id="35" creationId="{00000000-0000-0000-0000-000000000000}"/>
          </ac:spMkLst>
        </pc:spChg>
        <pc:spChg chg="mod">
          <ac:chgData name="Isla Foffa" userId="237bb2e1-a752-4b88-b59e-e8cd0f246259" providerId="ADAL" clId="{53F02076-1F93-4D48-BB56-50393565CBC7}" dt="2023-11-02T18:48:25.657" v="2677" actId="20577"/>
          <ac:spMkLst>
            <pc:docMk/>
            <pc:sldMk cId="0" sldId="257"/>
            <ac:spMk id="36" creationId="{00000000-0000-0000-0000-000000000000}"/>
          </ac:spMkLst>
        </pc:spChg>
        <pc:grpChg chg="add del mod">
          <ac:chgData name="Isla Foffa" userId="237bb2e1-a752-4b88-b59e-e8cd0f246259" providerId="ADAL" clId="{53F02076-1F93-4D48-BB56-50393565CBC7}" dt="2023-10-30T18:32:53.429" v="538" actId="207"/>
          <ac:grpSpMkLst>
            <pc:docMk/>
            <pc:sldMk cId="0" sldId="257"/>
            <ac:grpSpMk id="26" creationId="{00000000-0000-0000-0000-000000000000}"/>
          </ac:grpSpMkLst>
        </pc:grpChg>
        <pc:picChg chg="add mod">
          <ac:chgData name="Isla Foffa" userId="237bb2e1-a752-4b88-b59e-e8cd0f246259" providerId="ADAL" clId="{53F02076-1F93-4D48-BB56-50393565CBC7}" dt="2023-10-30T18:33:22.365" v="542" actId="1076"/>
          <ac:picMkLst>
            <pc:docMk/>
            <pc:sldMk cId="0" sldId="257"/>
            <ac:picMk id="5" creationId="{D25552A9-B8F8-00AF-0AE7-9F3374345C9C}"/>
          </ac:picMkLst>
        </pc:picChg>
      </pc:sldChg>
      <pc:sldChg chg="addSp delSp modSp mod delAnim modAnim">
        <pc:chgData name="Isla Foffa" userId="237bb2e1-a752-4b88-b59e-e8cd0f246259" providerId="ADAL" clId="{53F02076-1F93-4D48-BB56-50393565CBC7}" dt="2023-10-30T19:29:00.532" v="2223"/>
        <pc:sldMkLst>
          <pc:docMk/>
          <pc:sldMk cId="0" sldId="258"/>
        </pc:sldMkLst>
        <pc:spChg chg="mod">
          <ac:chgData name="Isla Foffa" userId="237bb2e1-a752-4b88-b59e-e8cd0f246259" providerId="ADAL" clId="{53F02076-1F93-4D48-BB56-50393565CBC7}" dt="2023-10-30T19:27:56.365" v="2220" actId="1036"/>
          <ac:spMkLst>
            <pc:docMk/>
            <pc:sldMk cId="0" sldId="258"/>
            <ac:spMk id="4" creationId="{B8AA8134-E568-BC47-ED49-B684404FDB7F}"/>
          </ac:spMkLst>
        </pc:spChg>
        <pc:spChg chg="mod">
          <ac:chgData name="Isla Foffa" userId="237bb2e1-a752-4b88-b59e-e8cd0f246259" providerId="ADAL" clId="{53F02076-1F93-4D48-BB56-50393565CBC7}" dt="2023-10-30T19:27:56.365" v="2220" actId="1036"/>
          <ac:spMkLst>
            <pc:docMk/>
            <pc:sldMk cId="0" sldId="258"/>
            <ac:spMk id="5" creationId="{5A9261F7-FCBE-40C2-FAC7-0983D2834D45}"/>
          </ac:spMkLst>
        </pc:spChg>
        <pc:spChg chg="mod">
          <ac:chgData name="Isla Foffa" userId="237bb2e1-a752-4b88-b59e-e8cd0f246259" providerId="ADAL" clId="{53F02076-1F93-4D48-BB56-50393565CBC7}" dt="2023-10-30T19:27:56.365" v="2220" actId="1036"/>
          <ac:spMkLst>
            <pc:docMk/>
            <pc:sldMk cId="0" sldId="258"/>
            <ac:spMk id="6" creationId="{9EAF950C-7487-37B4-CD87-34B03E2B75AB}"/>
          </ac:spMkLst>
        </pc:spChg>
        <pc:spChg chg="del mod">
          <ac:chgData name="Isla Foffa" userId="237bb2e1-a752-4b88-b59e-e8cd0f246259" providerId="ADAL" clId="{53F02076-1F93-4D48-BB56-50393565CBC7}" dt="2023-10-30T18:48:55.940" v="754" actId="478"/>
          <ac:spMkLst>
            <pc:docMk/>
            <pc:sldMk cId="0" sldId="258"/>
            <ac:spMk id="7" creationId="{40F1898E-1FC6-24EF-853C-A35A7C125335}"/>
          </ac:spMkLst>
        </pc:spChg>
        <pc:spChg chg="add mod">
          <ac:chgData name="Isla Foffa" userId="237bb2e1-a752-4b88-b59e-e8cd0f246259" providerId="ADAL" clId="{53F02076-1F93-4D48-BB56-50393565CBC7}" dt="2023-10-30T19:27:56.365" v="2220" actId="1036"/>
          <ac:spMkLst>
            <pc:docMk/>
            <pc:sldMk cId="0" sldId="258"/>
            <ac:spMk id="9" creationId="{B845FB61-382E-A6CE-4F63-1776D4675CE8}"/>
          </ac:spMkLst>
        </pc:spChg>
        <pc:picChg chg="mod">
          <ac:chgData name="Isla Foffa" userId="237bb2e1-a752-4b88-b59e-e8cd0f246259" providerId="ADAL" clId="{53F02076-1F93-4D48-BB56-50393565CBC7}" dt="2023-10-30T19:27:56.365" v="2220" actId="1036"/>
          <ac:picMkLst>
            <pc:docMk/>
            <pc:sldMk cId="0" sldId="258"/>
            <ac:picMk id="8" creationId="{882F84F4-C6B8-83C1-192C-4AC6BBCFC5FB}"/>
          </ac:picMkLst>
        </pc:picChg>
        <pc:picChg chg="mod">
          <ac:chgData name="Isla Foffa" userId="237bb2e1-a752-4b88-b59e-e8cd0f246259" providerId="ADAL" clId="{53F02076-1F93-4D48-BB56-50393565CBC7}" dt="2023-10-30T19:27:56.365" v="2220" actId="1036"/>
          <ac:picMkLst>
            <pc:docMk/>
            <pc:sldMk cId="0" sldId="258"/>
            <ac:picMk id="10" creationId="{976ADAE4-716E-A646-F197-073F70E3F340}"/>
          </ac:picMkLst>
        </pc:picChg>
      </pc:sldChg>
      <pc:sldChg chg="addSp delSp modSp mod delAnim modAnim">
        <pc:chgData name="Isla Foffa" userId="237bb2e1-a752-4b88-b59e-e8cd0f246259" providerId="ADAL" clId="{53F02076-1F93-4D48-BB56-50393565CBC7}" dt="2023-10-31T19:28:35.377" v="2342" actId="1036"/>
        <pc:sldMkLst>
          <pc:docMk/>
          <pc:sldMk cId="0" sldId="259"/>
        </pc:sldMkLst>
        <pc:spChg chg="add mod">
          <ac:chgData name="Isla Foffa" userId="237bb2e1-a752-4b88-b59e-e8cd0f246259" providerId="ADAL" clId="{53F02076-1F93-4D48-BB56-50393565CBC7}" dt="2023-10-31T19:28:19.587" v="2331" actId="14100"/>
          <ac:spMkLst>
            <pc:docMk/>
            <pc:sldMk cId="0" sldId="259"/>
            <ac:spMk id="2" creationId="{D37B4CAD-F907-187C-4D15-9BD40259A413}"/>
          </ac:spMkLst>
        </pc:spChg>
        <pc:spChg chg="del">
          <ac:chgData name="Isla Foffa" userId="237bb2e1-a752-4b88-b59e-e8cd0f246259" providerId="ADAL" clId="{53F02076-1F93-4D48-BB56-50393565CBC7}" dt="2023-10-30T18:58:12.752" v="1126" actId="478"/>
          <ac:spMkLst>
            <pc:docMk/>
            <pc:sldMk cId="0" sldId="259"/>
            <ac:spMk id="3" creationId="{248F7BD3-563C-2234-079D-7A86EEDA8C72}"/>
          </ac:spMkLst>
        </pc:spChg>
        <pc:spChg chg="add mod">
          <ac:chgData name="Isla Foffa" userId="237bb2e1-a752-4b88-b59e-e8cd0f246259" providerId="ADAL" clId="{53F02076-1F93-4D48-BB56-50393565CBC7}" dt="2023-10-31T19:28:35.377" v="2342" actId="1036"/>
          <ac:spMkLst>
            <pc:docMk/>
            <pc:sldMk cId="0" sldId="259"/>
            <ac:spMk id="5" creationId="{1C3192C6-4D34-A0D6-29C2-7867BA01EFE4}"/>
          </ac:spMkLst>
        </pc:spChg>
        <pc:spChg chg="del">
          <ac:chgData name="Isla Foffa" userId="237bb2e1-a752-4b88-b59e-e8cd0f246259" providerId="ADAL" clId="{53F02076-1F93-4D48-BB56-50393565CBC7}" dt="2023-10-30T19:03:51.158" v="1441" actId="478"/>
          <ac:spMkLst>
            <pc:docMk/>
            <pc:sldMk cId="0" sldId="259"/>
            <ac:spMk id="6" creationId="{2DE36F03-DA2F-5A01-AE7E-37F65DAA3B25}"/>
          </ac:spMkLst>
        </pc:spChg>
        <pc:spChg chg="mod">
          <ac:chgData name="Isla Foffa" userId="237bb2e1-a752-4b88-b59e-e8cd0f246259" providerId="ADAL" clId="{53F02076-1F93-4D48-BB56-50393565CBC7}" dt="2023-10-30T19:10:05.968" v="1777" actId="1035"/>
          <ac:spMkLst>
            <pc:docMk/>
            <pc:sldMk cId="0" sldId="259"/>
            <ac:spMk id="7" creationId="{4395EFD7-2B81-8E6D-C596-2C80708997A6}"/>
          </ac:spMkLst>
        </pc:spChg>
        <pc:spChg chg="add del mod">
          <ac:chgData name="Isla Foffa" userId="237bb2e1-a752-4b88-b59e-e8cd0f246259" providerId="ADAL" clId="{53F02076-1F93-4D48-BB56-50393565CBC7}" dt="2023-10-30T19:10:11.522" v="1778" actId="478"/>
          <ac:spMkLst>
            <pc:docMk/>
            <pc:sldMk cId="0" sldId="259"/>
            <ac:spMk id="10" creationId="{1EC6935C-3AD6-589B-9AD8-ED3F3E58BF78}"/>
          </ac:spMkLst>
        </pc:spChg>
        <pc:spChg chg="add mod">
          <ac:chgData name="Isla Foffa" userId="237bb2e1-a752-4b88-b59e-e8cd0f246259" providerId="ADAL" clId="{53F02076-1F93-4D48-BB56-50393565CBC7}" dt="2023-10-31T19:28:35.377" v="2342" actId="1036"/>
          <ac:spMkLst>
            <pc:docMk/>
            <pc:sldMk cId="0" sldId="259"/>
            <ac:spMk id="11" creationId="{4B264998-243A-AB30-667E-48B32B14F269}"/>
          </ac:spMkLst>
        </pc:spChg>
        <pc:picChg chg="mod">
          <ac:chgData name="Isla Foffa" userId="237bb2e1-a752-4b88-b59e-e8cd0f246259" providerId="ADAL" clId="{53F02076-1F93-4D48-BB56-50393565CBC7}" dt="2023-10-30T19:10:05.968" v="1777" actId="1035"/>
          <ac:picMkLst>
            <pc:docMk/>
            <pc:sldMk cId="0" sldId="259"/>
            <ac:picMk id="8" creationId="{F39B6402-C28C-2D68-BD64-958F9D836600}"/>
          </ac:picMkLst>
        </pc:picChg>
        <pc:picChg chg="add mod">
          <ac:chgData name="Isla Foffa" userId="237bb2e1-a752-4b88-b59e-e8cd0f246259" providerId="ADAL" clId="{53F02076-1F93-4D48-BB56-50393565CBC7}" dt="2023-10-31T19:28:35.377" v="2342" actId="1036"/>
          <ac:picMkLst>
            <pc:docMk/>
            <pc:sldMk cId="0" sldId="259"/>
            <ac:picMk id="9" creationId="{5FC71682-928D-F90D-D584-991AF0A69158}"/>
          </ac:picMkLst>
        </pc:picChg>
      </pc:sldChg>
      <pc:sldChg chg="del">
        <pc:chgData name="Isla Foffa" userId="237bb2e1-a752-4b88-b59e-e8cd0f246259" providerId="ADAL" clId="{53F02076-1F93-4D48-BB56-50393565CBC7}" dt="2023-10-30T18:34:51.308" v="668" actId="47"/>
        <pc:sldMkLst>
          <pc:docMk/>
          <pc:sldMk cId="0" sldId="260"/>
        </pc:sldMkLst>
      </pc:sldChg>
      <pc:sldChg chg="modSp mod modAnim">
        <pc:chgData name="Isla Foffa" userId="237bb2e1-a752-4b88-b59e-e8cd0f246259" providerId="ADAL" clId="{53F02076-1F93-4D48-BB56-50393565CBC7}" dt="2023-11-02T20:33:40.953" v="2731"/>
        <pc:sldMkLst>
          <pc:docMk/>
          <pc:sldMk cId="0" sldId="261"/>
        </pc:sldMkLst>
        <pc:spChg chg="mod">
          <ac:chgData name="Isla Foffa" userId="237bb2e1-a752-4b88-b59e-e8cd0f246259" providerId="ADAL" clId="{53F02076-1F93-4D48-BB56-50393565CBC7}" dt="2023-10-31T19:33:30.599" v="2648" actId="20577"/>
          <ac:spMkLst>
            <pc:docMk/>
            <pc:sldMk cId="0" sldId="261"/>
            <ac:spMk id="4" creationId="{9FC4CD32-D133-7D01-8591-CFE77DF0053C}"/>
          </ac:spMkLst>
        </pc:spChg>
        <pc:spChg chg="mod">
          <ac:chgData name="Isla Foffa" userId="237bb2e1-a752-4b88-b59e-e8cd0f246259" providerId="ADAL" clId="{53F02076-1F93-4D48-BB56-50393565CBC7}" dt="2023-10-30T18:47:41.064" v="698" actId="3626"/>
          <ac:spMkLst>
            <pc:docMk/>
            <pc:sldMk cId="0" sldId="261"/>
            <ac:spMk id="30" creationId="{0F0BB14D-F682-CFF4-056F-4F38F170055A}"/>
          </ac:spMkLst>
        </pc:spChg>
      </pc:sldChg>
      <pc:sldChg chg="del">
        <pc:chgData name="Isla Foffa" userId="237bb2e1-a752-4b88-b59e-e8cd0f246259" providerId="ADAL" clId="{53F02076-1F93-4D48-BB56-50393565CBC7}" dt="2023-10-30T18:35:01.440" v="669" actId="47"/>
        <pc:sldMkLst>
          <pc:docMk/>
          <pc:sldMk cId="0" sldId="262"/>
        </pc:sldMkLst>
      </pc:sldChg>
      <pc:sldChg chg="addSp delSp modSp mod">
        <pc:chgData name="Isla Foffa" userId="237bb2e1-a752-4b88-b59e-e8cd0f246259" providerId="ADAL" clId="{53F02076-1F93-4D48-BB56-50393565CBC7}" dt="2023-11-08T15:05:03.873" v="2738" actId="1076"/>
        <pc:sldMkLst>
          <pc:docMk/>
          <pc:sldMk cId="69006592" sldId="263"/>
        </pc:sldMkLst>
        <pc:spChg chg="mod">
          <ac:chgData name="Isla Foffa" userId="237bb2e1-a752-4b88-b59e-e8cd0f246259" providerId="ADAL" clId="{53F02076-1F93-4D48-BB56-50393565CBC7}" dt="2023-10-30T18:47:10.080" v="690" actId="14100"/>
          <ac:spMkLst>
            <pc:docMk/>
            <pc:sldMk cId="69006592" sldId="263"/>
            <ac:spMk id="3" creationId="{894FCF89-2F0A-A7AE-89C1-EEAA0FC05C1D}"/>
          </ac:spMkLst>
        </pc:spChg>
        <pc:spChg chg="add del">
          <ac:chgData name="Isla Foffa" userId="237bb2e1-a752-4b88-b59e-e8cd0f246259" providerId="ADAL" clId="{53F02076-1F93-4D48-BB56-50393565CBC7}" dt="2023-10-30T18:46:09.971" v="685" actId="478"/>
          <ac:spMkLst>
            <pc:docMk/>
            <pc:sldMk cId="69006592" sldId="263"/>
            <ac:spMk id="5" creationId="{8BCB7AA7-BAED-D7C6-3E57-DA811CA1874F}"/>
          </ac:spMkLst>
        </pc:spChg>
        <pc:spChg chg="add del mod">
          <ac:chgData name="Isla Foffa" userId="237bb2e1-a752-4b88-b59e-e8cd0f246259" providerId="ADAL" clId="{53F02076-1F93-4D48-BB56-50393565CBC7}" dt="2023-11-08T15:04:49.195" v="2735" actId="478"/>
          <ac:spMkLst>
            <pc:docMk/>
            <pc:sldMk cId="69006592" sldId="263"/>
            <ac:spMk id="6" creationId="{0D75C0EC-7EB8-73F5-77F4-8C4BD173279D}"/>
          </ac:spMkLst>
        </pc:spChg>
        <pc:spChg chg="add del">
          <ac:chgData name="Isla Foffa" userId="237bb2e1-a752-4b88-b59e-e8cd0f246259" providerId="ADAL" clId="{53F02076-1F93-4D48-BB56-50393565CBC7}" dt="2023-10-30T18:46:14.659" v="687" actId="478"/>
          <ac:spMkLst>
            <pc:docMk/>
            <pc:sldMk cId="69006592" sldId="263"/>
            <ac:spMk id="6" creationId="{3BF50F0C-0D17-0C52-71D1-CCFFD1CAEE05}"/>
          </ac:spMkLst>
        </pc:spChg>
        <pc:spChg chg="mod">
          <ac:chgData name="Isla Foffa" userId="237bb2e1-a752-4b88-b59e-e8cd0f246259" providerId="ADAL" clId="{53F02076-1F93-4D48-BB56-50393565CBC7}" dt="2023-10-30T18:35:10.489" v="677" actId="20577"/>
          <ac:spMkLst>
            <pc:docMk/>
            <pc:sldMk cId="69006592" sldId="263"/>
            <ac:spMk id="8" creationId="{00000000-0000-0000-0000-000000000000}"/>
          </ac:spMkLst>
        </pc:spChg>
        <pc:spChg chg="mod">
          <ac:chgData name="Isla Foffa" userId="237bb2e1-a752-4b88-b59e-e8cd0f246259" providerId="ADAL" clId="{53F02076-1F93-4D48-BB56-50393565CBC7}" dt="2023-10-30T18:47:13.001" v="691" actId="14100"/>
          <ac:spMkLst>
            <pc:docMk/>
            <pc:sldMk cId="69006592" sldId="263"/>
            <ac:spMk id="59" creationId="{8CF320F5-FDB1-80BD-7F76-256FD6232D51}"/>
          </ac:spMkLst>
        </pc:spChg>
        <pc:picChg chg="add mod">
          <ac:chgData name="Isla Foffa" userId="237bb2e1-a752-4b88-b59e-e8cd0f246259" providerId="ADAL" clId="{53F02076-1F93-4D48-BB56-50393565CBC7}" dt="2023-11-08T15:05:03.873" v="2738" actId="1076"/>
          <ac:picMkLst>
            <pc:docMk/>
            <pc:sldMk cId="69006592" sldId="263"/>
            <ac:picMk id="9" creationId="{DA6B97A8-5313-ABB5-F87B-DAC16F743692}"/>
          </ac:picMkLst>
        </pc:picChg>
        <pc:picChg chg="del">
          <ac:chgData name="Isla Foffa" userId="237bb2e1-a752-4b88-b59e-e8cd0f246259" providerId="ADAL" clId="{53F02076-1F93-4D48-BB56-50393565CBC7}" dt="2023-10-30T18:46:21.793" v="688" actId="478"/>
          <ac:picMkLst>
            <pc:docMk/>
            <pc:sldMk cId="69006592" sldId="263"/>
            <ac:picMk id="12" creationId="{E3B2550E-25A1-6814-A016-E87ABA8741F2}"/>
          </ac:picMkLst>
        </pc:picChg>
        <pc:picChg chg="add del mod">
          <ac:chgData name="Isla Foffa" userId="237bb2e1-a752-4b88-b59e-e8cd0f246259" providerId="ADAL" clId="{53F02076-1F93-4D48-BB56-50393565CBC7}" dt="2023-11-08T15:04:58.284" v="2736" actId="1076"/>
          <ac:picMkLst>
            <pc:docMk/>
            <pc:sldMk cId="69006592" sldId="263"/>
            <ac:picMk id="50" creationId="{84F3F13D-1F73-0471-030F-D8DECFE4585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E54068-8357-0E48-AACD-4BA6E40A7C97}" type="datetimeFigureOut">
              <a:rPr lang="en-US" smtClean="0"/>
              <a:t>11/8/2023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97CBB8-ADE2-6C44-A825-86EAAF74A7E2}" type="slidenum">
              <a:rPr lang="en-US" smtClean="0"/>
              <a:t>‹#›</a:t>
            </a:fld>
            <a:endParaRPr lang="en-US"/>
          </a:p>
        </p:txBody>
      </p:sp>
    </p:spTree>
    <p:extLst>
      <p:ext uri="{BB962C8B-B14F-4D97-AF65-F5344CB8AC3E}">
        <p14:creationId xmlns:p14="http://schemas.microsoft.com/office/powerpoint/2010/main" val="3553902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97CBB8-ADE2-6C44-A825-86EAAF74A7E2}" type="slidenum">
              <a:rPr lang="en-US" smtClean="0"/>
              <a:t>1</a:t>
            </a:fld>
            <a:endParaRPr lang="en-US"/>
          </a:p>
        </p:txBody>
      </p:sp>
    </p:spTree>
    <p:extLst>
      <p:ext uri="{BB962C8B-B14F-4D97-AF65-F5344CB8AC3E}">
        <p14:creationId xmlns:p14="http://schemas.microsoft.com/office/powerpoint/2010/main" val="2432238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97CBB8-ADE2-6C44-A825-86EAAF74A7E2}" type="slidenum">
              <a:rPr lang="en-US" smtClean="0"/>
              <a:t>4</a:t>
            </a:fld>
            <a:endParaRPr lang="en-US"/>
          </a:p>
        </p:txBody>
      </p:sp>
    </p:spTree>
    <p:extLst>
      <p:ext uri="{BB962C8B-B14F-4D97-AF65-F5344CB8AC3E}">
        <p14:creationId xmlns:p14="http://schemas.microsoft.com/office/powerpoint/2010/main" val="3262738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hyperlink" Target="http://www.futurumcareers.com/how-does-physics-allow-us-to-look-inside-the-body" TargetMode="External"/><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hyperlink" Target="http://www.futurumcareers.com/Simon-and-Ramsey-article.pdf" TargetMode="External"/><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hyperlink" Target="http://www.futurumcareers.com/Simon-and-Ramsey-activity-sheet.pdf" TargetMode="External"/><Relationship Id="rId4" Type="http://schemas.openxmlformats.org/officeDocument/2006/relationships/hyperlink" Target="http://www.futurumcareers.com/how-does-physics-allow-us-to-look-inside-the-bod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7972425"/>
            <a:ext cx="6802509" cy="2314575"/>
            <a:chOff x="0" y="0"/>
            <a:chExt cx="1822422" cy="609600"/>
          </a:xfrm>
        </p:grpSpPr>
        <p:sp>
          <p:nvSpPr>
            <p:cNvPr id="3" name="Freeform 3"/>
            <p:cNvSpPr/>
            <p:nvPr/>
          </p:nvSpPr>
          <p:spPr>
            <a:xfrm>
              <a:off x="0" y="0"/>
              <a:ext cx="1822422" cy="609600"/>
            </a:xfrm>
            <a:custGeom>
              <a:avLst/>
              <a:gdLst/>
              <a:ahLst/>
              <a:cxnLst/>
              <a:rect l="l" t="t" r="r" b="b"/>
              <a:pathLst>
                <a:path w="1822422" h="609600">
                  <a:moveTo>
                    <a:pt x="203200" y="0"/>
                  </a:moveTo>
                  <a:lnTo>
                    <a:pt x="1822422" y="0"/>
                  </a:lnTo>
                  <a:lnTo>
                    <a:pt x="1619222" y="609600"/>
                  </a:lnTo>
                  <a:lnTo>
                    <a:pt x="0" y="609600"/>
                  </a:lnTo>
                  <a:lnTo>
                    <a:pt x="203200" y="0"/>
                  </a:lnTo>
                  <a:close/>
                </a:path>
              </a:pathLst>
            </a:custGeom>
            <a:solidFill>
              <a:srgbClr val="EECE40"/>
            </a:solidFill>
          </p:spPr>
          <p:txBody>
            <a:bodyPr/>
            <a:lstStyle/>
            <a:p>
              <a:endParaRPr lang="en-US" dirty="0"/>
            </a:p>
          </p:txBody>
        </p:sp>
        <p:sp>
          <p:nvSpPr>
            <p:cNvPr id="4" name="TextBox 4"/>
            <p:cNvSpPr txBox="1"/>
            <p:nvPr/>
          </p:nvSpPr>
          <p:spPr>
            <a:xfrm>
              <a:off x="101600" y="-38100"/>
              <a:ext cx="609600" cy="6477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715468" y="670458"/>
            <a:ext cx="16930314" cy="8921668"/>
            <a:chOff x="0" y="0"/>
            <a:chExt cx="4459013" cy="2349740"/>
          </a:xfrm>
        </p:grpSpPr>
        <p:sp>
          <p:nvSpPr>
            <p:cNvPr id="6" name="Freeform 6"/>
            <p:cNvSpPr/>
            <p:nvPr/>
          </p:nvSpPr>
          <p:spPr>
            <a:xfrm>
              <a:off x="0" y="0"/>
              <a:ext cx="4459013" cy="2349740"/>
            </a:xfrm>
            <a:custGeom>
              <a:avLst/>
              <a:gdLst/>
              <a:ahLst/>
              <a:cxnLst/>
              <a:rect l="l" t="t" r="r" b="b"/>
              <a:pathLst>
                <a:path w="4459013" h="2349740">
                  <a:moveTo>
                    <a:pt x="0" y="0"/>
                  </a:moveTo>
                  <a:lnTo>
                    <a:pt x="4459013" y="0"/>
                  </a:lnTo>
                  <a:lnTo>
                    <a:pt x="4459013" y="2349740"/>
                  </a:lnTo>
                  <a:lnTo>
                    <a:pt x="0" y="2349740"/>
                  </a:lnTo>
                  <a:close/>
                </a:path>
              </a:pathLst>
            </a:custGeom>
            <a:solidFill>
              <a:srgbClr val="5A3573"/>
            </a:solidFill>
          </p:spPr>
          <p:txBody>
            <a:bodyPr/>
            <a:lstStyle/>
            <a:p>
              <a:endParaRPr lang="en-US" dirty="0"/>
            </a:p>
          </p:txBody>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4402375" y="0"/>
            <a:ext cx="13885625" cy="7637394"/>
            <a:chOff x="0" y="0"/>
            <a:chExt cx="3657119" cy="2011495"/>
          </a:xfrm>
        </p:grpSpPr>
        <p:sp>
          <p:nvSpPr>
            <p:cNvPr id="9" name="Freeform 9"/>
            <p:cNvSpPr/>
            <p:nvPr/>
          </p:nvSpPr>
          <p:spPr>
            <a:xfrm>
              <a:off x="0" y="0"/>
              <a:ext cx="3657119" cy="2011495"/>
            </a:xfrm>
            <a:custGeom>
              <a:avLst/>
              <a:gdLst/>
              <a:ahLst/>
              <a:cxnLst/>
              <a:rect l="l" t="t" r="r" b="b"/>
              <a:pathLst>
                <a:path w="3657119" h="2011495">
                  <a:moveTo>
                    <a:pt x="203200" y="0"/>
                  </a:moveTo>
                  <a:lnTo>
                    <a:pt x="3657119" y="0"/>
                  </a:lnTo>
                  <a:lnTo>
                    <a:pt x="3453919" y="2011495"/>
                  </a:lnTo>
                  <a:lnTo>
                    <a:pt x="0" y="2011495"/>
                  </a:lnTo>
                  <a:lnTo>
                    <a:pt x="203200" y="0"/>
                  </a:lnTo>
                  <a:close/>
                </a:path>
              </a:pathLst>
            </a:custGeom>
            <a:solidFill>
              <a:srgbClr val="B9CF3B"/>
            </a:solidFill>
          </p:spPr>
          <p:txBody>
            <a:bodyPr/>
            <a:lstStyle/>
            <a:p>
              <a:endParaRPr lang="en-US" dirty="0">
                <a:solidFill>
                  <a:srgbClr val="B9CF3B"/>
                </a:solidFill>
              </a:endParaRPr>
            </a:p>
          </p:txBody>
        </p:sp>
        <p:sp>
          <p:nvSpPr>
            <p:cNvPr id="10" name="TextBox 10"/>
            <p:cNvSpPr txBox="1"/>
            <p:nvPr/>
          </p:nvSpPr>
          <p:spPr>
            <a:xfrm>
              <a:off x="101600" y="-38100"/>
              <a:ext cx="609600" cy="647700"/>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15201900" y="0"/>
            <a:ext cx="3086100" cy="7637394"/>
            <a:chOff x="0" y="0"/>
            <a:chExt cx="812800" cy="2011495"/>
          </a:xfrm>
        </p:grpSpPr>
        <p:sp>
          <p:nvSpPr>
            <p:cNvPr id="13" name="Freeform 13"/>
            <p:cNvSpPr/>
            <p:nvPr/>
          </p:nvSpPr>
          <p:spPr>
            <a:xfrm>
              <a:off x="0" y="0"/>
              <a:ext cx="812800" cy="2011495"/>
            </a:xfrm>
            <a:custGeom>
              <a:avLst/>
              <a:gdLst/>
              <a:ahLst/>
              <a:cxnLst/>
              <a:rect l="l" t="t" r="r" b="b"/>
              <a:pathLst>
                <a:path w="812800" h="2011495">
                  <a:moveTo>
                    <a:pt x="0" y="0"/>
                  </a:moveTo>
                  <a:lnTo>
                    <a:pt x="812800" y="0"/>
                  </a:lnTo>
                  <a:lnTo>
                    <a:pt x="812800" y="2011495"/>
                  </a:lnTo>
                  <a:lnTo>
                    <a:pt x="0" y="2011495"/>
                  </a:lnTo>
                  <a:close/>
                </a:path>
              </a:pathLst>
            </a:custGeom>
            <a:solidFill>
              <a:srgbClr val="B9CF3B"/>
            </a:solidFill>
          </p:spPr>
          <p:txBody>
            <a:bodyPr/>
            <a:lstStyle/>
            <a:p>
              <a:endParaRPr lang="en-US" dirty="0"/>
            </a:p>
          </p:txBody>
        </p:sp>
        <p:sp>
          <p:nvSpPr>
            <p:cNvPr id="14" name="TextBox 1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34" name="TextBox 34"/>
          <p:cNvSpPr txBox="1"/>
          <p:nvPr/>
        </p:nvSpPr>
        <p:spPr>
          <a:xfrm>
            <a:off x="1201170" y="1143280"/>
            <a:ext cx="3407082" cy="611464"/>
          </a:xfrm>
          <a:prstGeom prst="rect">
            <a:avLst/>
          </a:prstGeom>
        </p:spPr>
        <p:txBody>
          <a:bodyPr lIns="0" tIns="0" rIns="0" bIns="0" rtlCol="0" anchor="t">
            <a:spAutoFit/>
          </a:bodyPr>
          <a:lstStyle/>
          <a:p>
            <a:pPr>
              <a:lnSpc>
                <a:spcPts val="1819"/>
              </a:lnSpc>
            </a:pPr>
            <a:r>
              <a:rPr lang="en-US" sz="2599">
                <a:solidFill>
                  <a:srgbClr val="FFFFFF"/>
                </a:solidFill>
                <a:latin typeface="Montserrat"/>
              </a:rPr>
              <a:t>INSPIRING THE </a:t>
            </a:r>
          </a:p>
          <a:p>
            <a:pPr>
              <a:lnSpc>
                <a:spcPts val="3639"/>
              </a:lnSpc>
            </a:pPr>
            <a:r>
              <a:rPr lang="en-US" sz="2599">
                <a:solidFill>
                  <a:srgbClr val="FFFFFF"/>
                </a:solidFill>
                <a:latin typeface="Montserrat Extra-Bold Bold"/>
              </a:rPr>
              <a:t>NEXT GENERATION</a:t>
            </a:r>
          </a:p>
        </p:txBody>
      </p:sp>
      <p:sp>
        <p:nvSpPr>
          <p:cNvPr id="35" name="TextBox 35"/>
          <p:cNvSpPr txBox="1"/>
          <p:nvPr/>
        </p:nvSpPr>
        <p:spPr>
          <a:xfrm>
            <a:off x="10450376" y="8859853"/>
            <a:ext cx="3849618" cy="269860"/>
          </a:xfrm>
          <a:prstGeom prst="rect">
            <a:avLst/>
          </a:prstGeom>
        </p:spPr>
        <p:txBody>
          <a:bodyPr lIns="0" tIns="0" rIns="0" bIns="0" rtlCol="0" anchor="t">
            <a:spAutoFit/>
          </a:bodyPr>
          <a:lstStyle/>
          <a:p>
            <a:pPr>
              <a:lnSpc>
                <a:spcPts val="1819"/>
              </a:lnSpc>
            </a:pPr>
            <a:r>
              <a:rPr lang="en-US" sz="2599">
                <a:solidFill>
                  <a:srgbClr val="FFFFFF"/>
                </a:solidFill>
                <a:latin typeface="Montserrat Extra-Bold"/>
              </a:rPr>
              <a:t>Futurumcareers.com</a:t>
            </a:r>
          </a:p>
        </p:txBody>
      </p:sp>
      <p:sp>
        <p:nvSpPr>
          <p:cNvPr id="36" name="TextBox 35">
            <a:extLst>
              <a:ext uri="{FF2B5EF4-FFF2-40B4-BE49-F238E27FC236}">
                <a16:creationId xmlns:a16="http://schemas.microsoft.com/office/drawing/2014/main" id="{1345F9D3-AE14-804C-BB1C-B14290FE7762}"/>
              </a:ext>
            </a:extLst>
          </p:cNvPr>
          <p:cNvSpPr txBox="1"/>
          <p:nvPr/>
        </p:nvSpPr>
        <p:spPr>
          <a:xfrm>
            <a:off x="7616084" y="3715061"/>
            <a:ext cx="8277167" cy="1569660"/>
          </a:xfrm>
          <a:prstGeom prst="rect">
            <a:avLst/>
          </a:prstGeom>
          <a:noFill/>
        </p:spPr>
        <p:txBody>
          <a:bodyPr wrap="square" rtlCol="0">
            <a:spAutoFit/>
          </a:bodyPr>
          <a:lstStyle/>
          <a:p>
            <a:r>
              <a:rPr lang="en-GB" sz="4800" b="1" dirty="0">
                <a:solidFill>
                  <a:schemeClr val="bg1"/>
                </a:solidFill>
                <a:latin typeface="Montserrat Black" pitchFamily="2" charset="77"/>
              </a:rPr>
              <a:t>Medical physics</a:t>
            </a:r>
          </a:p>
          <a:p>
            <a:r>
              <a:rPr lang="en-GB" sz="4800" dirty="0">
                <a:solidFill>
                  <a:schemeClr val="bg1"/>
                </a:solidFill>
                <a:latin typeface="Montserrat" pitchFamily="2" charset="77"/>
              </a:rPr>
              <a:t>Professor Simon Cherry</a:t>
            </a:r>
            <a:endParaRPr lang="en-US" sz="4800" dirty="0">
              <a:solidFill>
                <a:schemeClr val="bg1"/>
              </a:solidFill>
              <a:latin typeface="Montserrat" pitchFamily="2" charset="77"/>
            </a:endParaRPr>
          </a:p>
        </p:txBody>
      </p:sp>
      <p:sp>
        <p:nvSpPr>
          <p:cNvPr id="39" name="TextBox 38">
            <a:extLst>
              <a:ext uri="{FF2B5EF4-FFF2-40B4-BE49-F238E27FC236}">
                <a16:creationId xmlns:a16="http://schemas.microsoft.com/office/drawing/2014/main" id="{FB0CE55F-DA7D-87CC-04A1-A15FA3B327E5}"/>
              </a:ext>
            </a:extLst>
          </p:cNvPr>
          <p:cNvSpPr txBox="1"/>
          <p:nvPr/>
        </p:nvSpPr>
        <p:spPr>
          <a:xfrm>
            <a:off x="8101145" y="1942145"/>
            <a:ext cx="2398328" cy="954107"/>
          </a:xfrm>
          <a:prstGeom prst="rect">
            <a:avLst/>
          </a:prstGeom>
          <a:noFill/>
        </p:spPr>
        <p:txBody>
          <a:bodyPr wrap="square" rtlCol="0">
            <a:spAutoFit/>
          </a:bodyPr>
          <a:lstStyle/>
          <a:p>
            <a:r>
              <a:rPr lang="en-GB" sz="2400" i="1" dirty="0">
                <a:solidFill>
                  <a:srgbClr val="5A3573"/>
                </a:solidFill>
                <a:latin typeface="Montserrat" pitchFamily="2" charset="77"/>
              </a:rPr>
              <a:t>FUTURUM</a:t>
            </a:r>
          </a:p>
          <a:p>
            <a:r>
              <a:rPr lang="en-GB" sz="3200" b="1" i="1" dirty="0">
                <a:solidFill>
                  <a:srgbClr val="5A3573"/>
                </a:solidFill>
                <a:latin typeface="Montserrat Black" pitchFamily="2" charset="77"/>
              </a:rPr>
              <a:t>PODCAST</a:t>
            </a:r>
            <a:endParaRPr lang="en-US" sz="3200" b="1" i="1" dirty="0">
              <a:solidFill>
                <a:srgbClr val="5A3573"/>
              </a:solidFill>
              <a:latin typeface="Montserrat Black" pitchFamily="2" charset="77"/>
            </a:endParaRPr>
          </a:p>
        </p:txBody>
      </p:sp>
      <p:sp>
        <p:nvSpPr>
          <p:cNvPr id="40" name="Rectangle 39">
            <a:extLst>
              <a:ext uri="{FF2B5EF4-FFF2-40B4-BE49-F238E27FC236}">
                <a16:creationId xmlns:a16="http://schemas.microsoft.com/office/drawing/2014/main" id="{AFC4E707-6232-5085-579A-C41D0A18B673}"/>
              </a:ext>
            </a:extLst>
          </p:cNvPr>
          <p:cNvSpPr/>
          <p:nvPr/>
        </p:nvSpPr>
        <p:spPr>
          <a:xfrm>
            <a:off x="0" y="8115300"/>
            <a:ext cx="715468" cy="2171700"/>
          </a:xfrm>
          <a:prstGeom prst="rect">
            <a:avLst/>
          </a:prstGeom>
          <a:solidFill>
            <a:srgbClr val="EEC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3477B7A6-10BB-7912-B2B4-8C600F0DD589}"/>
              </a:ext>
            </a:extLst>
          </p:cNvPr>
          <p:cNvSpPr txBox="1"/>
          <p:nvPr/>
        </p:nvSpPr>
        <p:spPr>
          <a:xfrm>
            <a:off x="14681196" y="8542222"/>
            <a:ext cx="2612032" cy="769441"/>
          </a:xfrm>
          <a:prstGeom prst="rect">
            <a:avLst/>
          </a:prstGeom>
          <a:noFill/>
        </p:spPr>
        <p:txBody>
          <a:bodyPr wrap="square" rtlCol="0">
            <a:spAutoFit/>
          </a:bodyPr>
          <a:lstStyle/>
          <a:p>
            <a:r>
              <a:rPr lang="en-US" sz="4400" dirty="0">
                <a:solidFill>
                  <a:srgbClr val="EECE40"/>
                </a:solidFill>
                <a:latin typeface="Social Circles" panose="02000500000000000000" pitchFamily="2" charset="0"/>
              </a:rPr>
              <a:t>ftlyip</a:t>
            </a:r>
          </a:p>
        </p:txBody>
      </p:sp>
      <p:pic>
        <p:nvPicPr>
          <p:cNvPr id="44" name="Picture 43">
            <a:extLst>
              <a:ext uri="{FF2B5EF4-FFF2-40B4-BE49-F238E27FC236}">
                <a16:creationId xmlns:a16="http://schemas.microsoft.com/office/drawing/2014/main" id="{F25DDC04-D7CE-105D-F1CE-01A4F11874F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303613" y="4458905"/>
            <a:ext cx="6969048" cy="4534080"/>
          </a:xfrm>
          <a:prstGeom prst="rect">
            <a:avLst/>
          </a:prstGeom>
        </p:spPr>
      </p:pic>
      <p:pic>
        <p:nvPicPr>
          <p:cNvPr id="33" name="Picture 32">
            <a:extLst>
              <a:ext uri="{FF2B5EF4-FFF2-40B4-BE49-F238E27FC236}">
                <a16:creationId xmlns:a16="http://schemas.microsoft.com/office/drawing/2014/main" id="{A41542B7-CA50-72E1-7A57-9FE12DCDEF2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4122608" y="0"/>
            <a:ext cx="4152900" cy="2882900"/>
          </a:xfrm>
          <a:prstGeom prst="rect">
            <a:avLst/>
          </a:prstGeom>
        </p:spPr>
      </p:pic>
      <p:pic>
        <p:nvPicPr>
          <p:cNvPr id="19" name="Picture 18">
            <a:extLst>
              <a:ext uri="{FF2B5EF4-FFF2-40B4-BE49-F238E27FC236}">
                <a16:creationId xmlns:a16="http://schemas.microsoft.com/office/drawing/2014/main" id="{CB5D58AF-0B2D-2982-0C58-5FBFC9B431D8}"/>
              </a:ext>
            </a:extLst>
          </p:cNvPr>
          <p:cNvPicPr>
            <a:picLocks noChangeAspect="1"/>
          </p:cNvPicPr>
          <p:nvPr/>
        </p:nvPicPr>
        <p:blipFill>
          <a:blip r:embed="rId5"/>
          <a:srcRect/>
          <a:stretch/>
        </p:blipFill>
        <p:spPr>
          <a:xfrm>
            <a:off x="7612233" y="2043370"/>
            <a:ext cx="477856" cy="75165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Picture 63">
            <a:extLst>
              <a:ext uri="{FF2B5EF4-FFF2-40B4-BE49-F238E27FC236}">
                <a16:creationId xmlns:a16="http://schemas.microsoft.com/office/drawing/2014/main" id="{30CA7F4E-4CF1-47CD-C1B5-3195628DC30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 y="-1"/>
            <a:ext cx="18287998" cy="10299967"/>
          </a:xfrm>
          <a:prstGeom prst="rect">
            <a:avLst/>
          </a:prstGeom>
        </p:spPr>
      </p:pic>
      <p:sp>
        <p:nvSpPr>
          <p:cNvPr id="32" name="TextBox 32"/>
          <p:cNvSpPr txBox="1"/>
          <p:nvPr/>
        </p:nvSpPr>
        <p:spPr>
          <a:xfrm>
            <a:off x="10503036" y="1047750"/>
            <a:ext cx="3212963" cy="1756891"/>
          </a:xfrm>
          <a:prstGeom prst="rect">
            <a:avLst/>
          </a:prstGeom>
        </p:spPr>
        <p:txBody>
          <a:bodyPr wrap="square" lIns="0" tIns="0" rIns="0" bIns="0" rtlCol="0" anchor="t">
            <a:spAutoFit/>
          </a:bodyPr>
          <a:lstStyle/>
          <a:p>
            <a:pPr>
              <a:lnSpc>
                <a:spcPts val="5664"/>
              </a:lnSpc>
            </a:pPr>
            <a:r>
              <a:rPr lang="en-US" sz="4800" dirty="0">
                <a:solidFill>
                  <a:srgbClr val="5A3573"/>
                </a:solidFill>
                <a:latin typeface="Montserrat Extra-Bold Bold"/>
              </a:rPr>
              <a:t>Meet</a:t>
            </a:r>
          </a:p>
          <a:p>
            <a:pPr>
              <a:lnSpc>
                <a:spcPts val="4012"/>
              </a:lnSpc>
            </a:pPr>
            <a:r>
              <a:rPr lang="en-US" sz="3400" dirty="0">
                <a:solidFill>
                  <a:srgbClr val="5A3573"/>
                </a:solidFill>
                <a:latin typeface="Montserrat Bold"/>
              </a:rPr>
              <a:t>Professor Simon Cherry</a:t>
            </a:r>
          </a:p>
        </p:txBody>
      </p:sp>
      <p:sp>
        <p:nvSpPr>
          <p:cNvPr id="33" name="TextBox 33"/>
          <p:cNvSpPr txBox="1"/>
          <p:nvPr/>
        </p:nvSpPr>
        <p:spPr>
          <a:xfrm>
            <a:off x="10503037" y="4533900"/>
            <a:ext cx="2118132" cy="564257"/>
          </a:xfrm>
          <a:prstGeom prst="rect">
            <a:avLst/>
          </a:prstGeom>
        </p:spPr>
        <p:txBody>
          <a:bodyPr wrap="square" lIns="0" tIns="0" rIns="0" bIns="0" rtlCol="0" anchor="t">
            <a:spAutoFit/>
          </a:bodyPr>
          <a:lstStyle/>
          <a:p>
            <a:pPr>
              <a:lnSpc>
                <a:spcPts val="4366"/>
              </a:lnSpc>
            </a:pPr>
            <a:r>
              <a:rPr lang="en-US" sz="3700" dirty="0">
                <a:solidFill>
                  <a:srgbClr val="5A3573"/>
                </a:solidFill>
                <a:latin typeface="Montserrat Extra-Bold"/>
              </a:rPr>
              <a:t>Profile</a:t>
            </a:r>
          </a:p>
        </p:txBody>
      </p:sp>
      <p:sp>
        <p:nvSpPr>
          <p:cNvPr id="34" name="TextBox 34"/>
          <p:cNvSpPr txBox="1"/>
          <p:nvPr/>
        </p:nvSpPr>
        <p:spPr>
          <a:xfrm>
            <a:off x="926615" y="2081286"/>
            <a:ext cx="4731720" cy="782265"/>
          </a:xfrm>
          <a:prstGeom prst="rect">
            <a:avLst/>
          </a:prstGeom>
        </p:spPr>
        <p:txBody>
          <a:bodyPr lIns="0" tIns="0" rIns="0" bIns="0" rtlCol="0" anchor="t">
            <a:spAutoFit/>
          </a:bodyPr>
          <a:lstStyle/>
          <a:p>
            <a:pPr>
              <a:lnSpc>
                <a:spcPts val="6135"/>
              </a:lnSpc>
            </a:pPr>
            <a:r>
              <a:rPr lang="en-US" sz="5199" dirty="0">
                <a:solidFill>
                  <a:srgbClr val="5A3573"/>
                </a:solidFill>
                <a:latin typeface="Montserrat Extra-Bold"/>
              </a:rPr>
              <a:t>Pre-listening:</a:t>
            </a:r>
          </a:p>
        </p:txBody>
      </p:sp>
      <p:sp>
        <p:nvSpPr>
          <p:cNvPr id="35" name="TextBox 35"/>
          <p:cNvSpPr txBox="1"/>
          <p:nvPr/>
        </p:nvSpPr>
        <p:spPr>
          <a:xfrm>
            <a:off x="10516093" y="5288913"/>
            <a:ext cx="4114307" cy="2487091"/>
          </a:xfrm>
          <a:prstGeom prst="rect">
            <a:avLst/>
          </a:prstGeom>
        </p:spPr>
        <p:txBody>
          <a:bodyPr wrap="square" lIns="0" tIns="0" rIns="0" bIns="0" rtlCol="0" anchor="t">
            <a:spAutoFit/>
          </a:bodyPr>
          <a:lstStyle/>
          <a:p>
            <a:pPr>
              <a:lnSpc>
                <a:spcPts val="2800"/>
              </a:lnSpc>
            </a:pPr>
            <a:r>
              <a:rPr lang="en-US" sz="2000" dirty="0">
                <a:solidFill>
                  <a:srgbClr val="5A3573"/>
                </a:solidFill>
                <a:latin typeface="Montserrat"/>
              </a:rPr>
              <a:t>Department of Biomedical Engineering, University of California Davis, USA </a:t>
            </a:r>
          </a:p>
          <a:p>
            <a:pPr>
              <a:lnSpc>
                <a:spcPts val="2800"/>
              </a:lnSpc>
            </a:pPr>
            <a:endParaRPr lang="en-US" sz="2000" dirty="0">
              <a:solidFill>
                <a:srgbClr val="5A3573"/>
              </a:solidFill>
              <a:latin typeface="Montserrat"/>
            </a:endParaRPr>
          </a:p>
          <a:p>
            <a:pPr>
              <a:lnSpc>
                <a:spcPts val="2800"/>
              </a:lnSpc>
            </a:pPr>
            <a:r>
              <a:rPr lang="en-US" sz="2000" dirty="0">
                <a:solidFill>
                  <a:srgbClr val="5A3573"/>
                </a:solidFill>
                <a:latin typeface="Montserrat Extra-Bold"/>
              </a:rPr>
              <a:t>FIELDS OF RESEARCH</a:t>
            </a:r>
          </a:p>
          <a:p>
            <a:pPr>
              <a:lnSpc>
                <a:spcPts val="2800"/>
              </a:lnSpc>
            </a:pPr>
            <a:r>
              <a:rPr lang="en-US" sz="2000" dirty="0">
                <a:solidFill>
                  <a:srgbClr val="5A3573"/>
                </a:solidFill>
                <a:latin typeface="Montserrat"/>
              </a:rPr>
              <a:t>Biomedical engineering, medical physics</a:t>
            </a:r>
          </a:p>
        </p:txBody>
      </p:sp>
      <p:sp>
        <p:nvSpPr>
          <p:cNvPr id="36" name="TextBox 36"/>
          <p:cNvSpPr txBox="1"/>
          <p:nvPr/>
        </p:nvSpPr>
        <p:spPr>
          <a:xfrm>
            <a:off x="10516093" y="8017418"/>
            <a:ext cx="6781799" cy="1614673"/>
          </a:xfrm>
          <a:prstGeom prst="rect">
            <a:avLst/>
          </a:prstGeom>
        </p:spPr>
        <p:txBody>
          <a:bodyPr wrap="square" lIns="0" tIns="0" rIns="0" bIns="0" rtlCol="0" anchor="t">
            <a:spAutoFit/>
          </a:bodyPr>
          <a:lstStyle/>
          <a:p>
            <a:pPr>
              <a:lnSpc>
                <a:spcPts val="4340"/>
              </a:lnSpc>
            </a:pPr>
            <a:r>
              <a:rPr lang="en-US" sz="3100" dirty="0">
                <a:solidFill>
                  <a:srgbClr val="5A3573"/>
                </a:solidFill>
                <a:latin typeface="Montserrat Bold" pitchFamily="2" charset="0"/>
              </a:rPr>
              <a:t>“Don't be afraid of aiming high, </a:t>
            </a:r>
          </a:p>
          <a:p>
            <a:pPr>
              <a:lnSpc>
                <a:spcPts val="4340"/>
              </a:lnSpc>
            </a:pPr>
            <a:r>
              <a:rPr lang="en-US" sz="3100" dirty="0">
                <a:solidFill>
                  <a:srgbClr val="5A3573"/>
                </a:solidFill>
                <a:latin typeface="Montserrat Bold" pitchFamily="2" charset="0"/>
              </a:rPr>
              <a:t>don't be afraid of pursuing your dreams.”</a:t>
            </a:r>
          </a:p>
        </p:txBody>
      </p:sp>
      <p:grpSp>
        <p:nvGrpSpPr>
          <p:cNvPr id="26" name="Group 26"/>
          <p:cNvGrpSpPr/>
          <p:nvPr/>
        </p:nvGrpSpPr>
        <p:grpSpPr>
          <a:xfrm>
            <a:off x="13786632" y="1937532"/>
            <a:ext cx="3739368" cy="3739368"/>
            <a:chOff x="0" y="0"/>
            <a:chExt cx="812800" cy="812800"/>
          </a:xfrm>
        </p:grpSpPr>
        <p:sp>
          <p:nvSpPr>
            <p:cNvPr id="27" name="Freeform 2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txBody>
            <a:bodyPr/>
            <a:lstStyle/>
            <a:p>
              <a:endParaRPr lang="en-US" dirty="0"/>
            </a:p>
          </p:txBody>
        </p:sp>
        <p:sp>
          <p:nvSpPr>
            <p:cNvPr id="28" name="TextBox 28"/>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2" name="Content Placeholder 2">
            <a:extLst>
              <a:ext uri="{FF2B5EF4-FFF2-40B4-BE49-F238E27FC236}">
                <a16:creationId xmlns:a16="http://schemas.microsoft.com/office/drawing/2014/main" id="{40D1A517-6FD6-4505-92FE-20BA4FDD87E9}"/>
              </a:ext>
            </a:extLst>
          </p:cNvPr>
          <p:cNvSpPr txBox="1">
            <a:spLocks/>
          </p:cNvSpPr>
          <p:nvPr/>
        </p:nvSpPr>
        <p:spPr>
          <a:xfrm>
            <a:off x="926615" y="3543300"/>
            <a:ext cx="7760185" cy="4343400"/>
          </a:xfrm>
          <a:prstGeom prst="rect">
            <a:avLst/>
          </a:prstGeom>
        </p:spPr>
        <p:txBody>
          <a:bodyPr numCol="1"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spcAft>
                <a:spcPts val="800"/>
              </a:spcAft>
              <a:buNone/>
            </a:pPr>
            <a:r>
              <a:rPr lang="en-GB" sz="2000" b="1" dirty="0">
                <a:latin typeface="Montserrat" pitchFamily="2" charset="77"/>
                <a:ea typeface="Calibri" panose="020F0502020204030204" pitchFamily="34" charset="0"/>
                <a:cs typeface="Calibri" panose="020F0502020204030204" pitchFamily="34" charset="0"/>
              </a:rPr>
              <a:t>Professor Simon Cherry </a:t>
            </a:r>
            <a:r>
              <a:rPr lang="en-GB" sz="2000" dirty="0">
                <a:latin typeface="Montserrat" pitchFamily="2" charset="77"/>
                <a:ea typeface="Calibri" panose="020F0502020204030204" pitchFamily="34" charset="0"/>
                <a:cs typeface="Calibri" panose="020F0502020204030204" pitchFamily="34" charset="0"/>
              </a:rPr>
              <a:t>has developed the world’s first full-body medical imaging scanner. In this podcast, he discusses how the discoveries of past physicists have influenced his work, the importance of teamwork for success in science, and how to build confidence in yourself.</a:t>
            </a:r>
          </a:p>
          <a:p>
            <a:pPr>
              <a:lnSpc>
                <a:spcPct val="110000"/>
              </a:lnSpc>
              <a:spcAft>
                <a:spcPts val="800"/>
              </a:spcAft>
              <a:buFont typeface="+mj-lt"/>
              <a:buAutoNum type="arabicPeriod"/>
            </a:pPr>
            <a:r>
              <a:rPr lang="en-GB" sz="2000" b="1" dirty="0">
                <a:latin typeface="Montserrat" pitchFamily="2" charset="77"/>
                <a:ea typeface="Calibri" panose="020F0502020204030204" pitchFamily="34" charset="0"/>
                <a:cs typeface="Calibri" panose="020F0502020204030204" pitchFamily="34" charset="0"/>
              </a:rPr>
              <a:t>What do you think </a:t>
            </a:r>
            <a:r>
              <a:rPr lang="en-GB" sz="2000" dirty="0">
                <a:latin typeface="Montserrat" pitchFamily="2" charset="77"/>
                <a:ea typeface="Calibri" panose="020F0502020204030204" pitchFamily="34" charset="0"/>
                <a:cs typeface="Calibri" panose="020F0502020204030204" pitchFamily="34" charset="0"/>
              </a:rPr>
              <a:t>the field of medical physics involves?</a:t>
            </a:r>
          </a:p>
          <a:p>
            <a:pPr>
              <a:lnSpc>
                <a:spcPct val="110000"/>
              </a:lnSpc>
              <a:spcAft>
                <a:spcPts val="800"/>
              </a:spcAft>
              <a:buFont typeface="+mj-lt"/>
              <a:buAutoNum type="arabicPeriod"/>
            </a:pPr>
            <a:r>
              <a:rPr lang="en-GB" sz="2000" b="1" dirty="0">
                <a:latin typeface="Montserrat" pitchFamily="2" charset="77"/>
                <a:ea typeface="Calibri" panose="020F0502020204030204" pitchFamily="34" charset="0"/>
                <a:cs typeface="Calibri" panose="020F0502020204030204" pitchFamily="34" charset="0"/>
              </a:rPr>
              <a:t>Why do you think </a:t>
            </a:r>
            <a:r>
              <a:rPr lang="en-GB" sz="2000" dirty="0">
                <a:latin typeface="Montserrat" pitchFamily="2" charset="77"/>
                <a:ea typeface="Calibri" panose="020F0502020204030204" pitchFamily="34" charset="0"/>
                <a:cs typeface="Calibri" panose="020F0502020204030204" pitchFamily="34" charset="0"/>
              </a:rPr>
              <a:t>scientific discoveries and inventions rely on teamwork?</a:t>
            </a:r>
          </a:p>
          <a:p>
            <a:pPr>
              <a:lnSpc>
                <a:spcPct val="110000"/>
              </a:lnSpc>
              <a:spcAft>
                <a:spcPts val="800"/>
              </a:spcAft>
              <a:buFont typeface="+mj-lt"/>
              <a:buAutoNum type="arabicPeriod"/>
            </a:pPr>
            <a:r>
              <a:rPr lang="en-GB" sz="2000" b="1" dirty="0">
                <a:latin typeface="Montserrat" pitchFamily="2" charset="77"/>
                <a:ea typeface="Calibri" panose="020F0502020204030204" pitchFamily="34" charset="0"/>
                <a:cs typeface="Calibri" panose="020F0502020204030204" pitchFamily="34" charset="0"/>
              </a:rPr>
              <a:t>How confident are you </a:t>
            </a:r>
            <a:r>
              <a:rPr lang="en-GB" sz="2000" dirty="0">
                <a:latin typeface="Montserrat" pitchFamily="2" charset="77"/>
                <a:ea typeface="Calibri" panose="020F0502020204030204" pitchFamily="34" charset="0"/>
                <a:cs typeface="Calibri" panose="020F0502020204030204" pitchFamily="34" charset="0"/>
              </a:rPr>
              <a:t>in your own abilities? How do you think you could increase your confidence?</a:t>
            </a:r>
          </a:p>
          <a:p>
            <a:pPr>
              <a:lnSpc>
                <a:spcPct val="110000"/>
              </a:lnSpc>
              <a:spcAft>
                <a:spcPts val="800"/>
              </a:spcAft>
              <a:buFont typeface="+mj-lt"/>
              <a:buAutoNum type="arabicPeriod"/>
            </a:pPr>
            <a:endParaRPr lang="en-GB" sz="2000" dirty="0">
              <a:solidFill>
                <a:srgbClr val="145D8D"/>
              </a:solidFill>
            </a:endParaRPr>
          </a:p>
          <a:p>
            <a:pPr>
              <a:lnSpc>
                <a:spcPct val="110000"/>
              </a:lnSpc>
              <a:spcAft>
                <a:spcPts val="800"/>
              </a:spcAft>
              <a:buFont typeface="+mj-lt"/>
              <a:buAutoNum type="arabicPeriod"/>
            </a:pPr>
            <a:endParaRPr lang="en-GB" sz="2000" dirty="0">
              <a:latin typeface="Montserrat" pitchFamily="2" charset="77"/>
              <a:ea typeface="Calibri" panose="020F0502020204030204" pitchFamily="34" charset="0"/>
              <a:cs typeface="Calibri" panose="020F0502020204030204" pitchFamily="34" charset="0"/>
            </a:endParaRPr>
          </a:p>
        </p:txBody>
      </p:sp>
      <p:sp>
        <p:nvSpPr>
          <p:cNvPr id="3" name="TextBox 55">
            <a:extLst>
              <a:ext uri="{FF2B5EF4-FFF2-40B4-BE49-F238E27FC236}">
                <a16:creationId xmlns:a16="http://schemas.microsoft.com/office/drawing/2014/main" id="{54285281-03D7-0694-33E3-8B4478EB2997}"/>
              </a:ext>
            </a:extLst>
          </p:cNvPr>
          <p:cNvSpPr txBox="1"/>
          <p:nvPr/>
        </p:nvSpPr>
        <p:spPr>
          <a:xfrm>
            <a:off x="685153" y="568779"/>
            <a:ext cx="8230247" cy="284693"/>
          </a:xfrm>
          <a:prstGeom prst="rect">
            <a:avLst/>
          </a:prstGeom>
        </p:spPr>
        <p:txBody>
          <a:bodyPr wrap="square" lIns="0" tIns="0" rIns="0" bIns="0" rtlCol="0" anchor="t">
            <a:spAutoFit/>
          </a:bodyPr>
          <a:lstStyle/>
          <a:p>
            <a:pPr>
              <a:lnSpc>
                <a:spcPts val="2380"/>
              </a:lnSpc>
            </a:pPr>
            <a:r>
              <a:rPr lang="en-US" sz="1700" b="1" dirty="0">
                <a:solidFill>
                  <a:srgbClr val="B9CF3B"/>
                </a:solidFill>
                <a:latin typeface="Montserrat" pitchFamily="2" charset="77"/>
              </a:rPr>
              <a:t>Pre-listening</a:t>
            </a:r>
            <a:r>
              <a:rPr lang="en-US" sz="1700" dirty="0">
                <a:solidFill>
                  <a:srgbClr val="B9CF3B"/>
                </a:solidFill>
                <a:latin typeface="Montserrat" pitchFamily="2" charset="77"/>
              </a:rPr>
              <a:t> </a:t>
            </a:r>
            <a:r>
              <a:rPr lang="en-US" sz="1700" dirty="0">
                <a:solidFill>
                  <a:srgbClr val="5A3573"/>
                </a:solidFill>
                <a:latin typeface="Montserrat" pitchFamily="2" charset="77"/>
              </a:rPr>
              <a:t> </a:t>
            </a:r>
            <a:r>
              <a:rPr lang="en-US" sz="1700" dirty="0">
                <a:solidFill>
                  <a:srgbClr val="5A3573"/>
                </a:solidFill>
                <a:latin typeface="Montserrat"/>
              </a:rPr>
              <a:t>|  </a:t>
            </a:r>
            <a:r>
              <a:rPr lang="en-US" sz="1700" dirty="0">
                <a:solidFill>
                  <a:srgbClr val="B9CF3B"/>
                </a:solidFill>
                <a:latin typeface="Montserrat" pitchFamily="2" charset="0"/>
              </a:rPr>
              <a:t>Break it down  </a:t>
            </a:r>
            <a:r>
              <a:rPr lang="en-US" sz="1700" dirty="0">
                <a:solidFill>
                  <a:srgbClr val="5A3573"/>
                </a:solidFill>
                <a:latin typeface="Montserrat"/>
              </a:rPr>
              <a:t>|</a:t>
            </a:r>
            <a:r>
              <a:rPr lang="en-US" sz="1700" dirty="0">
                <a:solidFill>
                  <a:srgbClr val="B9CF3B"/>
                </a:solidFill>
                <a:latin typeface="Montserrat"/>
              </a:rPr>
              <a:t>  Post-listening </a:t>
            </a:r>
            <a:r>
              <a:rPr lang="en-US" sz="1700" dirty="0">
                <a:solidFill>
                  <a:srgbClr val="5A3573"/>
                </a:solidFill>
                <a:latin typeface="Montserrat"/>
              </a:rPr>
              <a:t> |  </a:t>
            </a:r>
            <a:r>
              <a:rPr lang="en-US" sz="1700" dirty="0">
                <a:solidFill>
                  <a:srgbClr val="B9CF3B"/>
                </a:solidFill>
                <a:latin typeface="Montserrat"/>
              </a:rPr>
              <a:t>Learn more</a:t>
            </a:r>
          </a:p>
        </p:txBody>
      </p:sp>
      <p:pic>
        <p:nvPicPr>
          <p:cNvPr id="5" name="Picture 4" descr="A person in a suit and tie&#10;&#10;Description automatically generated">
            <a:extLst>
              <a:ext uri="{FF2B5EF4-FFF2-40B4-BE49-F238E27FC236}">
                <a16:creationId xmlns:a16="http://schemas.microsoft.com/office/drawing/2014/main" id="{D25552A9-B8F8-00AF-0AE7-9F3374345C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30384" y="2081286"/>
            <a:ext cx="3451860" cy="3451860"/>
          </a:xfrm>
          <a:prstGeom prst="ellipse">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1000"/>
                                        <p:tgtEl>
                                          <p:spTgt spid="2">
                                            <p:txEl>
                                              <p:pRg st="3" end="3"/>
                                            </p:txEl>
                                          </p:spTgt>
                                        </p:tgtEl>
                                      </p:cBhvr>
                                    </p:animEffect>
                                    <p:anim calcmode="lin" valueType="num">
                                      <p:cBhvr>
                                        <p:cTn id="2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88640" y="1543230"/>
            <a:ext cx="9253929" cy="782265"/>
          </a:xfrm>
          <a:prstGeom prst="rect">
            <a:avLst/>
          </a:prstGeom>
        </p:spPr>
        <p:txBody>
          <a:bodyPr lIns="0" tIns="0" rIns="0" bIns="0" rtlCol="0" anchor="t">
            <a:spAutoFit/>
          </a:bodyPr>
          <a:lstStyle/>
          <a:p>
            <a:pPr>
              <a:lnSpc>
                <a:spcPts val="6135"/>
              </a:lnSpc>
            </a:pPr>
            <a:r>
              <a:rPr lang="en-US" sz="5199" dirty="0">
                <a:solidFill>
                  <a:srgbClr val="5A3573"/>
                </a:solidFill>
                <a:latin typeface="Montserrat Extra-Bold"/>
              </a:rPr>
              <a:t>Break the podcast down:</a:t>
            </a:r>
          </a:p>
        </p:txBody>
      </p:sp>
      <p:pic>
        <p:nvPicPr>
          <p:cNvPr id="29" name="Picture 28">
            <a:extLst>
              <a:ext uri="{FF2B5EF4-FFF2-40B4-BE49-F238E27FC236}">
                <a16:creationId xmlns:a16="http://schemas.microsoft.com/office/drawing/2014/main" id="{B1E9455F-C122-33A9-00CA-E748F6F6767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9372600" y="0"/>
            <a:ext cx="8915400" cy="10309821"/>
          </a:xfrm>
          <a:prstGeom prst="rect">
            <a:avLst/>
          </a:prstGeom>
        </p:spPr>
      </p:pic>
      <p:sp>
        <p:nvSpPr>
          <p:cNvPr id="4" name="Content Placeholder 2">
            <a:extLst>
              <a:ext uri="{FF2B5EF4-FFF2-40B4-BE49-F238E27FC236}">
                <a16:creationId xmlns:a16="http://schemas.microsoft.com/office/drawing/2014/main" id="{B8AA8134-E568-BC47-ED49-B684404FDB7F}"/>
              </a:ext>
            </a:extLst>
          </p:cNvPr>
          <p:cNvSpPr txBox="1">
            <a:spLocks/>
          </p:cNvSpPr>
          <p:nvPr/>
        </p:nvSpPr>
        <p:spPr>
          <a:xfrm>
            <a:off x="892160" y="4151365"/>
            <a:ext cx="7521817" cy="12207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10000"/>
              </a:lnSpc>
              <a:spcBef>
                <a:spcPts val="0"/>
              </a:spcBef>
              <a:spcAft>
                <a:spcPts val="600"/>
              </a:spcAft>
              <a:buFont typeface="+mj-lt"/>
              <a:buAutoNum type="arabicPeriod"/>
            </a:pPr>
            <a:r>
              <a:rPr lang="en-GB" sz="1800" b="1" dirty="0">
                <a:latin typeface="Montserrat" pitchFamily="2" charset="77"/>
                <a:ea typeface="Calibri" panose="020F0502020204030204" pitchFamily="34" charset="0"/>
                <a:cs typeface="Calibri Light" panose="020F0302020204030204" pitchFamily="34" charset="0"/>
              </a:rPr>
              <a:t>What happens when </a:t>
            </a:r>
            <a:r>
              <a:rPr lang="en-GB" sz="1800" dirty="0">
                <a:latin typeface="Montserrat" pitchFamily="2" charset="77"/>
                <a:ea typeface="Calibri" panose="020F0502020204030204" pitchFamily="34" charset="0"/>
                <a:cs typeface="Calibri Light" panose="020F0302020204030204" pitchFamily="34" charset="0"/>
              </a:rPr>
              <a:t>radioactive materials decay?</a:t>
            </a:r>
          </a:p>
          <a:p>
            <a:pPr marL="342900" indent="-342900">
              <a:lnSpc>
                <a:spcPct val="110000"/>
              </a:lnSpc>
              <a:spcBef>
                <a:spcPts val="0"/>
              </a:spcBef>
              <a:spcAft>
                <a:spcPts val="600"/>
              </a:spcAft>
              <a:buFont typeface="+mj-lt"/>
              <a:buAutoNum type="arabicPeriod"/>
            </a:pPr>
            <a:r>
              <a:rPr lang="en-GB" sz="1800" b="1" dirty="0">
                <a:latin typeface="Montserrat" pitchFamily="2" charset="77"/>
                <a:ea typeface="Calibri" panose="020F0502020204030204" pitchFamily="34" charset="0"/>
                <a:cs typeface="Calibri Light" panose="020F0302020204030204" pitchFamily="34" charset="0"/>
              </a:rPr>
              <a:t>How have the discoveries </a:t>
            </a:r>
            <a:r>
              <a:rPr lang="en-GB" sz="1800" dirty="0">
                <a:latin typeface="Montserrat" pitchFamily="2" charset="77"/>
                <a:ea typeface="Calibri" panose="020F0502020204030204" pitchFamily="34" charset="0"/>
                <a:cs typeface="Calibri Light" panose="020F0302020204030204" pitchFamily="34" charset="0"/>
              </a:rPr>
              <a:t>of Marie Curie and Albert Einstein influenced Simon’s work? </a:t>
            </a:r>
          </a:p>
        </p:txBody>
      </p:sp>
      <p:sp>
        <p:nvSpPr>
          <p:cNvPr id="5" name="TextBox 4">
            <a:extLst>
              <a:ext uri="{FF2B5EF4-FFF2-40B4-BE49-F238E27FC236}">
                <a16:creationId xmlns:a16="http://schemas.microsoft.com/office/drawing/2014/main" id="{5A9261F7-FCBE-40C2-FAC7-0983D2834D45}"/>
              </a:ext>
            </a:extLst>
          </p:cNvPr>
          <p:cNvSpPr txBox="1"/>
          <p:nvPr/>
        </p:nvSpPr>
        <p:spPr>
          <a:xfrm>
            <a:off x="1273393" y="3283250"/>
            <a:ext cx="2841523" cy="646331"/>
          </a:xfrm>
          <a:prstGeom prst="rect">
            <a:avLst/>
          </a:prstGeom>
          <a:noFill/>
        </p:spPr>
        <p:txBody>
          <a:bodyPr wrap="square" rtlCol="0">
            <a:spAutoFit/>
          </a:bodyPr>
          <a:lstStyle/>
          <a:p>
            <a:r>
              <a:rPr lang="en-GB" b="1" dirty="0">
                <a:solidFill>
                  <a:srgbClr val="5A3573"/>
                </a:solidFill>
                <a:latin typeface="Montserrat Black" pitchFamily="2" charset="77"/>
                <a:ea typeface="Calibri" panose="020F0502020204030204" pitchFamily="34" charset="0"/>
                <a:cs typeface="Calibri Light" panose="020F0302020204030204" pitchFamily="34" charset="0"/>
              </a:rPr>
              <a:t>Up to 03:00 minutes</a:t>
            </a:r>
          </a:p>
          <a:p>
            <a:endParaRPr lang="en-US" dirty="0"/>
          </a:p>
        </p:txBody>
      </p:sp>
      <p:sp>
        <p:nvSpPr>
          <p:cNvPr id="6" name="TextBox 5">
            <a:extLst>
              <a:ext uri="{FF2B5EF4-FFF2-40B4-BE49-F238E27FC236}">
                <a16:creationId xmlns:a16="http://schemas.microsoft.com/office/drawing/2014/main" id="{9EAF950C-7487-37B4-CD87-34B03E2B75AB}"/>
              </a:ext>
            </a:extLst>
          </p:cNvPr>
          <p:cNvSpPr txBox="1"/>
          <p:nvPr/>
        </p:nvSpPr>
        <p:spPr>
          <a:xfrm>
            <a:off x="1273393" y="5954570"/>
            <a:ext cx="2841523" cy="646331"/>
          </a:xfrm>
          <a:prstGeom prst="rect">
            <a:avLst/>
          </a:prstGeom>
          <a:noFill/>
        </p:spPr>
        <p:txBody>
          <a:bodyPr wrap="square" rtlCol="0">
            <a:spAutoFit/>
          </a:bodyPr>
          <a:lstStyle/>
          <a:p>
            <a:r>
              <a:rPr lang="en-GB" b="1" dirty="0">
                <a:solidFill>
                  <a:srgbClr val="5A3573"/>
                </a:solidFill>
                <a:latin typeface="Montserrat Black" pitchFamily="2" charset="77"/>
                <a:ea typeface="Calibri" panose="020F0502020204030204" pitchFamily="34" charset="0"/>
                <a:cs typeface="Calibri Light" panose="020F0302020204030204" pitchFamily="34" charset="0"/>
              </a:rPr>
              <a:t>03:00 – 04:00</a:t>
            </a:r>
          </a:p>
          <a:p>
            <a:endParaRPr lang="en-US" dirty="0"/>
          </a:p>
        </p:txBody>
      </p:sp>
      <p:pic>
        <p:nvPicPr>
          <p:cNvPr id="8" name="Picture 7">
            <a:extLst>
              <a:ext uri="{FF2B5EF4-FFF2-40B4-BE49-F238E27FC236}">
                <a16:creationId xmlns:a16="http://schemas.microsoft.com/office/drawing/2014/main" id="{882F84F4-C6B8-83C1-192C-4AC6BBCFC5F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32265" y="2854174"/>
            <a:ext cx="883743" cy="981634"/>
          </a:xfrm>
          <a:prstGeom prst="rect">
            <a:avLst/>
          </a:prstGeom>
        </p:spPr>
      </p:pic>
      <p:pic>
        <p:nvPicPr>
          <p:cNvPr id="10" name="Picture 9">
            <a:extLst>
              <a:ext uri="{FF2B5EF4-FFF2-40B4-BE49-F238E27FC236}">
                <a16:creationId xmlns:a16="http://schemas.microsoft.com/office/drawing/2014/main" id="{976ADAE4-716E-A646-F197-073F70E3F34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33008" y="5524500"/>
            <a:ext cx="883743" cy="981634"/>
          </a:xfrm>
          <a:prstGeom prst="rect">
            <a:avLst/>
          </a:prstGeom>
        </p:spPr>
      </p:pic>
      <p:sp>
        <p:nvSpPr>
          <p:cNvPr id="3" name="TextBox 55">
            <a:extLst>
              <a:ext uri="{FF2B5EF4-FFF2-40B4-BE49-F238E27FC236}">
                <a16:creationId xmlns:a16="http://schemas.microsoft.com/office/drawing/2014/main" id="{0E2743B5-0269-D855-44F8-F5D243DB8923}"/>
              </a:ext>
            </a:extLst>
          </p:cNvPr>
          <p:cNvSpPr txBox="1"/>
          <p:nvPr/>
        </p:nvSpPr>
        <p:spPr>
          <a:xfrm>
            <a:off x="685153" y="568779"/>
            <a:ext cx="8230247" cy="284693"/>
          </a:xfrm>
          <a:prstGeom prst="rect">
            <a:avLst/>
          </a:prstGeom>
        </p:spPr>
        <p:txBody>
          <a:bodyPr wrap="square" lIns="0" tIns="0" rIns="0" bIns="0" rtlCol="0" anchor="t">
            <a:spAutoFit/>
          </a:bodyPr>
          <a:lstStyle/>
          <a:p>
            <a:pPr>
              <a:lnSpc>
                <a:spcPts val="2380"/>
              </a:lnSpc>
            </a:pPr>
            <a:r>
              <a:rPr lang="en-US" sz="1700" dirty="0">
                <a:solidFill>
                  <a:srgbClr val="B9CF3B"/>
                </a:solidFill>
                <a:latin typeface="Montserrat" pitchFamily="2" charset="77"/>
              </a:rPr>
              <a:t>Pre-listening </a:t>
            </a:r>
            <a:r>
              <a:rPr lang="en-US" sz="1700" dirty="0">
                <a:solidFill>
                  <a:srgbClr val="5A3573"/>
                </a:solidFill>
                <a:latin typeface="Montserrat" pitchFamily="2" charset="77"/>
              </a:rPr>
              <a:t> </a:t>
            </a:r>
            <a:r>
              <a:rPr lang="en-US" sz="1700" dirty="0">
                <a:solidFill>
                  <a:srgbClr val="5A3573"/>
                </a:solidFill>
                <a:latin typeface="Montserrat"/>
              </a:rPr>
              <a:t>|  </a:t>
            </a:r>
            <a:r>
              <a:rPr lang="en-US" sz="1700" b="1" dirty="0">
                <a:solidFill>
                  <a:srgbClr val="B9CF3B"/>
                </a:solidFill>
                <a:latin typeface="Montserrat Black" pitchFamily="2" charset="77"/>
              </a:rPr>
              <a:t>Break it down  </a:t>
            </a:r>
            <a:r>
              <a:rPr lang="en-US" sz="1700" dirty="0">
                <a:solidFill>
                  <a:srgbClr val="5A3573"/>
                </a:solidFill>
                <a:latin typeface="Montserrat"/>
              </a:rPr>
              <a:t>|</a:t>
            </a:r>
            <a:r>
              <a:rPr lang="en-US" sz="1700" dirty="0">
                <a:solidFill>
                  <a:srgbClr val="B9CF3B"/>
                </a:solidFill>
                <a:latin typeface="Montserrat"/>
              </a:rPr>
              <a:t>  Post-listening </a:t>
            </a:r>
            <a:r>
              <a:rPr lang="en-US" sz="1700" dirty="0">
                <a:solidFill>
                  <a:srgbClr val="5A3573"/>
                </a:solidFill>
                <a:latin typeface="Montserrat"/>
              </a:rPr>
              <a:t> |  </a:t>
            </a:r>
            <a:r>
              <a:rPr lang="en-US" sz="1700" dirty="0">
                <a:solidFill>
                  <a:srgbClr val="B9CF3B"/>
                </a:solidFill>
                <a:latin typeface="Montserrat"/>
              </a:rPr>
              <a:t>Learn more</a:t>
            </a:r>
          </a:p>
        </p:txBody>
      </p:sp>
      <p:sp>
        <p:nvSpPr>
          <p:cNvPr id="9" name="Content Placeholder 2">
            <a:extLst>
              <a:ext uri="{FF2B5EF4-FFF2-40B4-BE49-F238E27FC236}">
                <a16:creationId xmlns:a16="http://schemas.microsoft.com/office/drawing/2014/main" id="{B845FB61-382E-A6CE-4F63-1776D4675CE8}"/>
              </a:ext>
            </a:extLst>
          </p:cNvPr>
          <p:cNvSpPr txBox="1">
            <a:spLocks/>
          </p:cNvSpPr>
          <p:nvPr/>
        </p:nvSpPr>
        <p:spPr>
          <a:xfrm>
            <a:off x="848823" y="6896100"/>
            <a:ext cx="7521817" cy="16764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10000"/>
              </a:lnSpc>
              <a:spcBef>
                <a:spcPts val="0"/>
              </a:spcBef>
              <a:spcAft>
                <a:spcPts val="600"/>
              </a:spcAft>
              <a:buFont typeface="+mj-lt"/>
              <a:buAutoNum type="arabicPeriod" startAt="3"/>
            </a:pPr>
            <a:r>
              <a:rPr lang="en-GB" sz="1800" b="1" dirty="0">
                <a:latin typeface="Montserrat" pitchFamily="2" charset="77"/>
                <a:ea typeface="Calibri" panose="020F0502020204030204" pitchFamily="34" charset="0"/>
                <a:cs typeface="Calibri Light" panose="020F0302020204030204" pitchFamily="34" charset="0"/>
              </a:rPr>
              <a:t>Which field of physics </a:t>
            </a:r>
            <a:r>
              <a:rPr lang="en-GB" sz="1800" dirty="0">
                <a:latin typeface="Montserrat" pitchFamily="2" charset="77"/>
                <a:ea typeface="Calibri" panose="020F0502020204030204" pitchFamily="34" charset="0"/>
                <a:cs typeface="Calibri Light" panose="020F0302020204030204" pitchFamily="34" charset="0"/>
              </a:rPr>
              <a:t>most interests you, and why?</a:t>
            </a:r>
          </a:p>
          <a:p>
            <a:pPr marL="342900" indent="-342900">
              <a:lnSpc>
                <a:spcPct val="110000"/>
              </a:lnSpc>
              <a:spcBef>
                <a:spcPts val="0"/>
              </a:spcBef>
              <a:spcAft>
                <a:spcPts val="600"/>
              </a:spcAft>
              <a:buFont typeface="+mj-lt"/>
              <a:buAutoNum type="arabicPeriod" startAt="3"/>
            </a:pPr>
            <a:r>
              <a:rPr lang="en-GB" sz="1800" b="1" dirty="0">
                <a:latin typeface="Montserrat" pitchFamily="2" charset="77"/>
                <a:ea typeface="Calibri" panose="020F0502020204030204" pitchFamily="34" charset="0"/>
                <a:cs typeface="Calibri Light" panose="020F0302020204030204" pitchFamily="34" charset="0"/>
              </a:rPr>
              <a:t>Why was Simon </a:t>
            </a:r>
            <a:r>
              <a:rPr lang="en-GB" sz="1800" dirty="0">
                <a:latin typeface="Montserrat" pitchFamily="2" charset="77"/>
                <a:ea typeface="Calibri" panose="020F0502020204030204" pitchFamily="34" charset="0"/>
                <a:cs typeface="Calibri Light" panose="020F0302020204030204" pitchFamily="34" charset="0"/>
              </a:rPr>
              <a:t>attracted to the field of medical physics?</a:t>
            </a:r>
          </a:p>
          <a:p>
            <a:pPr marL="342900" indent="-342900">
              <a:lnSpc>
                <a:spcPct val="110000"/>
              </a:lnSpc>
              <a:spcBef>
                <a:spcPts val="0"/>
              </a:spcBef>
              <a:spcAft>
                <a:spcPts val="600"/>
              </a:spcAft>
              <a:buFont typeface="+mj-lt"/>
              <a:buAutoNum type="arabicPeriod" startAt="3"/>
            </a:pPr>
            <a:r>
              <a:rPr lang="en-GB" sz="1800" b="1" dirty="0">
                <a:latin typeface="Montserrat" pitchFamily="2" charset="77"/>
                <a:ea typeface="Calibri" panose="020F0502020204030204" pitchFamily="34" charset="0"/>
                <a:cs typeface="Calibri Light" panose="020F0302020204030204" pitchFamily="34" charset="0"/>
              </a:rPr>
              <a:t>What joys and challenges </a:t>
            </a:r>
            <a:r>
              <a:rPr lang="en-GB" sz="1800" dirty="0">
                <a:latin typeface="Montserrat" pitchFamily="2" charset="77"/>
                <a:ea typeface="Calibri" panose="020F0502020204030204" pitchFamily="34" charset="0"/>
                <a:cs typeface="Calibri Light" panose="020F0302020204030204" pitchFamily="34" charset="0"/>
              </a:rPr>
              <a:t>do you think you would face when starting work in a field that is new to you?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9">
                                            <p:txEl>
                                              <p:pRg st="0" end="0"/>
                                            </p:txEl>
                                          </p:spTgt>
                                        </p:tgtEl>
                                        <p:attrNameLst>
                                          <p:attrName>style.visibility</p:attrName>
                                        </p:attrNameLst>
                                      </p:cBhvr>
                                      <p:to>
                                        <p:strVal val="visible"/>
                                      </p:to>
                                    </p:set>
                                    <p:animEffect transition="in" filter="fade">
                                      <p:cBhvr>
                                        <p:cTn id="33" dur="1000"/>
                                        <p:tgtEl>
                                          <p:spTgt spid="9">
                                            <p:txEl>
                                              <p:pRg st="0" end="0"/>
                                            </p:txEl>
                                          </p:spTgt>
                                        </p:tgtEl>
                                      </p:cBhvr>
                                    </p:animEffect>
                                    <p:anim calcmode="lin" valueType="num">
                                      <p:cBhvr>
                                        <p:cTn id="34"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9">
                                            <p:txEl>
                                              <p:pRg st="1" end="1"/>
                                            </p:txEl>
                                          </p:spTgt>
                                        </p:tgtEl>
                                        <p:attrNameLst>
                                          <p:attrName>style.visibility</p:attrName>
                                        </p:attrNameLst>
                                      </p:cBhvr>
                                      <p:to>
                                        <p:strVal val="visible"/>
                                      </p:to>
                                    </p:set>
                                    <p:animEffect transition="in" filter="fade">
                                      <p:cBhvr>
                                        <p:cTn id="40" dur="1000"/>
                                        <p:tgtEl>
                                          <p:spTgt spid="9">
                                            <p:txEl>
                                              <p:pRg st="1" end="1"/>
                                            </p:txEl>
                                          </p:spTgt>
                                        </p:tgtEl>
                                      </p:cBhvr>
                                    </p:animEffect>
                                    <p:anim calcmode="lin" valueType="num">
                                      <p:cBhvr>
                                        <p:cTn id="41"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42"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9">
                                            <p:txEl>
                                              <p:pRg st="2" end="2"/>
                                            </p:txEl>
                                          </p:spTgt>
                                        </p:tgtEl>
                                        <p:attrNameLst>
                                          <p:attrName>style.visibility</p:attrName>
                                        </p:attrNameLst>
                                      </p:cBhvr>
                                      <p:to>
                                        <p:strVal val="visible"/>
                                      </p:to>
                                    </p:set>
                                    <p:animEffect transition="in" filter="fade">
                                      <p:cBhvr>
                                        <p:cTn id="47" dur="1000"/>
                                        <p:tgtEl>
                                          <p:spTgt spid="9">
                                            <p:txEl>
                                              <p:pRg st="2" end="2"/>
                                            </p:txEl>
                                          </p:spTgt>
                                        </p:tgtEl>
                                      </p:cBhvr>
                                    </p:animEffect>
                                    <p:anim calcmode="lin" valueType="num">
                                      <p:cBhvr>
                                        <p:cTn id="48"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49"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B450F3D4-CDBB-7808-977F-7982A780F73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928190" y="0"/>
            <a:ext cx="8337620" cy="10292444"/>
          </a:xfrm>
          <a:prstGeom prst="rect">
            <a:avLst/>
          </a:prstGeom>
        </p:spPr>
      </p:pic>
      <p:sp>
        <p:nvSpPr>
          <p:cNvPr id="7" name="TextBox 6">
            <a:extLst>
              <a:ext uri="{FF2B5EF4-FFF2-40B4-BE49-F238E27FC236}">
                <a16:creationId xmlns:a16="http://schemas.microsoft.com/office/drawing/2014/main" id="{4395EFD7-2B81-8E6D-C596-2C80708997A6}"/>
              </a:ext>
            </a:extLst>
          </p:cNvPr>
          <p:cNvSpPr txBox="1"/>
          <p:nvPr/>
        </p:nvSpPr>
        <p:spPr>
          <a:xfrm>
            <a:off x="1273393" y="1914976"/>
            <a:ext cx="2841523" cy="646331"/>
          </a:xfrm>
          <a:prstGeom prst="rect">
            <a:avLst/>
          </a:prstGeom>
          <a:noFill/>
        </p:spPr>
        <p:txBody>
          <a:bodyPr wrap="square" rtlCol="0">
            <a:spAutoFit/>
          </a:bodyPr>
          <a:lstStyle/>
          <a:p>
            <a:r>
              <a:rPr lang="en-GB" b="1" dirty="0">
                <a:solidFill>
                  <a:srgbClr val="5A3573"/>
                </a:solidFill>
                <a:latin typeface="Montserrat Black" pitchFamily="2" charset="77"/>
                <a:ea typeface="Calibri" panose="020F0502020204030204" pitchFamily="34" charset="0"/>
                <a:cs typeface="Calibri Light" panose="020F0302020204030204" pitchFamily="34" charset="0"/>
              </a:rPr>
              <a:t>04:00 – 07:10</a:t>
            </a:r>
          </a:p>
          <a:p>
            <a:endParaRPr lang="en-US" dirty="0"/>
          </a:p>
        </p:txBody>
      </p:sp>
      <p:pic>
        <p:nvPicPr>
          <p:cNvPr id="8" name="Picture 7">
            <a:extLst>
              <a:ext uri="{FF2B5EF4-FFF2-40B4-BE49-F238E27FC236}">
                <a16:creationId xmlns:a16="http://schemas.microsoft.com/office/drawing/2014/main" id="{F39B6402-C28C-2D68-BD64-958F9D83660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832265" y="1485900"/>
            <a:ext cx="883743" cy="981634"/>
          </a:xfrm>
          <a:prstGeom prst="rect">
            <a:avLst/>
          </a:prstGeom>
        </p:spPr>
      </p:pic>
      <p:sp>
        <p:nvSpPr>
          <p:cNvPr id="4" name="TextBox 55">
            <a:extLst>
              <a:ext uri="{FF2B5EF4-FFF2-40B4-BE49-F238E27FC236}">
                <a16:creationId xmlns:a16="http://schemas.microsoft.com/office/drawing/2014/main" id="{9977C1D2-E3E9-3FC7-C8AD-31824B03C664}"/>
              </a:ext>
            </a:extLst>
          </p:cNvPr>
          <p:cNvSpPr txBox="1"/>
          <p:nvPr/>
        </p:nvSpPr>
        <p:spPr>
          <a:xfrm>
            <a:off x="685153" y="568779"/>
            <a:ext cx="8230247" cy="284693"/>
          </a:xfrm>
          <a:prstGeom prst="rect">
            <a:avLst/>
          </a:prstGeom>
        </p:spPr>
        <p:txBody>
          <a:bodyPr wrap="square" lIns="0" tIns="0" rIns="0" bIns="0" rtlCol="0" anchor="t">
            <a:spAutoFit/>
          </a:bodyPr>
          <a:lstStyle/>
          <a:p>
            <a:pPr>
              <a:lnSpc>
                <a:spcPts val="2380"/>
              </a:lnSpc>
            </a:pPr>
            <a:r>
              <a:rPr lang="en-US" sz="1700" dirty="0">
                <a:solidFill>
                  <a:srgbClr val="B9CF3B"/>
                </a:solidFill>
                <a:latin typeface="Montserrat" pitchFamily="2" charset="77"/>
              </a:rPr>
              <a:t>Pre-listening </a:t>
            </a:r>
            <a:r>
              <a:rPr lang="en-US" sz="1700" dirty="0">
                <a:solidFill>
                  <a:srgbClr val="5A3573"/>
                </a:solidFill>
                <a:latin typeface="Montserrat" pitchFamily="2" charset="77"/>
              </a:rPr>
              <a:t> </a:t>
            </a:r>
            <a:r>
              <a:rPr lang="en-US" sz="1700" dirty="0">
                <a:solidFill>
                  <a:srgbClr val="5A3573"/>
                </a:solidFill>
                <a:latin typeface="Montserrat"/>
              </a:rPr>
              <a:t>|  </a:t>
            </a:r>
            <a:r>
              <a:rPr lang="en-US" sz="1700" b="1" dirty="0">
                <a:solidFill>
                  <a:srgbClr val="B9CF3B"/>
                </a:solidFill>
                <a:latin typeface="Montserrat Black" pitchFamily="2" charset="77"/>
              </a:rPr>
              <a:t>Break it down  </a:t>
            </a:r>
            <a:r>
              <a:rPr lang="en-US" sz="1700" dirty="0">
                <a:solidFill>
                  <a:srgbClr val="5A3573"/>
                </a:solidFill>
                <a:latin typeface="Montserrat"/>
              </a:rPr>
              <a:t>|</a:t>
            </a:r>
            <a:r>
              <a:rPr lang="en-US" sz="1700" dirty="0">
                <a:solidFill>
                  <a:srgbClr val="B9CF3B"/>
                </a:solidFill>
                <a:latin typeface="Montserrat"/>
              </a:rPr>
              <a:t>  Post-listening </a:t>
            </a:r>
            <a:r>
              <a:rPr lang="en-US" sz="1700" dirty="0">
                <a:solidFill>
                  <a:srgbClr val="5A3573"/>
                </a:solidFill>
                <a:latin typeface="Montserrat"/>
              </a:rPr>
              <a:t> |  </a:t>
            </a:r>
            <a:r>
              <a:rPr lang="en-US" sz="1700" dirty="0">
                <a:solidFill>
                  <a:srgbClr val="B9CF3B"/>
                </a:solidFill>
                <a:latin typeface="Montserrat"/>
              </a:rPr>
              <a:t>Learn more</a:t>
            </a:r>
          </a:p>
        </p:txBody>
      </p:sp>
      <p:sp>
        <p:nvSpPr>
          <p:cNvPr id="2" name="Content Placeholder 2">
            <a:extLst>
              <a:ext uri="{FF2B5EF4-FFF2-40B4-BE49-F238E27FC236}">
                <a16:creationId xmlns:a16="http://schemas.microsoft.com/office/drawing/2014/main" id="{D37B4CAD-F907-187C-4D15-9BD40259A413}"/>
              </a:ext>
            </a:extLst>
          </p:cNvPr>
          <p:cNvSpPr txBox="1">
            <a:spLocks/>
          </p:cNvSpPr>
          <p:nvPr/>
        </p:nvSpPr>
        <p:spPr>
          <a:xfrm>
            <a:off x="848823" y="2781300"/>
            <a:ext cx="8066577" cy="23207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10000"/>
              </a:lnSpc>
              <a:spcBef>
                <a:spcPts val="0"/>
              </a:spcBef>
              <a:spcAft>
                <a:spcPts val="600"/>
              </a:spcAft>
              <a:buFont typeface="+mj-lt"/>
              <a:buAutoNum type="arabicPeriod" startAt="6"/>
            </a:pPr>
            <a:r>
              <a:rPr lang="en-GB" sz="1800" b="1" dirty="0">
                <a:latin typeface="Montserrat" pitchFamily="2" charset="77"/>
                <a:ea typeface="Calibri" panose="020F0502020204030204" pitchFamily="34" charset="0"/>
                <a:cs typeface="Calibri Light" panose="020F0302020204030204" pitchFamily="34" charset="0"/>
              </a:rPr>
              <a:t>What are your current hopes </a:t>
            </a:r>
            <a:r>
              <a:rPr lang="en-GB" sz="1800" dirty="0">
                <a:latin typeface="Montserrat" pitchFamily="2" charset="77"/>
                <a:ea typeface="Calibri" panose="020F0502020204030204" pitchFamily="34" charset="0"/>
                <a:cs typeface="Calibri Light" panose="020F0302020204030204" pitchFamily="34" charset="0"/>
              </a:rPr>
              <a:t>for your future career? How could asking questions open doors to help you achieve these dreams?</a:t>
            </a:r>
          </a:p>
          <a:p>
            <a:pPr marL="342900" indent="-342900">
              <a:lnSpc>
                <a:spcPct val="110000"/>
              </a:lnSpc>
              <a:spcBef>
                <a:spcPts val="0"/>
              </a:spcBef>
              <a:spcAft>
                <a:spcPts val="600"/>
              </a:spcAft>
              <a:buFont typeface="+mj-lt"/>
              <a:buAutoNum type="arabicPeriod" startAt="6"/>
            </a:pPr>
            <a:r>
              <a:rPr lang="en-GB" sz="1800" b="1" dirty="0">
                <a:latin typeface="Montserrat" pitchFamily="2" charset="77"/>
                <a:ea typeface="Calibri" panose="020F0502020204030204" pitchFamily="34" charset="0"/>
                <a:cs typeface="Calibri Light" panose="020F0302020204030204" pitchFamily="34" charset="0"/>
              </a:rPr>
              <a:t>Why is teamwork essential </a:t>
            </a:r>
            <a:r>
              <a:rPr lang="en-GB" sz="1800" dirty="0">
                <a:latin typeface="Montserrat" pitchFamily="2" charset="77"/>
                <a:ea typeface="Calibri" panose="020F0502020204030204" pitchFamily="34" charset="0"/>
                <a:cs typeface="Calibri Light" panose="020F0302020204030204" pitchFamily="34" charset="0"/>
              </a:rPr>
              <a:t>for success in science?</a:t>
            </a:r>
          </a:p>
          <a:p>
            <a:pPr marL="342900" indent="-342900">
              <a:lnSpc>
                <a:spcPct val="110000"/>
              </a:lnSpc>
              <a:spcBef>
                <a:spcPts val="0"/>
              </a:spcBef>
              <a:spcAft>
                <a:spcPts val="600"/>
              </a:spcAft>
              <a:buFont typeface="+mj-lt"/>
              <a:buAutoNum type="arabicPeriod" startAt="6"/>
            </a:pPr>
            <a:r>
              <a:rPr lang="en-GB" sz="1800" b="1" dirty="0">
                <a:latin typeface="Montserrat" pitchFamily="2" charset="77"/>
                <a:ea typeface="Calibri" panose="020F0502020204030204" pitchFamily="34" charset="0"/>
                <a:cs typeface="Calibri Light" panose="020F0302020204030204" pitchFamily="34" charset="0"/>
              </a:rPr>
              <a:t>When was the last time </a:t>
            </a:r>
            <a:r>
              <a:rPr lang="en-GB" sz="1800" dirty="0">
                <a:latin typeface="Montserrat" pitchFamily="2" charset="77"/>
                <a:ea typeface="Calibri" panose="020F0502020204030204" pitchFamily="34" charset="0"/>
                <a:cs typeface="Calibri Light" panose="020F0302020204030204" pitchFamily="34" charset="0"/>
              </a:rPr>
              <a:t>you worked in a team? What did you contribute to the team, and how did you ensure all team members felt valued?</a:t>
            </a:r>
          </a:p>
          <a:p>
            <a:pPr marL="342900" indent="-342900">
              <a:lnSpc>
                <a:spcPct val="110000"/>
              </a:lnSpc>
              <a:spcBef>
                <a:spcPts val="0"/>
              </a:spcBef>
              <a:spcAft>
                <a:spcPts val="600"/>
              </a:spcAft>
              <a:buFont typeface="+mj-lt"/>
              <a:buAutoNum type="arabicPeriod" startAt="6"/>
            </a:pPr>
            <a:endParaRPr lang="en-GB" sz="1800" dirty="0">
              <a:latin typeface="Montserrat" pitchFamily="2" charset="77"/>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1C3192C6-4D34-A0D6-29C2-7867BA01EFE4}"/>
              </a:ext>
            </a:extLst>
          </p:cNvPr>
          <p:cNvSpPr txBox="1"/>
          <p:nvPr/>
        </p:nvSpPr>
        <p:spPr>
          <a:xfrm>
            <a:off x="1095801" y="5453019"/>
            <a:ext cx="2841523" cy="646331"/>
          </a:xfrm>
          <a:prstGeom prst="rect">
            <a:avLst/>
          </a:prstGeom>
          <a:noFill/>
        </p:spPr>
        <p:txBody>
          <a:bodyPr wrap="square" rtlCol="0">
            <a:spAutoFit/>
          </a:bodyPr>
          <a:lstStyle/>
          <a:p>
            <a:r>
              <a:rPr lang="en-GB" b="1" dirty="0">
                <a:solidFill>
                  <a:srgbClr val="5A3573"/>
                </a:solidFill>
                <a:latin typeface="Montserrat Black" pitchFamily="2" charset="77"/>
                <a:ea typeface="Calibri" panose="020F0502020204030204" pitchFamily="34" charset="0"/>
                <a:cs typeface="Calibri Light" panose="020F0302020204030204" pitchFamily="34" charset="0"/>
              </a:rPr>
              <a:t>07:10 – end</a:t>
            </a:r>
          </a:p>
          <a:p>
            <a:endParaRPr lang="en-US" dirty="0"/>
          </a:p>
        </p:txBody>
      </p:sp>
      <p:pic>
        <p:nvPicPr>
          <p:cNvPr id="9" name="Picture 8">
            <a:extLst>
              <a:ext uri="{FF2B5EF4-FFF2-40B4-BE49-F238E27FC236}">
                <a16:creationId xmlns:a16="http://schemas.microsoft.com/office/drawing/2014/main" id="{5FC71682-928D-F90D-D584-991AF0A6915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54673" y="5023943"/>
            <a:ext cx="883743" cy="981634"/>
          </a:xfrm>
          <a:prstGeom prst="rect">
            <a:avLst/>
          </a:prstGeom>
        </p:spPr>
      </p:pic>
      <p:sp>
        <p:nvSpPr>
          <p:cNvPr id="11" name="Content Placeholder 2">
            <a:extLst>
              <a:ext uri="{FF2B5EF4-FFF2-40B4-BE49-F238E27FC236}">
                <a16:creationId xmlns:a16="http://schemas.microsoft.com/office/drawing/2014/main" id="{4B264998-243A-AB30-667E-48B32B14F269}"/>
              </a:ext>
            </a:extLst>
          </p:cNvPr>
          <p:cNvSpPr txBox="1">
            <a:spLocks/>
          </p:cNvSpPr>
          <p:nvPr/>
        </p:nvSpPr>
        <p:spPr>
          <a:xfrm>
            <a:off x="848823" y="6251750"/>
            <a:ext cx="8066577" cy="23207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10000"/>
              </a:lnSpc>
              <a:spcBef>
                <a:spcPts val="0"/>
              </a:spcBef>
              <a:spcAft>
                <a:spcPts val="600"/>
              </a:spcAft>
              <a:buFont typeface="+mj-lt"/>
              <a:buAutoNum type="arabicPeriod" startAt="9"/>
            </a:pPr>
            <a:r>
              <a:rPr lang="en-GB" sz="1800" b="1" dirty="0">
                <a:latin typeface="Montserrat" pitchFamily="2" charset="77"/>
                <a:ea typeface="Calibri" panose="020F0502020204030204" pitchFamily="34" charset="0"/>
                <a:cs typeface="Calibri Light" panose="020F0302020204030204" pitchFamily="34" charset="0"/>
              </a:rPr>
              <a:t>What do you think the next steps </a:t>
            </a:r>
            <a:r>
              <a:rPr lang="en-GB" sz="1800" dirty="0">
                <a:latin typeface="Montserrat" pitchFamily="2" charset="77"/>
                <a:ea typeface="Calibri" panose="020F0502020204030204" pitchFamily="34" charset="0"/>
                <a:cs typeface="Calibri Light" panose="020F0302020204030204" pitchFamily="34" charset="0"/>
              </a:rPr>
              <a:t>on your education or career journey will be? </a:t>
            </a:r>
          </a:p>
          <a:p>
            <a:pPr marL="342900" indent="-342900">
              <a:lnSpc>
                <a:spcPct val="110000"/>
              </a:lnSpc>
              <a:spcBef>
                <a:spcPts val="0"/>
              </a:spcBef>
              <a:spcAft>
                <a:spcPts val="600"/>
              </a:spcAft>
              <a:buFont typeface="+mj-lt"/>
              <a:buAutoNum type="arabicPeriod" startAt="9"/>
            </a:pPr>
            <a:r>
              <a:rPr lang="en-GB" sz="1800" b="1" dirty="0">
                <a:latin typeface="Montserrat" pitchFamily="2" charset="77"/>
                <a:ea typeface="Calibri" panose="020F0502020204030204" pitchFamily="34" charset="0"/>
                <a:cs typeface="Calibri Light" panose="020F0302020204030204" pitchFamily="34" charset="0"/>
              </a:rPr>
              <a:t>What do you find most exciting and daunting </a:t>
            </a:r>
            <a:r>
              <a:rPr lang="en-GB" sz="1800" dirty="0">
                <a:latin typeface="Montserrat" pitchFamily="2" charset="77"/>
                <a:ea typeface="Calibri" panose="020F0502020204030204" pitchFamily="34" charset="0"/>
                <a:cs typeface="Calibri Light" panose="020F0302020204030204" pitchFamily="34" charset="0"/>
              </a:rPr>
              <a:t>about these next steps? How do you think you could overcome any challenges you will face?</a:t>
            </a:r>
          </a:p>
          <a:p>
            <a:pPr marL="342900" indent="-342900">
              <a:lnSpc>
                <a:spcPct val="110000"/>
              </a:lnSpc>
              <a:spcBef>
                <a:spcPts val="0"/>
              </a:spcBef>
              <a:spcAft>
                <a:spcPts val="600"/>
              </a:spcAft>
              <a:buFont typeface="+mj-lt"/>
              <a:buAutoNum type="arabicPeriod" startAt="9"/>
            </a:pPr>
            <a:r>
              <a:rPr lang="en-GB" sz="1800" b="1" dirty="0">
                <a:latin typeface="Montserrat" pitchFamily="2" charset="77"/>
                <a:ea typeface="Calibri" panose="020F0502020204030204" pitchFamily="34" charset="0"/>
                <a:cs typeface="Calibri Light" panose="020F0302020204030204" pitchFamily="34" charset="0"/>
              </a:rPr>
              <a:t>How could you make connections </a:t>
            </a:r>
            <a:r>
              <a:rPr lang="en-GB" sz="1800" dirty="0">
                <a:latin typeface="Montserrat" pitchFamily="2" charset="77"/>
                <a:ea typeface="Calibri" panose="020F0502020204030204" pitchFamily="34" charset="0"/>
                <a:cs typeface="Calibri Light" panose="020F0302020204030204" pitchFamily="34" charset="0"/>
              </a:rPr>
              <a:t>with people who may be able to help you get started on your chosen career?</a:t>
            </a:r>
          </a:p>
          <a:p>
            <a:pPr marL="342900" indent="-342900">
              <a:lnSpc>
                <a:spcPct val="110000"/>
              </a:lnSpc>
              <a:spcBef>
                <a:spcPts val="0"/>
              </a:spcBef>
              <a:spcAft>
                <a:spcPts val="600"/>
              </a:spcAft>
              <a:buFont typeface="+mj-lt"/>
              <a:buAutoNum type="arabicPeriod" startAt="9"/>
            </a:pPr>
            <a:endParaRPr lang="en-GB" sz="1800" dirty="0">
              <a:latin typeface="Montserrat" pitchFamily="2" charset="77"/>
              <a:ea typeface="Calibri" panose="020F0502020204030204" pitchFamily="34" charset="0"/>
              <a:cs typeface="Calibri Light" panose="020F0302020204030204" pitchFamily="34" charset="0"/>
            </a:endParaRPr>
          </a:p>
          <a:p>
            <a:pPr marL="342900" indent="-342900">
              <a:lnSpc>
                <a:spcPct val="110000"/>
              </a:lnSpc>
              <a:spcBef>
                <a:spcPts val="0"/>
              </a:spcBef>
              <a:spcAft>
                <a:spcPts val="600"/>
              </a:spcAft>
              <a:buFont typeface="+mj-lt"/>
              <a:buAutoNum type="arabicPeriod" startAt="9"/>
            </a:pPr>
            <a:endParaRPr lang="en-GB" sz="1800" dirty="0">
              <a:latin typeface="Montserrat" pitchFamily="2" charset="77"/>
              <a:ea typeface="Calibri" panose="020F0502020204030204" pitchFamily="34" charset="0"/>
              <a:cs typeface="Calibri Light" panose="020F0302020204030204" pitchFamily="34" charset="0"/>
            </a:endParaRPr>
          </a:p>
          <a:p>
            <a:pPr marL="342900" indent="-342900">
              <a:lnSpc>
                <a:spcPct val="110000"/>
              </a:lnSpc>
              <a:spcBef>
                <a:spcPts val="0"/>
              </a:spcBef>
              <a:spcAft>
                <a:spcPts val="600"/>
              </a:spcAft>
              <a:buFont typeface="+mj-lt"/>
              <a:buAutoNum type="arabicPeriod" startAt="9"/>
            </a:pPr>
            <a:endParaRPr lang="en-GB" sz="1800" dirty="0">
              <a:latin typeface="Montserrat" pitchFamily="2" charset="77"/>
              <a:ea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anim calcmode="lin" valueType="num">
                                      <p:cBhvr>
                                        <p:cTn id="34" dur="1000" fill="hold"/>
                                        <p:tgtEl>
                                          <p:spTgt spid="5"/>
                                        </p:tgtEl>
                                        <p:attrNameLst>
                                          <p:attrName>ppt_x</p:attrName>
                                        </p:attrNameLst>
                                      </p:cBhvr>
                                      <p:tavLst>
                                        <p:tav tm="0">
                                          <p:val>
                                            <p:strVal val="#ppt_x"/>
                                          </p:val>
                                        </p:tav>
                                        <p:tav tm="100000">
                                          <p:val>
                                            <p:strVal val="#ppt_x"/>
                                          </p:val>
                                        </p:tav>
                                      </p:tavLst>
                                    </p:anim>
                                    <p:anim calcmode="lin" valueType="num">
                                      <p:cBhvr>
                                        <p:cTn id="3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1">
                                            <p:txEl>
                                              <p:pRg st="0" end="0"/>
                                            </p:txEl>
                                          </p:spTgt>
                                        </p:tgtEl>
                                        <p:attrNameLst>
                                          <p:attrName>style.visibility</p:attrName>
                                        </p:attrNameLst>
                                      </p:cBhvr>
                                      <p:to>
                                        <p:strVal val="visible"/>
                                      </p:to>
                                    </p:set>
                                    <p:animEffect transition="in" filter="fade">
                                      <p:cBhvr>
                                        <p:cTn id="40" dur="1000"/>
                                        <p:tgtEl>
                                          <p:spTgt spid="11">
                                            <p:txEl>
                                              <p:pRg st="0" end="0"/>
                                            </p:txEl>
                                          </p:spTgt>
                                        </p:tgtEl>
                                      </p:cBhvr>
                                    </p:animEffect>
                                    <p:anim calcmode="lin" valueType="num">
                                      <p:cBhvr>
                                        <p:cTn id="41"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11">
                                            <p:txEl>
                                              <p:pRg st="1" end="1"/>
                                            </p:txEl>
                                          </p:spTgt>
                                        </p:tgtEl>
                                        <p:attrNameLst>
                                          <p:attrName>style.visibility</p:attrName>
                                        </p:attrNameLst>
                                      </p:cBhvr>
                                      <p:to>
                                        <p:strVal val="visible"/>
                                      </p:to>
                                    </p:set>
                                    <p:animEffect transition="in" filter="fade">
                                      <p:cBhvr>
                                        <p:cTn id="47" dur="1000"/>
                                        <p:tgtEl>
                                          <p:spTgt spid="11">
                                            <p:txEl>
                                              <p:pRg st="1" end="1"/>
                                            </p:txEl>
                                          </p:spTgt>
                                        </p:tgtEl>
                                      </p:cBhvr>
                                    </p:animEffect>
                                    <p:anim calcmode="lin" valueType="num">
                                      <p:cBhvr>
                                        <p:cTn id="48"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11">
                                            <p:txEl>
                                              <p:pRg st="2" end="2"/>
                                            </p:txEl>
                                          </p:spTgt>
                                        </p:tgtEl>
                                        <p:attrNameLst>
                                          <p:attrName>style.visibility</p:attrName>
                                        </p:attrNameLst>
                                      </p:cBhvr>
                                      <p:to>
                                        <p:strVal val="visible"/>
                                      </p:to>
                                    </p:set>
                                    <p:animEffect transition="in" filter="fade">
                                      <p:cBhvr>
                                        <p:cTn id="54" dur="1000"/>
                                        <p:tgtEl>
                                          <p:spTgt spid="11">
                                            <p:txEl>
                                              <p:pRg st="2" end="2"/>
                                            </p:txEl>
                                          </p:spTgt>
                                        </p:tgtEl>
                                      </p:cBhvr>
                                    </p:animEffect>
                                    <p:anim calcmode="lin" valueType="num">
                                      <p:cBhvr>
                                        <p:cTn id="55"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09596" y="1516361"/>
            <a:ext cx="9253929" cy="782265"/>
          </a:xfrm>
          <a:prstGeom prst="rect">
            <a:avLst/>
          </a:prstGeom>
        </p:spPr>
        <p:txBody>
          <a:bodyPr lIns="0" tIns="0" rIns="0" bIns="0" rtlCol="0" anchor="t">
            <a:spAutoFit/>
          </a:bodyPr>
          <a:lstStyle/>
          <a:p>
            <a:pPr>
              <a:lnSpc>
                <a:spcPts val="6135"/>
              </a:lnSpc>
            </a:pPr>
            <a:r>
              <a:rPr lang="en-US" sz="5199" dirty="0">
                <a:solidFill>
                  <a:srgbClr val="5A3573"/>
                </a:solidFill>
                <a:latin typeface="Montserrat Extra-Bold"/>
              </a:rPr>
              <a:t>Post-listening:</a:t>
            </a:r>
          </a:p>
        </p:txBody>
      </p:sp>
      <p:pic>
        <p:nvPicPr>
          <p:cNvPr id="29" name="Picture 28">
            <a:extLst>
              <a:ext uri="{FF2B5EF4-FFF2-40B4-BE49-F238E27FC236}">
                <a16:creationId xmlns:a16="http://schemas.microsoft.com/office/drawing/2014/main" id="{7D7D0129-3015-1EA1-D0BC-18FA0515761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889" y="5559796"/>
            <a:ext cx="18277108" cy="4754418"/>
          </a:xfrm>
          <a:prstGeom prst="rect">
            <a:avLst/>
          </a:prstGeom>
        </p:spPr>
      </p:pic>
      <p:sp>
        <p:nvSpPr>
          <p:cNvPr id="30" name="TextBox 29">
            <a:extLst>
              <a:ext uri="{FF2B5EF4-FFF2-40B4-BE49-F238E27FC236}">
                <a16:creationId xmlns:a16="http://schemas.microsoft.com/office/drawing/2014/main" id="{0F0BB14D-F682-CFF4-056F-4F38F170055A}"/>
              </a:ext>
            </a:extLst>
          </p:cNvPr>
          <p:cNvSpPr txBox="1"/>
          <p:nvPr/>
        </p:nvSpPr>
        <p:spPr>
          <a:xfrm>
            <a:off x="12331908" y="8021394"/>
            <a:ext cx="4343400" cy="1077218"/>
          </a:xfrm>
          <a:prstGeom prst="rect">
            <a:avLst/>
          </a:prstGeom>
          <a:noFill/>
        </p:spPr>
        <p:txBody>
          <a:bodyPr wrap="square" rtlCol="0">
            <a:spAutoFit/>
          </a:bodyPr>
          <a:lstStyle/>
          <a:p>
            <a:r>
              <a:rPr lang="en-GB" sz="3200" b="1" dirty="0">
                <a:latin typeface="Montserrat SemiBold" pitchFamily="2" charset="77"/>
              </a:rPr>
              <a:t>*Submit questions to Simon </a:t>
            </a:r>
            <a:r>
              <a:rPr lang="en-GB" sz="3200" b="1" dirty="0">
                <a:latin typeface="Montserrat Black" pitchFamily="2" charset="77"/>
                <a:hlinkClick r:id="rId3"/>
              </a:rPr>
              <a:t>here</a:t>
            </a:r>
            <a:endParaRPr lang="en-GB" sz="3200" b="1" dirty="0">
              <a:latin typeface="Montserrat Black" pitchFamily="2" charset="77"/>
            </a:endParaRPr>
          </a:p>
        </p:txBody>
      </p:sp>
      <p:pic>
        <p:nvPicPr>
          <p:cNvPr id="34" name="Picture 33" descr="Icon&#10;&#10;Description automatically generated">
            <a:extLst>
              <a:ext uri="{FF2B5EF4-FFF2-40B4-BE49-F238E27FC236}">
                <a16:creationId xmlns:a16="http://schemas.microsoft.com/office/drawing/2014/main" id="{0A10E188-0C0A-5EF7-4FE8-32A27056277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676557" y="7868226"/>
            <a:ext cx="1219200" cy="1245996"/>
          </a:xfrm>
          <a:prstGeom prst="rect">
            <a:avLst/>
          </a:prstGeom>
        </p:spPr>
      </p:pic>
      <p:sp>
        <p:nvSpPr>
          <p:cNvPr id="4" name="Content Placeholder 2">
            <a:extLst>
              <a:ext uri="{FF2B5EF4-FFF2-40B4-BE49-F238E27FC236}">
                <a16:creationId xmlns:a16="http://schemas.microsoft.com/office/drawing/2014/main" id="{9FC4CD32-D133-7D01-8591-CFE77DF0053C}"/>
              </a:ext>
            </a:extLst>
          </p:cNvPr>
          <p:cNvSpPr txBox="1">
            <a:spLocks/>
          </p:cNvSpPr>
          <p:nvPr/>
        </p:nvSpPr>
        <p:spPr>
          <a:xfrm>
            <a:off x="709596" y="2624511"/>
            <a:ext cx="16598795" cy="2339218"/>
          </a:xfrm>
          <a:prstGeom prst="rect">
            <a:avLst/>
          </a:prstGeom>
        </p:spPr>
        <p:txBody>
          <a:bodyPr numCol="2" spcCol="36000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7000"/>
              </a:lnSpc>
              <a:spcAft>
                <a:spcPts val="800"/>
              </a:spcAft>
              <a:buFont typeface="+mj-lt"/>
              <a:buAutoNum type="arabicPeriod"/>
            </a:pPr>
            <a:r>
              <a:rPr lang="en-GB" sz="1800" b="1" dirty="0">
                <a:latin typeface="Montserrat" pitchFamily="2" charset="77"/>
                <a:ea typeface="Calibri" panose="020F0502020204030204" pitchFamily="34" charset="0"/>
                <a:cs typeface="Calibri" panose="020F0502020204030204" pitchFamily="34" charset="0"/>
              </a:rPr>
              <a:t>When was the last time </a:t>
            </a:r>
            <a:r>
              <a:rPr lang="en-GB" sz="1800" dirty="0">
                <a:latin typeface="Montserrat" pitchFamily="2" charset="77"/>
                <a:ea typeface="Calibri" panose="020F0502020204030204" pitchFamily="34" charset="0"/>
                <a:cs typeface="Calibri" panose="020F0502020204030204" pitchFamily="34" charset="0"/>
              </a:rPr>
              <a:t>you faced a setback? How did you respond to it? What did you learn from the experience?</a:t>
            </a:r>
          </a:p>
          <a:p>
            <a:pPr>
              <a:lnSpc>
                <a:spcPct val="107000"/>
              </a:lnSpc>
              <a:spcAft>
                <a:spcPts val="800"/>
              </a:spcAft>
              <a:buFont typeface="+mj-lt"/>
              <a:buAutoNum type="arabicPeriod"/>
            </a:pPr>
            <a:r>
              <a:rPr lang="en-GB" sz="1800" b="1" dirty="0">
                <a:latin typeface="Montserrat" pitchFamily="2" charset="77"/>
                <a:ea typeface="Calibri" panose="020F0502020204030204" pitchFamily="34" charset="0"/>
                <a:cs typeface="Calibri" panose="020F0502020204030204" pitchFamily="34" charset="0"/>
              </a:rPr>
              <a:t>What areas of your life </a:t>
            </a:r>
            <a:r>
              <a:rPr lang="en-GB" sz="1800" dirty="0">
                <a:latin typeface="Montserrat" pitchFamily="2" charset="77"/>
                <a:ea typeface="Calibri" panose="020F0502020204030204" pitchFamily="34" charset="0"/>
                <a:cs typeface="Calibri" panose="020F0502020204030204" pitchFamily="34" charset="0"/>
              </a:rPr>
              <a:t>do you lack confidence in? How could you increase your confidence in yourself and your abilities? </a:t>
            </a:r>
          </a:p>
          <a:p>
            <a:pPr>
              <a:lnSpc>
                <a:spcPct val="107000"/>
              </a:lnSpc>
              <a:spcAft>
                <a:spcPts val="800"/>
              </a:spcAft>
              <a:buFont typeface="+mj-lt"/>
              <a:buAutoNum type="arabicPeriod"/>
            </a:pPr>
            <a:r>
              <a:rPr lang="en-GB" sz="1800" b="1" dirty="0">
                <a:latin typeface="Montserrat" pitchFamily="2" charset="77"/>
                <a:ea typeface="Calibri" panose="020F0502020204030204" pitchFamily="34" charset="0"/>
                <a:cs typeface="Calibri" panose="020F0502020204030204" pitchFamily="34" charset="0"/>
              </a:rPr>
              <a:t>Simon recommends that you ‘pursue what you love’. </a:t>
            </a:r>
            <a:r>
              <a:rPr lang="en-GB" sz="1800" dirty="0">
                <a:latin typeface="Montserrat" pitchFamily="2" charset="77"/>
                <a:ea typeface="Calibri" panose="020F0502020204030204" pitchFamily="34" charset="0"/>
                <a:cs typeface="Calibri" panose="020F0502020204030204" pitchFamily="34" charset="0"/>
              </a:rPr>
              <a:t>How could you build a career from your interests and hobbies?</a:t>
            </a:r>
          </a:p>
          <a:p>
            <a:pPr>
              <a:lnSpc>
                <a:spcPct val="107000"/>
              </a:lnSpc>
              <a:spcAft>
                <a:spcPts val="800"/>
              </a:spcAft>
              <a:buFont typeface="+mj-lt"/>
              <a:buAutoNum type="arabicPeriod"/>
            </a:pPr>
            <a:r>
              <a:rPr lang="en-GB" sz="1800" b="1" dirty="0">
                <a:latin typeface="Montserrat" pitchFamily="2" charset="77"/>
                <a:ea typeface="Calibri" panose="020F0502020204030204" pitchFamily="34" charset="0"/>
                <a:cs typeface="Calibri" panose="020F0502020204030204" pitchFamily="34" charset="0"/>
              </a:rPr>
              <a:t>Which piece(s) of Simon’s advice </a:t>
            </a:r>
            <a:r>
              <a:rPr lang="en-GB" sz="1800" dirty="0">
                <a:latin typeface="Montserrat" pitchFamily="2" charset="77"/>
                <a:ea typeface="Calibri" panose="020F0502020204030204" pitchFamily="34" charset="0"/>
                <a:cs typeface="Calibri" panose="020F0502020204030204" pitchFamily="34" charset="0"/>
              </a:rPr>
              <a:t>did you find most useful, and why?</a:t>
            </a:r>
          </a:p>
          <a:p>
            <a:pPr>
              <a:lnSpc>
                <a:spcPct val="107000"/>
              </a:lnSpc>
              <a:spcAft>
                <a:spcPts val="800"/>
              </a:spcAft>
              <a:buFont typeface="+mj-lt"/>
              <a:buAutoNum type="arabicPeriod"/>
            </a:pPr>
            <a:r>
              <a:rPr lang="en-GB" sz="1800" b="1" dirty="0">
                <a:latin typeface="Montserrat" pitchFamily="2" charset="77"/>
                <a:ea typeface="Calibri" panose="020F0502020204030204" pitchFamily="34" charset="0"/>
                <a:cs typeface="Calibri" panose="020F0502020204030204" pitchFamily="34" charset="0"/>
              </a:rPr>
              <a:t>What further questions </a:t>
            </a:r>
            <a:r>
              <a:rPr lang="en-GB" sz="1800" dirty="0">
                <a:latin typeface="Montserrat" pitchFamily="2" charset="77"/>
                <a:ea typeface="Calibri" panose="020F0502020204030204" pitchFamily="34" charset="0"/>
                <a:cs typeface="Calibri" panose="020F0502020204030204" pitchFamily="34" charset="0"/>
              </a:rPr>
              <a:t>would you ask Simon about medical physics and/or his career?*</a:t>
            </a:r>
          </a:p>
          <a:p>
            <a:pPr>
              <a:lnSpc>
                <a:spcPct val="107000"/>
              </a:lnSpc>
              <a:spcAft>
                <a:spcPts val="800"/>
              </a:spcAft>
              <a:buFont typeface="+mj-lt"/>
              <a:buAutoNum type="arabicPeriod"/>
            </a:pPr>
            <a:endParaRPr lang="en-GB" sz="1800" dirty="0">
              <a:latin typeface="Montserrat" pitchFamily="2" charset="77"/>
              <a:ea typeface="Calibri" panose="020F0502020204030204" pitchFamily="34" charset="0"/>
              <a:cs typeface="Calibri" panose="020F0502020204030204" pitchFamily="34" charset="0"/>
            </a:endParaRPr>
          </a:p>
        </p:txBody>
      </p:sp>
      <p:sp>
        <p:nvSpPr>
          <p:cNvPr id="3" name="TextBox 55">
            <a:extLst>
              <a:ext uri="{FF2B5EF4-FFF2-40B4-BE49-F238E27FC236}">
                <a16:creationId xmlns:a16="http://schemas.microsoft.com/office/drawing/2014/main" id="{0CFB1D55-177B-D8F9-5A3E-5448BE634362}"/>
              </a:ext>
            </a:extLst>
          </p:cNvPr>
          <p:cNvSpPr txBox="1"/>
          <p:nvPr/>
        </p:nvSpPr>
        <p:spPr>
          <a:xfrm>
            <a:off x="685153" y="568779"/>
            <a:ext cx="8230247" cy="284693"/>
          </a:xfrm>
          <a:prstGeom prst="rect">
            <a:avLst/>
          </a:prstGeom>
        </p:spPr>
        <p:txBody>
          <a:bodyPr wrap="square" lIns="0" tIns="0" rIns="0" bIns="0" rtlCol="0" anchor="t">
            <a:spAutoFit/>
          </a:bodyPr>
          <a:lstStyle/>
          <a:p>
            <a:pPr>
              <a:lnSpc>
                <a:spcPts val="2380"/>
              </a:lnSpc>
            </a:pPr>
            <a:r>
              <a:rPr lang="en-US" sz="1700" dirty="0">
                <a:solidFill>
                  <a:srgbClr val="B9CF3B"/>
                </a:solidFill>
                <a:latin typeface="Montserrat" pitchFamily="2" charset="77"/>
              </a:rPr>
              <a:t>Pre-listening </a:t>
            </a:r>
            <a:r>
              <a:rPr lang="en-US" sz="1700" dirty="0">
                <a:solidFill>
                  <a:srgbClr val="5A3573"/>
                </a:solidFill>
                <a:latin typeface="Montserrat" pitchFamily="2" charset="77"/>
              </a:rPr>
              <a:t> </a:t>
            </a:r>
            <a:r>
              <a:rPr lang="en-US" sz="1700" dirty="0">
                <a:solidFill>
                  <a:srgbClr val="5A3573"/>
                </a:solidFill>
                <a:latin typeface="Montserrat"/>
              </a:rPr>
              <a:t>|  </a:t>
            </a:r>
            <a:r>
              <a:rPr lang="en-US" sz="1700" dirty="0">
                <a:solidFill>
                  <a:srgbClr val="B9CF3B"/>
                </a:solidFill>
                <a:latin typeface="Montserrat" pitchFamily="2" charset="0"/>
              </a:rPr>
              <a:t>Break it down  </a:t>
            </a:r>
            <a:r>
              <a:rPr lang="en-US" sz="1700" dirty="0">
                <a:solidFill>
                  <a:srgbClr val="5A3573"/>
                </a:solidFill>
                <a:latin typeface="Montserrat"/>
              </a:rPr>
              <a:t>|</a:t>
            </a:r>
            <a:r>
              <a:rPr lang="en-US" sz="1700" dirty="0">
                <a:solidFill>
                  <a:srgbClr val="B9CF3B"/>
                </a:solidFill>
                <a:latin typeface="Montserrat"/>
              </a:rPr>
              <a:t>  </a:t>
            </a:r>
            <a:r>
              <a:rPr lang="en-US" sz="1700" b="1" dirty="0">
                <a:solidFill>
                  <a:srgbClr val="B9CF3B"/>
                </a:solidFill>
                <a:latin typeface="Montserrat"/>
              </a:rPr>
              <a:t>Post-listening </a:t>
            </a:r>
            <a:r>
              <a:rPr lang="en-US" sz="1700" b="1" dirty="0">
                <a:solidFill>
                  <a:srgbClr val="5A3573"/>
                </a:solidFill>
                <a:latin typeface="Montserrat"/>
              </a:rPr>
              <a:t> </a:t>
            </a:r>
            <a:r>
              <a:rPr lang="en-US" sz="1700" dirty="0">
                <a:solidFill>
                  <a:srgbClr val="5A3573"/>
                </a:solidFill>
                <a:latin typeface="Montserrat"/>
              </a:rPr>
              <a:t>|  </a:t>
            </a:r>
            <a:r>
              <a:rPr lang="en-US" sz="1700" dirty="0">
                <a:solidFill>
                  <a:srgbClr val="B9CF3B"/>
                </a:solidFill>
                <a:latin typeface="Montserrat"/>
              </a:rPr>
              <a:t>Learn more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49">
            <a:extLst>
              <a:ext uri="{FF2B5EF4-FFF2-40B4-BE49-F238E27FC236}">
                <a16:creationId xmlns:a16="http://schemas.microsoft.com/office/drawing/2014/main" id="{84F3F13D-1F73-0471-030F-D8DECFE4585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3025" y="-1"/>
            <a:ext cx="18264975" cy="10286999"/>
          </a:xfrm>
          <a:prstGeom prst="rect">
            <a:avLst/>
          </a:prstGeom>
        </p:spPr>
      </p:pic>
      <p:sp>
        <p:nvSpPr>
          <p:cNvPr id="8" name="TextBox 8"/>
          <p:cNvSpPr txBox="1"/>
          <p:nvPr/>
        </p:nvSpPr>
        <p:spPr>
          <a:xfrm>
            <a:off x="685154" y="1714500"/>
            <a:ext cx="9253929" cy="1379801"/>
          </a:xfrm>
          <a:prstGeom prst="rect">
            <a:avLst/>
          </a:prstGeom>
        </p:spPr>
        <p:txBody>
          <a:bodyPr lIns="0" tIns="0" rIns="0" bIns="0" rtlCol="0" anchor="t">
            <a:spAutoFit/>
          </a:bodyPr>
          <a:lstStyle/>
          <a:p>
            <a:pPr>
              <a:lnSpc>
                <a:spcPts val="6135"/>
              </a:lnSpc>
            </a:pPr>
            <a:r>
              <a:rPr lang="en-US" sz="5199" dirty="0">
                <a:solidFill>
                  <a:srgbClr val="5A3573"/>
                </a:solidFill>
                <a:latin typeface="Montserrat Extra-Bold"/>
              </a:rPr>
              <a:t>Learn more about </a:t>
            </a:r>
          </a:p>
          <a:p>
            <a:pPr>
              <a:lnSpc>
                <a:spcPts val="4523"/>
              </a:lnSpc>
            </a:pPr>
            <a:r>
              <a:rPr lang="en-US" sz="5199" dirty="0">
                <a:solidFill>
                  <a:srgbClr val="5A3573"/>
                </a:solidFill>
                <a:latin typeface="Montserrat Extra-Bold"/>
              </a:rPr>
              <a:t>Simon’s work:</a:t>
            </a:r>
          </a:p>
        </p:txBody>
      </p:sp>
      <p:sp>
        <p:nvSpPr>
          <p:cNvPr id="54" name="TextBox 53">
            <a:extLst>
              <a:ext uri="{FF2B5EF4-FFF2-40B4-BE49-F238E27FC236}">
                <a16:creationId xmlns:a16="http://schemas.microsoft.com/office/drawing/2014/main" id="{FCD78D4D-173E-5803-6035-2BF5A8C2DDE4}"/>
              </a:ext>
            </a:extLst>
          </p:cNvPr>
          <p:cNvSpPr txBox="1"/>
          <p:nvPr/>
        </p:nvSpPr>
        <p:spPr>
          <a:xfrm>
            <a:off x="14920359" y="9120079"/>
            <a:ext cx="2625520" cy="769441"/>
          </a:xfrm>
          <a:prstGeom prst="rect">
            <a:avLst/>
          </a:prstGeom>
          <a:noFill/>
        </p:spPr>
        <p:txBody>
          <a:bodyPr wrap="square" rtlCol="0">
            <a:spAutoFit/>
          </a:bodyPr>
          <a:lstStyle/>
          <a:p>
            <a:r>
              <a:rPr lang="en-US" sz="4400" dirty="0">
                <a:solidFill>
                  <a:srgbClr val="B9CF3B"/>
                </a:solidFill>
                <a:latin typeface="Social Circles" panose="02000500000000000000" pitchFamily="2" charset="0"/>
              </a:rPr>
              <a:t>ftlyip</a:t>
            </a:r>
          </a:p>
        </p:txBody>
      </p:sp>
      <p:sp>
        <p:nvSpPr>
          <p:cNvPr id="55" name="TextBox 54">
            <a:extLst>
              <a:ext uri="{FF2B5EF4-FFF2-40B4-BE49-F238E27FC236}">
                <a16:creationId xmlns:a16="http://schemas.microsoft.com/office/drawing/2014/main" id="{4BC94A6A-208B-FCEE-9583-A08BC44BB658}"/>
              </a:ext>
            </a:extLst>
          </p:cNvPr>
          <p:cNvSpPr txBox="1"/>
          <p:nvPr/>
        </p:nvSpPr>
        <p:spPr>
          <a:xfrm>
            <a:off x="11734800" y="9401903"/>
            <a:ext cx="3429000" cy="400110"/>
          </a:xfrm>
          <a:prstGeom prst="rect">
            <a:avLst/>
          </a:prstGeom>
          <a:noFill/>
        </p:spPr>
        <p:txBody>
          <a:bodyPr wrap="square" rtlCol="0">
            <a:spAutoFit/>
          </a:bodyPr>
          <a:lstStyle/>
          <a:p>
            <a:r>
              <a:rPr lang="en-US" sz="2000" b="1" dirty="0">
                <a:solidFill>
                  <a:srgbClr val="5A3573"/>
                </a:solidFill>
                <a:latin typeface="Montserrat" pitchFamily="2" charset="77"/>
              </a:rPr>
              <a:t>Futurumcareers.com</a:t>
            </a:r>
          </a:p>
        </p:txBody>
      </p:sp>
      <p:sp>
        <p:nvSpPr>
          <p:cNvPr id="59" name="TextBox 58">
            <a:extLst>
              <a:ext uri="{FF2B5EF4-FFF2-40B4-BE49-F238E27FC236}">
                <a16:creationId xmlns:a16="http://schemas.microsoft.com/office/drawing/2014/main" id="{8CF320F5-FDB1-80BD-7F76-256FD6232D51}"/>
              </a:ext>
            </a:extLst>
          </p:cNvPr>
          <p:cNvSpPr txBox="1"/>
          <p:nvPr/>
        </p:nvSpPr>
        <p:spPr>
          <a:xfrm>
            <a:off x="4572000" y="4723179"/>
            <a:ext cx="4800600" cy="523220"/>
          </a:xfrm>
          <a:prstGeom prst="rect">
            <a:avLst/>
          </a:prstGeom>
          <a:noFill/>
        </p:spPr>
        <p:txBody>
          <a:bodyPr wrap="square" rtlCol="0">
            <a:spAutoFit/>
          </a:bodyPr>
          <a:lstStyle/>
          <a:p>
            <a:r>
              <a:rPr lang="en-GB" sz="2800" b="1" dirty="0">
                <a:latin typeface="Montserrat SemiBold" pitchFamily="2" charset="77"/>
              </a:rPr>
              <a:t>Read the article </a:t>
            </a:r>
            <a:r>
              <a:rPr lang="en-GB" sz="2800" b="1" dirty="0">
                <a:latin typeface="Montserrat Black" pitchFamily="2" charset="77"/>
                <a:hlinkClick r:id="rId3"/>
              </a:rPr>
              <a:t>here</a:t>
            </a:r>
            <a:endParaRPr lang="en-US" sz="2800" dirty="0">
              <a:latin typeface="Montserrat" pitchFamily="2" charset="77"/>
            </a:endParaRPr>
          </a:p>
        </p:txBody>
      </p:sp>
      <p:sp>
        <p:nvSpPr>
          <p:cNvPr id="60" name="TextBox 59">
            <a:extLst>
              <a:ext uri="{FF2B5EF4-FFF2-40B4-BE49-F238E27FC236}">
                <a16:creationId xmlns:a16="http://schemas.microsoft.com/office/drawing/2014/main" id="{2DE63003-758B-4CE0-1DE9-0E9E93D5D1E4}"/>
              </a:ext>
            </a:extLst>
          </p:cNvPr>
          <p:cNvSpPr txBox="1"/>
          <p:nvPr/>
        </p:nvSpPr>
        <p:spPr>
          <a:xfrm>
            <a:off x="4155435" y="4684707"/>
            <a:ext cx="545513" cy="646331"/>
          </a:xfrm>
          <a:prstGeom prst="rect">
            <a:avLst/>
          </a:prstGeom>
          <a:noFill/>
        </p:spPr>
        <p:txBody>
          <a:bodyPr wrap="square" rtlCol="0">
            <a:spAutoFit/>
          </a:bodyPr>
          <a:lstStyle/>
          <a:p>
            <a:r>
              <a:rPr lang="en-US" sz="3600" dirty="0">
                <a:solidFill>
                  <a:srgbClr val="5A3573"/>
                </a:solidFill>
                <a:latin typeface="Social Circles" panose="02000500000000000000" pitchFamily="2" charset="0"/>
              </a:rPr>
              <a:t>A</a:t>
            </a:r>
          </a:p>
        </p:txBody>
      </p:sp>
      <p:sp>
        <p:nvSpPr>
          <p:cNvPr id="3" name="TextBox 2">
            <a:extLst>
              <a:ext uri="{FF2B5EF4-FFF2-40B4-BE49-F238E27FC236}">
                <a16:creationId xmlns:a16="http://schemas.microsoft.com/office/drawing/2014/main" id="{894FCF89-2F0A-A7AE-89C1-EEAA0FC05C1D}"/>
              </a:ext>
            </a:extLst>
          </p:cNvPr>
          <p:cNvSpPr txBox="1"/>
          <p:nvPr/>
        </p:nvSpPr>
        <p:spPr>
          <a:xfrm>
            <a:off x="11434654" y="5676900"/>
            <a:ext cx="6700946" cy="1312154"/>
          </a:xfrm>
          <a:prstGeom prst="rect">
            <a:avLst/>
          </a:prstGeom>
          <a:noFill/>
        </p:spPr>
        <p:txBody>
          <a:bodyPr wrap="square" rtlCol="0">
            <a:spAutoFit/>
          </a:bodyPr>
          <a:lstStyle/>
          <a:p>
            <a:pPr>
              <a:lnSpc>
                <a:spcPct val="150000"/>
              </a:lnSpc>
            </a:pPr>
            <a:r>
              <a:rPr lang="en-GB" sz="2800" b="1" dirty="0">
                <a:latin typeface="Montserrat SemiBold" pitchFamily="2" charset="77"/>
              </a:rPr>
              <a:t>Download the PowerPoint </a:t>
            </a:r>
            <a:r>
              <a:rPr lang="en-GB" sz="2800" b="1" dirty="0">
                <a:latin typeface="Montserrat Black" pitchFamily="2" charset="77"/>
                <a:hlinkClick r:id="rId4"/>
              </a:rPr>
              <a:t>here</a:t>
            </a:r>
            <a:endParaRPr lang="en-GB" sz="2800" b="1" dirty="0">
              <a:latin typeface="Montserrat Black" pitchFamily="2" charset="77"/>
            </a:endParaRPr>
          </a:p>
          <a:p>
            <a:pPr>
              <a:lnSpc>
                <a:spcPct val="150000"/>
              </a:lnSpc>
            </a:pPr>
            <a:r>
              <a:rPr lang="en-GB" sz="2800" b="1" dirty="0">
                <a:latin typeface="Montserrat SemiBold" pitchFamily="2" charset="77"/>
              </a:rPr>
              <a:t>Download the activity sheet </a:t>
            </a:r>
            <a:r>
              <a:rPr lang="en-GB" sz="2800" b="1" dirty="0">
                <a:latin typeface="Montserrat Black" pitchFamily="2" charset="77"/>
                <a:hlinkClick r:id="rId5"/>
              </a:rPr>
              <a:t>here</a:t>
            </a:r>
            <a:endParaRPr lang="en-GB" sz="2800" b="1" dirty="0">
              <a:latin typeface="Montserrat Black" pitchFamily="2" charset="77"/>
            </a:endParaRPr>
          </a:p>
        </p:txBody>
      </p:sp>
      <p:sp>
        <p:nvSpPr>
          <p:cNvPr id="4" name="TextBox 3">
            <a:extLst>
              <a:ext uri="{FF2B5EF4-FFF2-40B4-BE49-F238E27FC236}">
                <a16:creationId xmlns:a16="http://schemas.microsoft.com/office/drawing/2014/main" id="{9E89AAFE-F733-31B7-DA8E-26FB89115AAF}"/>
              </a:ext>
            </a:extLst>
          </p:cNvPr>
          <p:cNvSpPr txBox="1"/>
          <p:nvPr/>
        </p:nvSpPr>
        <p:spPr>
          <a:xfrm>
            <a:off x="10917477" y="5737160"/>
            <a:ext cx="545513" cy="646331"/>
          </a:xfrm>
          <a:prstGeom prst="rect">
            <a:avLst/>
          </a:prstGeom>
          <a:noFill/>
        </p:spPr>
        <p:txBody>
          <a:bodyPr wrap="square" rtlCol="0">
            <a:spAutoFit/>
          </a:bodyPr>
          <a:lstStyle/>
          <a:p>
            <a:r>
              <a:rPr lang="en-US" sz="3600" dirty="0">
                <a:solidFill>
                  <a:srgbClr val="5A3573"/>
                </a:solidFill>
                <a:latin typeface="Social Circles" panose="02000500000000000000" pitchFamily="2" charset="0"/>
              </a:rPr>
              <a:t>A</a:t>
            </a:r>
          </a:p>
        </p:txBody>
      </p:sp>
      <p:sp>
        <p:nvSpPr>
          <p:cNvPr id="5" name="TextBox 4">
            <a:extLst>
              <a:ext uri="{FF2B5EF4-FFF2-40B4-BE49-F238E27FC236}">
                <a16:creationId xmlns:a16="http://schemas.microsoft.com/office/drawing/2014/main" id="{8BCB7AA7-BAED-D7C6-3E57-DA811CA1874F}"/>
              </a:ext>
            </a:extLst>
          </p:cNvPr>
          <p:cNvSpPr txBox="1"/>
          <p:nvPr/>
        </p:nvSpPr>
        <p:spPr>
          <a:xfrm>
            <a:off x="10917477" y="6363765"/>
            <a:ext cx="545513" cy="646331"/>
          </a:xfrm>
          <a:prstGeom prst="rect">
            <a:avLst/>
          </a:prstGeom>
          <a:noFill/>
        </p:spPr>
        <p:txBody>
          <a:bodyPr wrap="square" rtlCol="0">
            <a:spAutoFit/>
          </a:bodyPr>
          <a:lstStyle/>
          <a:p>
            <a:r>
              <a:rPr lang="en-US" sz="3600" dirty="0">
                <a:solidFill>
                  <a:srgbClr val="5A3573"/>
                </a:solidFill>
                <a:latin typeface="Social Circles" panose="02000500000000000000" pitchFamily="2" charset="0"/>
              </a:rPr>
              <a:t>A</a:t>
            </a:r>
          </a:p>
        </p:txBody>
      </p:sp>
      <p:sp>
        <p:nvSpPr>
          <p:cNvPr id="2" name="TextBox 55">
            <a:extLst>
              <a:ext uri="{FF2B5EF4-FFF2-40B4-BE49-F238E27FC236}">
                <a16:creationId xmlns:a16="http://schemas.microsoft.com/office/drawing/2014/main" id="{1C2EFD59-C934-ED3D-E804-961F7ED2E0A5}"/>
              </a:ext>
            </a:extLst>
          </p:cNvPr>
          <p:cNvSpPr txBox="1"/>
          <p:nvPr/>
        </p:nvSpPr>
        <p:spPr>
          <a:xfrm>
            <a:off x="685153" y="568779"/>
            <a:ext cx="8230247" cy="284693"/>
          </a:xfrm>
          <a:prstGeom prst="rect">
            <a:avLst/>
          </a:prstGeom>
        </p:spPr>
        <p:txBody>
          <a:bodyPr wrap="square" lIns="0" tIns="0" rIns="0" bIns="0" rtlCol="0" anchor="t">
            <a:spAutoFit/>
          </a:bodyPr>
          <a:lstStyle/>
          <a:p>
            <a:pPr>
              <a:lnSpc>
                <a:spcPts val="2380"/>
              </a:lnSpc>
            </a:pPr>
            <a:r>
              <a:rPr lang="en-US" sz="1700" dirty="0">
                <a:solidFill>
                  <a:srgbClr val="B9CF3B"/>
                </a:solidFill>
                <a:latin typeface="Montserrat" pitchFamily="2" charset="77"/>
              </a:rPr>
              <a:t>Pre-listening </a:t>
            </a:r>
            <a:r>
              <a:rPr lang="en-US" sz="1700" dirty="0">
                <a:solidFill>
                  <a:srgbClr val="5A3573"/>
                </a:solidFill>
                <a:latin typeface="Montserrat" pitchFamily="2" charset="77"/>
              </a:rPr>
              <a:t> </a:t>
            </a:r>
            <a:r>
              <a:rPr lang="en-US" sz="1700" dirty="0">
                <a:solidFill>
                  <a:srgbClr val="5A3573"/>
                </a:solidFill>
                <a:latin typeface="Montserrat"/>
              </a:rPr>
              <a:t>|  </a:t>
            </a:r>
            <a:r>
              <a:rPr lang="en-US" sz="1700" dirty="0">
                <a:solidFill>
                  <a:srgbClr val="B9CF3B"/>
                </a:solidFill>
                <a:latin typeface="Montserrat" pitchFamily="2" charset="0"/>
              </a:rPr>
              <a:t>Break it down  </a:t>
            </a:r>
            <a:r>
              <a:rPr lang="en-US" sz="1700" dirty="0">
                <a:solidFill>
                  <a:srgbClr val="5A3573"/>
                </a:solidFill>
                <a:latin typeface="Montserrat"/>
              </a:rPr>
              <a:t>|</a:t>
            </a:r>
            <a:r>
              <a:rPr lang="en-US" sz="1700" dirty="0">
                <a:solidFill>
                  <a:srgbClr val="B9CF3B"/>
                </a:solidFill>
                <a:latin typeface="Montserrat"/>
              </a:rPr>
              <a:t>  Post-listening </a:t>
            </a:r>
            <a:r>
              <a:rPr lang="en-US" sz="1700" dirty="0">
                <a:solidFill>
                  <a:srgbClr val="5A3573"/>
                </a:solidFill>
                <a:latin typeface="Montserrat"/>
              </a:rPr>
              <a:t> |  </a:t>
            </a:r>
            <a:r>
              <a:rPr lang="en-US" sz="1700" b="1" dirty="0">
                <a:solidFill>
                  <a:srgbClr val="B9CF3B"/>
                </a:solidFill>
                <a:latin typeface="Montserrat"/>
              </a:rPr>
              <a:t>Learn more</a:t>
            </a:r>
          </a:p>
        </p:txBody>
      </p:sp>
      <p:pic>
        <p:nvPicPr>
          <p:cNvPr id="9" name="Picture 8" descr="A person lying on a machine&#10;&#10;Description automatically generated">
            <a:extLst>
              <a:ext uri="{FF2B5EF4-FFF2-40B4-BE49-F238E27FC236}">
                <a16:creationId xmlns:a16="http://schemas.microsoft.com/office/drawing/2014/main" id="{DA6B97A8-5313-ABB5-F87B-DAC16F74369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33371" y="5342099"/>
            <a:ext cx="3272336" cy="4621278"/>
          </a:xfrm>
          <a:prstGeom prst="rect">
            <a:avLst/>
          </a:prstGeom>
        </p:spPr>
      </p:pic>
    </p:spTree>
    <p:extLst>
      <p:ext uri="{BB962C8B-B14F-4D97-AF65-F5344CB8AC3E}">
        <p14:creationId xmlns:p14="http://schemas.microsoft.com/office/powerpoint/2010/main" val="690065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9e5eb4c-ad0d-4795-ae2e-baffe4a7a343" xsi:nil="true"/>
    <lcf76f155ced4ddcb4097134ff3c332f xmlns="4ef8ee0b-e025-4bd4-94a6-4c71df7778d2">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6CAB894FB2DAA46A83F7930F35AC280" ma:contentTypeVersion="17" ma:contentTypeDescription="Create a new document." ma:contentTypeScope="" ma:versionID="77257b456cfc84a8ab3163ea7b5c58d5">
  <xsd:schema xmlns:xsd="http://www.w3.org/2001/XMLSchema" xmlns:xs="http://www.w3.org/2001/XMLSchema" xmlns:p="http://schemas.microsoft.com/office/2006/metadata/properties" xmlns:ns2="4ef8ee0b-e025-4bd4-94a6-4c71df7778d2" xmlns:ns3="09e5eb4c-ad0d-4795-ae2e-baffe4a7a343" targetNamespace="http://schemas.microsoft.com/office/2006/metadata/properties" ma:root="true" ma:fieldsID="ab2fef5f6e6f82aee22a180e1e536134" ns2:_="" ns3:_="">
    <xsd:import namespace="4ef8ee0b-e025-4bd4-94a6-4c71df7778d2"/>
    <xsd:import namespace="09e5eb4c-ad0d-4795-ae2e-baffe4a7a34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f8ee0b-e025-4bd4-94a6-4c71df7778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f782564-be43-449e-9829-86f2ca8ed86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9e5eb4c-ad0d-4795-ae2e-baffe4a7a34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7e7737c-4f54-4668-836a-4369b242694b}" ma:internalName="TaxCatchAll" ma:showField="CatchAllData" ma:web="09e5eb4c-ad0d-4795-ae2e-baffe4a7a34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E0B8CC0-2D17-477B-8291-2B7CA86A8E5E}">
  <ds:schemaRefs>
    <ds:schemaRef ds:uri="http://schemas.microsoft.com/office/2006/metadata/properties"/>
    <ds:schemaRef ds:uri="http://schemas.microsoft.com/office/infopath/2007/PartnerControls"/>
    <ds:schemaRef ds:uri="09e5eb4c-ad0d-4795-ae2e-baffe4a7a343"/>
    <ds:schemaRef ds:uri="4ef8ee0b-e025-4bd4-94a6-4c71df7778d2"/>
  </ds:schemaRefs>
</ds:datastoreItem>
</file>

<file path=customXml/itemProps2.xml><?xml version="1.0" encoding="utf-8"?>
<ds:datastoreItem xmlns:ds="http://schemas.openxmlformats.org/officeDocument/2006/customXml" ds:itemID="{E32B03F3-B0DB-491D-A879-09A349BDDD22}">
  <ds:schemaRefs>
    <ds:schemaRef ds:uri="http://schemas.microsoft.com/sharepoint/v3/contenttype/forms"/>
  </ds:schemaRefs>
</ds:datastoreItem>
</file>

<file path=customXml/itemProps3.xml><?xml version="1.0" encoding="utf-8"?>
<ds:datastoreItem xmlns:ds="http://schemas.openxmlformats.org/officeDocument/2006/customXml" ds:itemID="{EAA63DC4-9AF1-47D1-973C-EAE261A1B1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ef8ee0b-e025-4bd4-94a6-4c71df7778d2"/>
    <ds:schemaRef ds:uri="09e5eb4c-ad0d-4795-ae2e-baffe4a7a3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570</TotalTime>
  <Words>543</Words>
  <Application>Microsoft Office PowerPoint</Application>
  <PresentationFormat>Custom</PresentationFormat>
  <Paragraphs>63</Paragraphs>
  <Slides>6</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vt:i4>
      </vt:variant>
    </vt:vector>
  </HeadingPairs>
  <TitlesOfParts>
    <vt:vector size="16" baseType="lpstr">
      <vt:lpstr>Montserrat Extra-Bold</vt:lpstr>
      <vt:lpstr>Montserrat Extra-Bold Bold</vt:lpstr>
      <vt:lpstr>Montserrat Black</vt:lpstr>
      <vt:lpstr>Social Circles</vt:lpstr>
      <vt:lpstr>Calibri</vt:lpstr>
      <vt:lpstr>Montserrat SemiBold</vt:lpstr>
      <vt:lpstr>Arial</vt:lpstr>
      <vt:lpstr>Montserrat Bold</vt:lpstr>
      <vt:lpstr>Montserrat</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FUTURUM PODCAST</dc:title>
  <dc:creator>Isla</dc:creator>
  <cp:lastModifiedBy>Isla Foffa</cp:lastModifiedBy>
  <cp:revision>5</cp:revision>
  <dcterms:created xsi:type="dcterms:W3CDTF">2006-08-16T00:00:00Z</dcterms:created>
  <dcterms:modified xsi:type="dcterms:W3CDTF">2023-11-08T15:06:59Z</dcterms:modified>
  <dc:identifier>DAFU7K6HS2U</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0x010100F6CAB894FB2DAA46A83F7930F35AC280</vt:lpwstr>
  </property>
  <property fmtid="{D5CDD505-2E9C-101B-9397-08002B2CF9AE}" pid="3" name="MediaServiceImageTags">
    <vt:lpwstr/>
  </property>
</Properties>
</file>