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65" r:id="rId8"/>
    <p:sldId id="275" r:id="rId9"/>
    <p:sldId id="260" r:id="rId10"/>
    <p:sldId id="268" r:id="rId11"/>
    <p:sldId id="272" r:id="rId12"/>
    <p:sldId id="266" r:id="rId13"/>
    <p:sldId id="270" r:id="rId14"/>
    <p:sldId id="276" r:id="rId15"/>
    <p:sldId id="278" r:id="rId16"/>
    <p:sldId id="263" r:id="rId17"/>
    <p:sldId id="277" r:id="rId18"/>
    <p:sldId id="261" r:id="rId19"/>
    <p:sldId id="279" r:id="rId20"/>
    <p:sldId id="273" r:id="rId21"/>
    <p:sldId id="274" r:id="rId22"/>
    <p:sldId id="280" r:id="rId23"/>
    <p:sldId id="2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gQk2UYZtgg4GvUD9xfP3QQ==" hashData="kVNw1D19IKqVBmnE8vIzBFtbi2Ei6YDl9TYYoi0idLN9phVmnn5YXJxx2jnMRRQZIC7sd9G1WDZFl84KIH6JI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0033CC"/>
    <a:srgbClr val="006699"/>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CD0C09-0449-4A2C-A52C-CA2B84D35763}" v="2" dt="2021-05-19T10:18:00.410"/>
    <p1510:client id="{B006295B-F498-4BC6-BD5C-12827E669FD3}" v="524" dt="2021-05-19T11:38:04.8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598" autoAdjust="0"/>
  </p:normalViewPr>
  <p:slideViewPr>
    <p:cSldViewPr snapToGrid="0">
      <p:cViewPr varScale="1">
        <p:scale>
          <a:sx n="81" d="100"/>
          <a:sy n="81" d="100"/>
        </p:scale>
        <p:origin x="75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2B63E-4183-4BD4-B501-EAA27A9D69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08E5320-DEF8-42F5-A3AA-E686B2EC01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D2EEC63-F5F7-4B30-A3F1-C0CE5ED03419}"/>
              </a:ext>
            </a:extLst>
          </p:cNvPr>
          <p:cNvSpPr>
            <a:spLocks noGrp="1"/>
          </p:cNvSpPr>
          <p:nvPr>
            <p:ph type="dt" sz="half" idx="10"/>
          </p:nvPr>
        </p:nvSpPr>
        <p:spPr/>
        <p:txBody>
          <a:bodyPr/>
          <a:lstStyle/>
          <a:p>
            <a:fld id="{AEC0CE45-FEF0-4F06-BA31-EED18407F141}" type="datetimeFigureOut">
              <a:rPr lang="en-GB" smtClean="0"/>
              <a:t>19/05/2021</a:t>
            </a:fld>
            <a:endParaRPr lang="en-GB"/>
          </a:p>
        </p:txBody>
      </p:sp>
      <p:sp>
        <p:nvSpPr>
          <p:cNvPr id="5" name="Footer Placeholder 4">
            <a:extLst>
              <a:ext uri="{FF2B5EF4-FFF2-40B4-BE49-F238E27FC236}">
                <a16:creationId xmlns:a16="http://schemas.microsoft.com/office/drawing/2014/main" id="{400BF253-6CCA-4573-B535-FD2138C918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D53450-9722-4E92-A45E-783A944953CD}"/>
              </a:ext>
            </a:extLst>
          </p:cNvPr>
          <p:cNvSpPr>
            <a:spLocks noGrp="1"/>
          </p:cNvSpPr>
          <p:nvPr>
            <p:ph type="sldNum" sz="quarter" idx="12"/>
          </p:nvPr>
        </p:nvSpPr>
        <p:spPr/>
        <p:txBody>
          <a:bodyPr/>
          <a:lstStyle/>
          <a:p>
            <a:fld id="{7AF7C00B-F9E8-4ADB-BCA0-A7E2E32DB642}" type="slidenum">
              <a:rPr lang="en-GB" smtClean="0"/>
              <a:t>‹#›</a:t>
            </a:fld>
            <a:endParaRPr lang="en-GB"/>
          </a:p>
        </p:txBody>
      </p:sp>
    </p:spTree>
    <p:extLst>
      <p:ext uri="{BB962C8B-B14F-4D97-AF65-F5344CB8AC3E}">
        <p14:creationId xmlns:p14="http://schemas.microsoft.com/office/powerpoint/2010/main" val="2883197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6A2C0-0F7C-4ABB-B349-EAE5A7ECAA3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F69AC4C-82D7-4C9A-A28D-9BC7A912AB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76E3C1-BFF5-4B86-B441-B944A91101EB}"/>
              </a:ext>
            </a:extLst>
          </p:cNvPr>
          <p:cNvSpPr>
            <a:spLocks noGrp="1"/>
          </p:cNvSpPr>
          <p:nvPr>
            <p:ph type="dt" sz="half" idx="10"/>
          </p:nvPr>
        </p:nvSpPr>
        <p:spPr/>
        <p:txBody>
          <a:bodyPr/>
          <a:lstStyle/>
          <a:p>
            <a:fld id="{AEC0CE45-FEF0-4F06-BA31-EED18407F141}" type="datetimeFigureOut">
              <a:rPr lang="en-GB" smtClean="0"/>
              <a:t>19/05/2021</a:t>
            </a:fld>
            <a:endParaRPr lang="en-GB"/>
          </a:p>
        </p:txBody>
      </p:sp>
      <p:sp>
        <p:nvSpPr>
          <p:cNvPr id="5" name="Footer Placeholder 4">
            <a:extLst>
              <a:ext uri="{FF2B5EF4-FFF2-40B4-BE49-F238E27FC236}">
                <a16:creationId xmlns:a16="http://schemas.microsoft.com/office/drawing/2014/main" id="{655EDFE8-3EA9-46E1-BC32-010044D7BA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9CBBC6-68C3-4C9F-BADB-BFBD37FDD1A2}"/>
              </a:ext>
            </a:extLst>
          </p:cNvPr>
          <p:cNvSpPr>
            <a:spLocks noGrp="1"/>
          </p:cNvSpPr>
          <p:nvPr>
            <p:ph type="sldNum" sz="quarter" idx="12"/>
          </p:nvPr>
        </p:nvSpPr>
        <p:spPr/>
        <p:txBody>
          <a:bodyPr/>
          <a:lstStyle/>
          <a:p>
            <a:fld id="{7AF7C00B-F9E8-4ADB-BCA0-A7E2E32DB642}" type="slidenum">
              <a:rPr lang="en-GB" smtClean="0"/>
              <a:t>‹#›</a:t>
            </a:fld>
            <a:endParaRPr lang="en-GB"/>
          </a:p>
        </p:txBody>
      </p:sp>
    </p:spTree>
    <p:extLst>
      <p:ext uri="{BB962C8B-B14F-4D97-AF65-F5344CB8AC3E}">
        <p14:creationId xmlns:p14="http://schemas.microsoft.com/office/powerpoint/2010/main" val="3302118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18FA87-4993-4C64-9BFA-71424614F72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E10111A-1B36-4355-A887-4080E70BA8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7AA674-CF7F-418E-BF82-13BF2229C3EF}"/>
              </a:ext>
            </a:extLst>
          </p:cNvPr>
          <p:cNvSpPr>
            <a:spLocks noGrp="1"/>
          </p:cNvSpPr>
          <p:nvPr>
            <p:ph type="dt" sz="half" idx="10"/>
          </p:nvPr>
        </p:nvSpPr>
        <p:spPr/>
        <p:txBody>
          <a:bodyPr/>
          <a:lstStyle/>
          <a:p>
            <a:fld id="{AEC0CE45-FEF0-4F06-BA31-EED18407F141}" type="datetimeFigureOut">
              <a:rPr lang="en-GB" smtClean="0"/>
              <a:t>19/05/2021</a:t>
            </a:fld>
            <a:endParaRPr lang="en-GB"/>
          </a:p>
        </p:txBody>
      </p:sp>
      <p:sp>
        <p:nvSpPr>
          <p:cNvPr id="5" name="Footer Placeholder 4">
            <a:extLst>
              <a:ext uri="{FF2B5EF4-FFF2-40B4-BE49-F238E27FC236}">
                <a16:creationId xmlns:a16="http://schemas.microsoft.com/office/drawing/2014/main" id="{1FD28677-98C9-490F-8ADC-F546A8FF0E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8B71DC-936E-4417-9AAC-027B768945EA}"/>
              </a:ext>
            </a:extLst>
          </p:cNvPr>
          <p:cNvSpPr>
            <a:spLocks noGrp="1"/>
          </p:cNvSpPr>
          <p:nvPr>
            <p:ph type="sldNum" sz="quarter" idx="12"/>
          </p:nvPr>
        </p:nvSpPr>
        <p:spPr/>
        <p:txBody>
          <a:bodyPr/>
          <a:lstStyle/>
          <a:p>
            <a:fld id="{7AF7C00B-F9E8-4ADB-BCA0-A7E2E32DB642}" type="slidenum">
              <a:rPr lang="en-GB" smtClean="0"/>
              <a:t>‹#›</a:t>
            </a:fld>
            <a:endParaRPr lang="en-GB"/>
          </a:p>
        </p:txBody>
      </p:sp>
    </p:spTree>
    <p:extLst>
      <p:ext uri="{BB962C8B-B14F-4D97-AF65-F5344CB8AC3E}">
        <p14:creationId xmlns:p14="http://schemas.microsoft.com/office/powerpoint/2010/main" val="1694879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40755-10EA-470A-9E95-7B3979CB7A8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7E2D42B-FB64-48C1-9BA5-3858CC1234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5A30CC-D418-418B-9B35-845BE5C671F5}"/>
              </a:ext>
            </a:extLst>
          </p:cNvPr>
          <p:cNvSpPr>
            <a:spLocks noGrp="1"/>
          </p:cNvSpPr>
          <p:nvPr>
            <p:ph type="dt" sz="half" idx="10"/>
          </p:nvPr>
        </p:nvSpPr>
        <p:spPr/>
        <p:txBody>
          <a:bodyPr/>
          <a:lstStyle/>
          <a:p>
            <a:fld id="{AEC0CE45-FEF0-4F06-BA31-EED18407F141}" type="datetimeFigureOut">
              <a:rPr lang="en-GB" smtClean="0"/>
              <a:t>19/05/2021</a:t>
            </a:fld>
            <a:endParaRPr lang="en-GB"/>
          </a:p>
        </p:txBody>
      </p:sp>
      <p:sp>
        <p:nvSpPr>
          <p:cNvPr id="5" name="Footer Placeholder 4">
            <a:extLst>
              <a:ext uri="{FF2B5EF4-FFF2-40B4-BE49-F238E27FC236}">
                <a16:creationId xmlns:a16="http://schemas.microsoft.com/office/drawing/2014/main" id="{D9D33E24-B437-498B-9629-C71CC6A598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C10750-6E45-4BE1-BF0B-DA7F91486C5D}"/>
              </a:ext>
            </a:extLst>
          </p:cNvPr>
          <p:cNvSpPr>
            <a:spLocks noGrp="1"/>
          </p:cNvSpPr>
          <p:nvPr>
            <p:ph type="sldNum" sz="quarter" idx="12"/>
          </p:nvPr>
        </p:nvSpPr>
        <p:spPr/>
        <p:txBody>
          <a:bodyPr/>
          <a:lstStyle/>
          <a:p>
            <a:fld id="{7AF7C00B-F9E8-4ADB-BCA0-A7E2E32DB642}" type="slidenum">
              <a:rPr lang="en-GB" smtClean="0"/>
              <a:t>‹#›</a:t>
            </a:fld>
            <a:endParaRPr lang="en-GB"/>
          </a:p>
        </p:txBody>
      </p:sp>
    </p:spTree>
    <p:extLst>
      <p:ext uri="{BB962C8B-B14F-4D97-AF65-F5344CB8AC3E}">
        <p14:creationId xmlns:p14="http://schemas.microsoft.com/office/powerpoint/2010/main" val="240039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E4863-83B8-4FDE-BDDA-35A3198BC5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8C8F6FF-80F9-4A79-B6C5-FA58A75DE9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F27C7D-A655-4D9B-8184-E85D9248F852}"/>
              </a:ext>
            </a:extLst>
          </p:cNvPr>
          <p:cNvSpPr>
            <a:spLocks noGrp="1"/>
          </p:cNvSpPr>
          <p:nvPr>
            <p:ph type="dt" sz="half" idx="10"/>
          </p:nvPr>
        </p:nvSpPr>
        <p:spPr/>
        <p:txBody>
          <a:bodyPr/>
          <a:lstStyle/>
          <a:p>
            <a:fld id="{AEC0CE45-FEF0-4F06-BA31-EED18407F141}" type="datetimeFigureOut">
              <a:rPr lang="en-GB" smtClean="0"/>
              <a:t>19/05/2021</a:t>
            </a:fld>
            <a:endParaRPr lang="en-GB"/>
          </a:p>
        </p:txBody>
      </p:sp>
      <p:sp>
        <p:nvSpPr>
          <p:cNvPr id="5" name="Footer Placeholder 4">
            <a:extLst>
              <a:ext uri="{FF2B5EF4-FFF2-40B4-BE49-F238E27FC236}">
                <a16:creationId xmlns:a16="http://schemas.microsoft.com/office/drawing/2014/main" id="{E67E2AAF-7259-448C-8549-7E34A84AFA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24D197-20EB-4346-9DDE-19A9AA8C6743}"/>
              </a:ext>
            </a:extLst>
          </p:cNvPr>
          <p:cNvSpPr>
            <a:spLocks noGrp="1"/>
          </p:cNvSpPr>
          <p:nvPr>
            <p:ph type="sldNum" sz="quarter" idx="12"/>
          </p:nvPr>
        </p:nvSpPr>
        <p:spPr/>
        <p:txBody>
          <a:bodyPr/>
          <a:lstStyle/>
          <a:p>
            <a:fld id="{7AF7C00B-F9E8-4ADB-BCA0-A7E2E32DB642}" type="slidenum">
              <a:rPr lang="en-GB" smtClean="0"/>
              <a:t>‹#›</a:t>
            </a:fld>
            <a:endParaRPr lang="en-GB"/>
          </a:p>
        </p:txBody>
      </p:sp>
    </p:spTree>
    <p:extLst>
      <p:ext uri="{BB962C8B-B14F-4D97-AF65-F5344CB8AC3E}">
        <p14:creationId xmlns:p14="http://schemas.microsoft.com/office/powerpoint/2010/main" val="2533754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BFA26-2897-4DC6-B36D-B753EB8784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D3B2BBE-25B2-4876-BB2D-69847D8A3A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8027A1B-3DA1-412E-8D37-BD32D845A4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2E9767F-D2AE-408E-9A4C-5DF416337A5A}"/>
              </a:ext>
            </a:extLst>
          </p:cNvPr>
          <p:cNvSpPr>
            <a:spLocks noGrp="1"/>
          </p:cNvSpPr>
          <p:nvPr>
            <p:ph type="dt" sz="half" idx="10"/>
          </p:nvPr>
        </p:nvSpPr>
        <p:spPr/>
        <p:txBody>
          <a:bodyPr/>
          <a:lstStyle/>
          <a:p>
            <a:fld id="{AEC0CE45-FEF0-4F06-BA31-EED18407F141}" type="datetimeFigureOut">
              <a:rPr lang="en-GB" smtClean="0"/>
              <a:t>19/05/2021</a:t>
            </a:fld>
            <a:endParaRPr lang="en-GB"/>
          </a:p>
        </p:txBody>
      </p:sp>
      <p:sp>
        <p:nvSpPr>
          <p:cNvPr id="6" name="Footer Placeholder 5">
            <a:extLst>
              <a:ext uri="{FF2B5EF4-FFF2-40B4-BE49-F238E27FC236}">
                <a16:creationId xmlns:a16="http://schemas.microsoft.com/office/drawing/2014/main" id="{A6DAEE3D-29E0-4095-B264-7996F93D06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4073F7-CDF6-4266-8899-F065C70F8650}"/>
              </a:ext>
            </a:extLst>
          </p:cNvPr>
          <p:cNvSpPr>
            <a:spLocks noGrp="1"/>
          </p:cNvSpPr>
          <p:nvPr>
            <p:ph type="sldNum" sz="quarter" idx="12"/>
          </p:nvPr>
        </p:nvSpPr>
        <p:spPr/>
        <p:txBody>
          <a:bodyPr/>
          <a:lstStyle/>
          <a:p>
            <a:fld id="{7AF7C00B-F9E8-4ADB-BCA0-A7E2E32DB642}" type="slidenum">
              <a:rPr lang="en-GB" smtClean="0"/>
              <a:t>‹#›</a:t>
            </a:fld>
            <a:endParaRPr lang="en-GB"/>
          </a:p>
        </p:txBody>
      </p:sp>
    </p:spTree>
    <p:extLst>
      <p:ext uri="{BB962C8B-B14F-4D97-AF65-F5344CB8AC3E}">
        <p14:creationId xmlns:p14="http://schemas.microsoft.com/office/powerpoint/2010/main" val="4180910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AACF-36B5-4AE2-B336-6ABA657389A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C6500DB-065F-46A8-A60D-78E0EE59E7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94FEF-CB72-4593-B2AD-A31523F9B7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99D3144-1655-49A6-9EBD-83E110486C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39D822-2833-4AB8-80F2-25068F194C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182951-D04D-430C-9039-22FCCAA6C7DB}"/>
              </a:ext>
            </a:extLst>
          </p:cNvPr>
          <p:cNvSpPr>
            <a:spLocks noGrp="1"/>
          </p:cNvSpPr>
          <p:nvPr>
            <p:ph type="dt" sz="half" idx="10"/>
          </p:nvPr>
        </p:nvSpPr>
        <p:spPr/>
        <p:txBody>
          <a:bodyPr/>
          <a:lstStyle/>
          <a:p>
            <a:fld id="{AEC0CE45-FEF0-4F06-BA31-EED18407F141}" type="datetimeFigureOut">
              <a:rPr lang="en-GB" smtClean="0"/>
              <a:t>19/05/2021</a:t>
            </a:fld>
            <a:endParaRPr lang="en-GB"/>
          </a:p>
        </p:txBody>
      </p:sp>
      <p:sp>
        <p:nvSpPr>
          <p:cNvPr id="8" name="Footer Placeholder 7">
            <a:extLst>
              <a:ext uri="{FF2B5EF4-FFF2-40B4-BE49-F238E27FC236}">
                <a16:creationId xmlns:a16="http://schemas.microsoft.com/office/drawing/2014/main" id="{5BEC2BD9-BA51-40AC-BC2D-151B0409DFC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F9117AB-20BB-458B-9E93-C1C59B14FB3F}"/>
              </a:ext>
            </a:extLst>
          </p:cNvPr>
          <p:cNvSpPr>
            <a:spLocks noGrp="1"/>
          </p:cNvSpPr>
          <p:nvPr>
            <p:ph type="sldNum" sz="quarter" idx="12"/>
          </p:nvPr>
        </p:nvSpPr>
        <p:spPr/>
        <p:txBody>
          <a:bodyPr/>
          <a:lstStyle/>
          <a:p>
            <a:fld id="{7AF7C00B-F9E8-4ADB-BCA0-A7E2E32DB642}" type="slidenum">
              <a:rPr lang="en-GB" smtClean="0"/>
              <a:t>‹#›</a:t>
            </a:fld>
            <a:endParaRPr lang="en-GB"/>
          </a:p>
        </p:txBody>
      </p:sp>
    </p:spTree>
    <p:extLst>
      <p:ext uri="{BB962C8B-B14F-4D97-AF65-F5344CB8AC3E}">
        <p14:creationId xmlns:p14="http://schemas.microsoft.com/office/powerpoint/2010/main" val="3355489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CE481-0E7C-4B8E-A0BB-878709BE358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437E297-2EFB-4B66-985E-A1156393C829}"/>
              </a:ext>
            </a:extLst>
          </p:cNvPr>
          <p:cNvSpPr>
            <a:spLocks noGrp="1"/>
          </p:cNvSpPr>
          <p:nvPr>
            <p:ph type="dt" sz="half" idx="10"/>
          </p:nvPr>
        </p:nvSpPr>
        <p:spPr/>
        <p:txBody>
          <a:bodyPr/>
          <a:lstStyle/>
          <a:p>
            <a:fld id="{AEC0CE45-FEF0-4F06-BA31-EED18407F141}" type="datetimeFigureOut">
              <a:rPr lang="en-GB" smtClean="0"/>
              <a:t>19/05/2021</a:t>
            </a:fld>
            <a:endParaRPr lang="en-GB"/>
          </a:p>
        </p:txBody>
      </p:sp>
      <p:sp>
        <p:nvSpPr>
          <p:cNvPr id="4" name="Footer Placeholder 3">
            <a:extLst>
              <a:ext uri="{FF2B5EF4-FFF2-40B4-BE49-F238E27FC236}">
                <a16:creationId xmlns:a16="http://schemas.microsoft.com/office/drawing/2014/main" id="{0D7A714A-B6D6-4E4C-8087-A533D08E641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40A59B9-F443-4D6F-A016-82F2A0896E04}"/>
              </a:ext>
            </a:extLst>
          </p:cNvPr>
          <p:cNvSpPr>
            <a:spLocks noGrp="1"/>
          </p:cNvSpPr>
          <p:nvPr>
            <p:ph type="sldNum" sz="quarter" idx="12"/>
          </p:nvPr>
        </p:nvSpPr>
        <p:spPr/>
        <p:txBody>
          <a:bodyPr/>
          <a:lstStyle/>
          <a:p>
            <a:fld id="{7AF7C00B-F9E8-4ADB-BCA0-A7E2E32DB642}" type="slidenum">
              <a:rPr lang="en-GB" smtClean="0"/>
              <a:t>‹#›</a:t>
            </a:fld>
            <a:endParaRPr lang="en-GB"/>
          </a:p>
        </p:txBody>
      </p:sp>
    </p:spTree>
    <p:extLst>
      <p:ext uri="{BB962C8B-B14F-4D97-AF65-F5344CB8AC3E}">
        <p14:creationId xmlns:p14="http://schemas.microsoft.com/office/powerpoint/2010/main" val="2097931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C2D26A-930C-4B2C-8814-7D55EFD0E90C}"/>
              </a:ext>
            </a:extLst>
          </p:cNvPr>
          <p:cNvSpPr>
            <a:spLocks noGrp="1"/>
          </p:cNvSpPr>
          <p:nvPr>
            <p:ph type="dt" sz="half" idx="10"/>
          </p:nvPr>
        </p:nvSpPr>
        <p:spPr/>
        <p:txBody>
          <a:bodyPr/>
          <a:lstStyle/>
          <a:p>
            <a:fld id="{AEC0CE45-FEF0-4F06-BA31-EED18407F141}" type="datetimeFigureOut">
              <a:rPr lang="en-GB" smtClean="0"/>
              <a:t>19/05/2021</a:t>
            </a:fld>
            <a:endParaRPr lang="en-GB"/>
          </a:p>
        </p:txBody>
      </p:sp>
      <p:sp>
        <p:nvSpPr>
          <p:cNvPr id="3" name="Footer Placeholder 2">
            <a:extLst>
              <a:ext uri="{FF2B5EF4-FFF2-40B4-BE49-F238E27FC236}">
                <a16:creationId xmlns:a16="http://schemas.microsoft.com/office/drawing/2014/main" id="{59405186-AC12-4D09-BF21-F5B595452AC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B38D4CE-85A8-4B67-9811-855D7064BB3C}"/>
              </a:ext>
            </a:extLst>
          </p:cNvPr>
          <p:cNvSpPr>
            <a:spLocks noGrp="1"/>
          </p:cNvSpPr>
          <p:nvPr>
            <p:ph type="sldNum" sz="quarter" idx="12"/>
          </p:nvPr>
        </p:nvSpPr>
        <p:spPr/>
        <p:txBody>
          <a:bodyPr/>
          <a:lstStyle/>
          <a:p>
            <a:fld id="{7AF7C00B-F9E8-4ADB-BCA0-A7E2E32DB642}" type="slidenum">
              <a:rPr lang="en-GB" smtClean="0"/>
              <a:t>‹#›</a:t>
            </a:fld>
            <a:endParaRPr lang="en-GB"/>
          </a:p>
        </p:txBody>
      </p:sp>
    </p:spTree>
    <p:extLst>
      <p:ext uri="{BB962C8B-B14F-4D97-AF65-F5344CB8AC3E}">
        <p14:creationId xmlns:p14="http://schemas.microsoft.com/office/powerpoint/2010/main" val="189293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D2469-05C7-4593-9E8F-82E6ED11C4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35F7216-476B-4716-977F-068F367C65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F052899-D1DB-4B2B-AB6A-07A1399D99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03300F-BBA4-4955-B133-63FF854B361E}"/>
              </a:ext>
            </a:extLst>
          </p:cNvPr>
          <p:cNvSpPr>
            <a:spLocks noGrp="1"/>
          </p:cNvSpPr>
          <p:nvPr>
            <p:ph type="dt" sz="half" idx="10"/>
          </p:nvPr>
        </p:nvSpPr>
        <p:spPr/>
        <p:txBody>
          <a:bodyPr/>
          <a:lstStyle/>
          <a:p>
            <a:fld id="{AEC0CE45-FEF0-4F06-BA31-EED18407F141}" type="datetimeFigureOut">
              <a:rPr lang="en-GB" smtClean="0"/>
              <a:t>19/05/2021</a:t>
            </a:fld>
            <a:endParaRPr lang="en-GB"/>
          </a:p>
        </p:txBody>
      </p:sp>
      <p:sp>
        <p:nvSpPr>
          <p:cNvPr id="6" name="Footer Placeholder 5">
            <a:extLst>
              <a:ext uri="{FF2B5EF4-FFF2-40B4-BE49-F238E27FC236}">
                <a16:creationId xmlns:a16="http://schemas.microsoft.com/office/drawing/2014/main" id="{99752811-26BF-4C0D-8E98-0E3336768D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C01D282-D963-425C-A732-6D194CB0D7A1}"/>
              </a:ext>
            </a:extLst>
          </p:cNvPr>
          <p:cNvSpPr>
            <a:spLocks noGrp="1"/>
          </p:cNvSpPr>
          <p:nvPr>
            <p:ph type="sldNum" sz="quarter" idx="12"/>
          </p:nvPr>
        </p:nvSpPr>
        <p:spPr/>
        <p:txBody>
          <a:bodyPr/>
          <a:lstStyle/>
          <a:p>
            <a:fld id="{7AF7C00B-F9E8-4ADB-BCA0-A7E2E32DB642}" type="slidenum">
              <a:rPr lang="en-GB" smtClean="0"/>
              <a:t>‹#›</a:t>
            </a:fld>
            <a:endParaRPr lang="en-GB"/>
          </a:p>
        </p:txBody>
      </p:sp>
    </p:spTree>
    <p:extLst>
      <p:ext uri="{BB962C8B-B14F-4D97-AF65-F5344CB8AC3E}">
        <p14:creationId xmlns:p14="http://schemas.microsoft.com/office/powerpoint/2010/main" val="645426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63866-A049-44A1-89FF-E1EA344AF4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264662E-C5E1-48EB-9ACA-81BC201CF4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23A9085-1B69-414E-B1DB-0713E5B7CB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0A70C2-9FE0-4425-8513-1203360F051B}"/>
              </a:ext>
            </a:extLst>
          </p:cNvPr>
          <p:cNvSpPr>
            <a:spLocks noGrp="1"/>
          </p:cNvSpPr>
          <p:nvPr>
            <p:ph type="dt" sz="half" idx="10"/>
          </p:nvPr>
        </p:nvSpPr>
        <p:spPr/>
        <p:txBody>
          <a:bodyPr/>
          <a:lstStyle/>
          <a:p>
            <a:fld id="{AEC0CE45-FEF0-4F06-BA31-EED18407F141}" type="datetimeFigureOut">
              <a:rPr lang="en-GB" smtClean="0"/>
              <a:t>19/05/2021</a:t>
            </a:fld>
            <a:endParaRPr lang="en-GB"/>
          </a:p>
        </p:txBody>
      </p:sp>
      <p:sp>
        <p:nvSpPr>
          <p:cNvPr id="6" name="Footer Placeholder 5">
            <a:extLst>
              <a:ext uri="{FF2B5EF4-FFF2-40B4-BE49-F238E27FC236}">
                <a16:creationId xmlns:a16="http://schemas.microsoft.com/office/drawing/2014/main" id="{30F97129-7CEF-4EC8-BF11-8B1CB6FC78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E8667E-4021-4CC2-A887-7E1B2D46F270}"/>
              </a:ext>
            </a:extLst>
          </p:cNvPr>
          <p:cNvSpPr>
            <a:spLocks noGrp="1"/>
          </p:cNvSpPr>
          <p:nvPr>
            <p:ph type="sldNum" sz="quarter" idx="12"/>
          </p:nvPr>
        </p:nvSpPr>
        <p:spPr/>
        <p:txBody>
          <a:bodyPr/>
          <a:lstStyle/>
          <a:p>
            <a:fld id="{7AF7C00B-F9E8-4ADB-BCA0-A7E2E32DB642}" type="slidenum">
              <a:rPr lang="en-GB" smtClean="0"/>
              <a:t>‹#›</a:t>
            </a:fld>
            <a:endParaRPr lang="en-GB"/>
          </a:p>
        </p:txBody>
      </p:sp>
    </p:spTree>
    <p:extLst>
      <p:ext uri="{BB962C8B-B14F-4D97-AF65-F5344CB8AC3E}">
        <p14:creationId xmlns:p14="http://schemas.microsoft.com/office/powerpoint/2010/main" val="3720915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85E368-1AD5-4B30-8C97-3C28E78F03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27EF5C7-7290-4A54-A9C5-6681DD4D87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CDF7BF-55F8-40B2-8A0B-6CA96F5358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C0CE45-FEF0-4F06-BA31-EED18407F141}" type="datetimeFigureOut">
              <a:rPr lang="en-GB" smtClean="0"/>
              <a:t>19/05/2021</a:t>
            </a:fld>
            <a:endParaRPr lang="en-GB"/>
          </a:p>
        </p:txBody>
      </p:sp>
      <p:sp>
        <p:nvSpPr>
          <p:cNvPr id="5" name="Footer Placeholder 4">
            <a:extLst>
              <a:ext uri="{FF2B5EF4-FFF2-40B4-BE49-F238E27FC236}">
                <a16:creationId xmlns:a16="http://schemas.microsoft.com/office/drawing/2014/main" id="{4B673661-E2DB-4B45-AA36-7D6D3849A0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8A5D660-DDF4-4D62-92FF-450C8F9B1E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F7C00B-F9E8-4ADB-BCA0-A7E2E32DB642}" type="slidenum">
              <a:rPr lang="en-GB" smtClean="0"/>
              <a:t>‹#›</a:t>
            </a:fld>
            <a:endParaRPr lang="en-GB"/>
          </a:p>
        </p:txBody>
      </p:sp>
    </p:spTree>
    <p:extLst>
      <p:ext uri="{BB962C8B-B14F-4D97-AF65-F5344CB8AC3E}">
        <p14:creationId xmlns:p14="http://schemas.microsoft.com/office/powerpoint/2010/main" val="37495957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nanowerk.com/" TargetMode="External"/><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hyperlink" Target="https://nationalcareers.service.gov.uk/job-profiles/nanotechnologist" TargetMode="External"/><Relationship Id="rId4" Type="http://schemas.openxmlformats.org/officeDocument/2006/relationships/hyperlink" Target="https://www.futurelearn.com/courses/nanotechnology-health"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nationalcareers.service.gov.uk/job-profiles/nanotechnologist"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futurumcareers.com/Yashaswi-Nalawade_activity-sheet.pdf" TargetMode="External"/><Relationship Id="rId2" Type="http://schemas.openxmlformats.org/officeDocument/2006/relationships/hyperlink" Target="https://futurumcareers.com/the-extraordinary-potential-of-nanoscience-from-a-researcher-with-extraordinary-potential"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60BA3C-A6E8-46A6-BB0C-EC9A83677F5D}"/>
              </a:ext>
            </a:extLst>
          </p:cNvPr>
          <p:cNvSpPr>
            <a:spLocks noGrp="1"/>
          </p:cNvSpPr>
          <p:nvPr>
            <p:ph type="ctrTitle"/>
          </p:nvPr>
        </p:nvSpPr>
        <p:spPr>
          <a:xfrm>
            <a:off x="1153460" y="5226274"/>
            <a:ext cx="9681882" cy="1631726"/>
          </a:xfrm>
        </p:spPr>
        <p:txBody>
          <a:bodyPr anchor="b">
            <a:normAutofit/>
          </a:bodyPr>
          <a:lstStyle/>
          <a:p>
            <a:r>
              <a:rPr lang="en-GB" sz="3600" dirty="0">
                <a:solidFill>
                  <a:schemeClr val="tx1">
                    <a:lumMod val="85000"/>
                    <a:lumOff val="15000"/>
                  </a:schemeClr>
                </a:solidFill>
              </a:rPr>
              <a:t>PHYSICS &amp; NANOSCIENCE</a:t>
            </a:r>
            <a:br>
              <a:rPr lang="en-GB" sz="3600" dirty="0">
                <a:solidFill>
                  <a:schemeClr val="tx1">
                    <a:lumMod val="85000"/>
                    <a:lumOff val="15000"/>
                  </a:schemeClr>
                </a:solidFill>
              </a:rPr>
            </a:br>
            <a:r>
              <a:rPr lang="en-GB" sz="3600" dirty="0">
                <a:solidFill>
                  <a:srgbClr val="006666"/>
                </a:solidFill>
                <a:latin typeface="+mj-lt"/>
              </a:rPr>
              <a:t>with Yashaswi Nalawade </a:t>
            </a:r>
            <a:br>
              <a:rPr lang="en-GB" sz="3600" dirty="0">
                <a:solidFill>
                  <a:schemeClr val="tx1">
                    <a:lumMod val="85000"/>
                    <a:lumOff val="15000"/>
                  </a:schemeClr>
                </a:solidFill>
                <a:latin typeface="+mj-lt"/>
              </a:rPr>
            </a:br>
            <a:endParaRPr lang="en-GB" sz="3600" dirty="0">
              <a:solidFill>
                <a:schemeClr val="tx1">
                  <a:lumMod val="85000"/>
                  <a:lumOff val="15000"/>
                </a:schemeClr>
              </a:solidFill>
            </a:endParaRPr>
          </a:p>
        </p:txBody>
      </p:sp>
      <p:pic>
        <p:nvPicPr>
          <p:cNvPr id="5" name="Picture 4">
            <a:extLst>
              <a:ext uri="{FF2B5EF4-FFF2-40B4-BE49-F238E27FC236}">
                <a16:creationId xmlns:a16="http://schemas.microsoft.com/office/drawing/2014/main" id="{CC07A572-FB55-4DA4-9EAC-5FEF6131E058}"/>
              </a:ext>
            </a:extLst>
          </p:cNvPr>
          <p:cNvPicPr>
            <a:picLocks noChangeAspect="1"/>
          </p:cNvPicPr>
          <p:nvPr/>
        </p:nvPicPr>
        <p:blipFill rotWithShape="1">
          <a:blip r:embed="rId2">
            <a:extLst>
              <a:ext uri="{28A0092B-C50C-407E-A947-70E740481C1C}">
                <a14:useLocalDpi xmlns:a14="http://schemas.microsoft.com/office/drawing/2010/main" val="0"/>
              </a:ext>
            </a:extLst>
          </a:blip>
          <a:srcRect t="10519" b="3647"/>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2799802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6897DEB4-4A88-4293-A935-9B25506C1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FBE42BC3-6707-4CBF-9386-048B994A4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886" y="0"/>
            <a:ext cx="7538114" cy="6858000"/>
          </a:xfrm>
          <a:custGeom>
            <a:avLst/>
            <a:gdLst>
              <a:gd name="connsiteX0" fmla="*/ 366246 w 7538114"/>
              <a:gd name="connsiteY0" fmla="*/ 0 h 6858000"/>
              <a:gd name="connsiteX1" fmla="*/ 2830292 w 7538114"/>
              <a:gd name="connsiteY1" fmla="*/ 0 h 6858000"/>
              <a:gd name="connsiteX2" fmla="*/ 3903260 w 7538114"/>
              <a:gd name="connsiteY2" fmla="*/ 0 h 6858000"/>
              <a:gd name="connsiteX3" fmla="*/ 4597266 w 7538114"/>
              <a:gd name="connsiteY3" fmla="*/ 0 h 6858000"/>
              <a:gd name="connsiteX4" fmla="*/ 7192370 w 7538114"/>
              <a:gd name="connsiteY4" fmla="*/ 0 h 6858000"/>
              <a:gd name="connsiteX5" fmla="*/ 7538114 w 7538114"/>
              <a:gd name="connsiteY5" fmla="*/ 0 h 6858000"/>
              <a:gd name="connsiteX6" fmla="*/ 7538114 w 7538114"/>
              <a:gd name="connsiteY6" fmla="*/ 6858000 h 6858000"/>
              <a:gd name="connsiteX7" fmla="*/ 7192370 w 7538114"/>
              <a:gd name="connsiteY7" fmla="*/ 6858000 h 6858000"/>
              <a:gd name="connsiteX8" fmla="*/ 4597266 w 7538114"/>
              <a:gd name="connsiteY8" fmla="*/ 6858000 h 6858000"/>
              <a:gd name="connsiteX9" fmla="*/ 3903260 w 7538114"/>
              <a:gd name="connsiteY9" fmla="*/ 6858000 h 6858000"/>
              <a:gd name="connsiteX10" fmla="*/ 2830292 w 7538114"/>
              <a:gd name="connsiteY10" fmla="*/ 6858000 h 6858000"/>
              <a:gd name="connsiteX11" fmla="*/ 170314 w 7538114"/>
              <a:gd name="connsiteY11" fmla="*/ 6858000 h 6858000"/>
              <a:gd name="connsiteX12" fmla="*/ 170341 w 7538114"/>
              <a:gd name="connsiteY12" fmla="*/ 6857759 h 6858000"/>
              <a:gd name="connsiteX13" fmla="*/ 173485 w 7538114"/>
              <a:gd name="connsiteY13" fmla="*/ 6852129 h 6858000"/>
              <a:gd name="connsiteX14" fmla="*/ 167544 w 7538114"/>
              <a:gd name="connsiteY14" fmla="*/ 6830335 h 6858000"/>
              <a:gd name="connsiteX15" fmla="*/ 163472 w 7538114"/>
              <a:gd name="connsiteY15" fmla="*/ 6796707 h 6858000"/>
              <a:gd name="connsiteX16" fmla="*/ 160535 w 7538114"/>
              <a:gd name="connsiteY16" fmla="*/ 6780725 h 6858000"/>
              <a:gd name="connsiteX17" fmla="*/ 162318 w 7538114"/>
              <a:gd name="connsiteY17" fmla="*/ 6767829 h 6858000"/>
              <a:gd name="connsiteX18" fmla="*/ 162771 w 7538114"/>
              <a:gd name="connsiteY18" fmla="*/ 6694444 h 6858000"/>
              <a:gd name="connsiteX19" fmla="*/ 165604 w 7538114"/>
              <a:gd name="connsiteY19" fmla="*/ 6677569 h 6858000"/>
              <a:gd name="connsiteX20" fmla="*/ 171255 w 7538114"/>
              <a:gd name="connsiteY20" fmla="*/ 6669571 h 6858000"/>
              <a:gd name="connsiteX21" fmla="*/ 169240 w 7538114"/>
              <a:gd name="connsiteY21" fmla="*/ 6663304 h 6858000"/>
              <a:gd name="connsiteX22" fmla="*/ 169039 w 7538114"/>
              <a:gd name="connsiteY22" fmla="*/ 6618916 h 6858000"/>
              <a:gd name="connsiteX23" fmla="*/ 168392 w 7538114"/>
              <a:gd name="connsiteY23" fmla="*/ 6589960 h 6858000"/>
              <a:gd name="connsiteX24" fmla="*/ 160636 w 7538114"/>
              <a:gd name="connsiteY24" fmla="*/ 6588200 h 6858000"/>
              <a:gd name="connsiteX25" fmla="*/ 157872 w 7538114"/>
              <a:gd name="connsiteY25" fmla="*/ 6562416 h 6858000"/>
              <a:gd name="connsiteX26" fmla="*/ 162851 w 7538114"/>
              <a:gd name="connsiteY26" fmla="*/ 6534939 h 6858000"/>
              <a:gd name="connsiteX27" fmla="*/ 162153 w 7538114"/>
              <a:gd name="connsiteY27" fmla="*/ 6502552 h 6858000"/>
              <a:gd name="connsiteX28" fmla="*/ 161821 w 7538114"/>
              <a:gd name="connsiteY28" fmla="*/ 6483172 h 6858000"/>
              <a:gd name="connsiteX29" fmla="*/ 154586 w 7538114"/>
              <a:gd name="connsiteY29" fmla="*/ 6432309 h 6858000"/>
              <a:gd name="connsiteX30" fmla="*/ 127078 w 7538114"/>
              <a:gd name="connsiteY30" fmla="*/ 6349783 h 6858000"/>
              <a:gd name="connsiteX31" fmla="*/ 123181 w 7538114"/>
              <a:gd name="connsiteY31" fmla="*/ 6323872 h 6858000"/>
              <a:gd name="connsiteX32" fmla="*/ 124767 w 7538114"/>
              <a:gd name="connsiteY32" fmla="*/ 6319343 h 6858000"/>
              <a:gd name="connsiteX33" fmla="*/ 108246 w 7538114"/>
              <a:gd name="connsiteY33" fmla="*/ 6190348 h 6858000"/>
              <a:gd name="connsiteX34" fmla="*/ 107279 w 7538114"/>
              <a:gd name="connsiteY34" fmla="*/ 6167269 h 6858000"/>
              <a:gd name="connsiteX35" fmla="*/ 107883 w 7538114"/>
              <a:gd name="connsiteY35" fmla="*/ 6149986 h 6858000"/>
              <a:gd name="connsiteX36" fmla="*/ 102380 w 7538114"/>
              <a:gd name="connsiteY36" fmla="*/ 6108622 h 6858000"/>
              <a:gd name="connsiteX37" fmla="*/ 90314 w 7538114"/>
              <a:gd name="connsiteY37" fmla="*/ 6041155 h 6858000"/>
              <a:gd name="connsiteX38" fmla="*/ 88409 w 7538114"/>
              <a:gd name="connsiteY38" fmla="*/ 6026587 h 6858000"/>
              <a:gd name="connsiteX39" fmla="*/ 89403 w 7538114"/>
              <a:gd name="connsiteY39" fmla="*/ 6013265 h 6858000"/>
              <a:gd name="connsiteX40" fmla="*/ 91927 w 7538114"/>
              <a:gd name="connsiteY40" fmla="*/ 6009478 h 6858000"/>
              <a:gd name="connsiteX41" fmla="*/ 91302 w 7538114"/>
              <a:gd name="connsiteY41" fmla="*/ 6001336 h 6858000"/>
              <a:gd name="connsiteX42" fmla="*/ 91687 w 7538114"/>
              <a:gd name="connsiteY42" fmla="*/ 5999003 h 6858000"/>
              <a:gd name="connsiteX43" fmla="*/ 93336 w 7538114"/>
              <a:gd name="connsiteY43" fmla="*/ 5985795 h 6858000"/>
              <a:gd name="connsiteX44" fmla="*/ 83190 w 7538114"/>
              <a:gd name="connsiteY44" fmla="*/ 5961758 h 6858000"/>
              <a:gd name="connsiteX45" fmla="*/ 81952 w 7538114"/>
              <a:gd name="connsiteY45" fmla="*/ 5928761 h 6858000"/>
              <a:gd name="connsiteX46" fmla="*/ 67420 w 7538114"/>
              <a:gd name="connsiteY46" fmla="*/ 5787247 h 6858000"/>
              <a:gd name="connsiteX47" fmla="*/ 50760 w 7538114"/>
              <a:gd name="connsiteY47" fmla="*/ 5710700 h 6858000"/>
              <a:gd name="connsiteX48" fmla="*/ 42956 w 7538114"/>
              <a:gd name="connsiteY48" fmla="*/ 5641754 h 6858000"/>
              <a:gd name="connsiteX49" fmla="*/ 29695 w 7538114"/>
              <a:gd name="connsiteY49" fmla="*/ 5602326 h 6858000"/>
              <a:gd name="connsiteX50" fmla="*/ 18841 w 7538114"/>
              <a:gd name="connsiteY50" fmla="*/ 5570885 h 6858000"/>
              <a:gd name="connsiteX51" fmla="*/ 9977 w 7538114"/>
              <a:gd name="connsiteY51" fmla="*/ 5543492 h 6858000"/>
              <a:gd name="connsiteX52" fmla="*/ 5255 w 7538114"/>
              <a:gd name="connsiteY52" fmla="*/ 5531024 h 6858000"/>
              <a:gd name="connsiteX53" fmla="*/ 5447 w 7538114"/>
              <a:gd name="connsiteY53" fmla="*/ 5527845 h 6858000"/>
              <a:gd name="connsiteX54" fmla="*/ 0 w 7538114"/>
              <a:gd name="connsiteY54" fmla="*/ 5507724 h 6858000"/>
              <a:gd name="connsiteX55" fmla="*/ 435 w 7538114"/>
              <a:gd name="connsiteY55" fmla="*/ 5507045 h 6858000"/>
              <a:gd name="connsiteX56" fmla="*/ 1128 w 7538114"/>
              <a:gd name="connsiteY56" fmla="*/ 5499619 h 6858000"/>
              <a:gd name="connsiteX57" fmla="*/ 1291 w 7538114"/>
              <a:gd name="connsiteY57" fmla="*/ 5486342 h 6858000"/>
              <a:gd name="connsiteX58" fmla="*/ 7976 w 7538114"/>
              <a:gd name="connsiteY58" fmla="*/ 5450755 h 6858000"/>
              <a:gd name="connsiteX59" fmla="*/ 2355 w 7538114"/>
              <a:gd name="connsiteY59" fmla="*/ 5429732 h 6858000"/>
              <a:gd name="connsiteX60" fmla="*/ 1499 w 7538114"/>
              <a:gd name="connsiteY60" fmla="*/ 5370432 h 6858000"/>
              <a:gd name="connsiteX61" fmla="*/ 11483 w 7538114"/>
              <a:gd name="connsiteY61" fmla="*/ 5308330 h 6858000"/>
              <a:gd name="connsiteX62" fmla="*/ 12793 w 7538114"/>
              <a:gd name="connsiteY62" fmla="*/ 5246026 h 6858000"/>
              <a:gd name="connsiteX63" fmla="*/ 12525 w 7538114"/>
              <a:gd name="connsiteY63" fmla="*/ 5223468 h 6858000"/>
              <a:gd name="connsiteX64" fmla="*/ 15322 w 7538114"/>
              <a:gd name="connsiteY64" fmla="*/ 5183258 h 6858000"/>
              <a:gd name="connsiteX65" fmla="*/ 18633 w 7538114"/>
              <a:gd name="connsiteY65" fmla="*/ 5164842 h 6858000"/>
              <a:gd name="connsiteX66" fmla="*/ 18428 w 7538114"/>
              <a:gd name="connsiteY66" fmla="*/ 5164034 h 6858000"/>
              <a:gd name="connsiteX67" fmla="*/ 19854 w 7538114"/>
              <a:gd name="connsiteY67" fmla="*/ 5162388 h 6858000"/>
              <a:gd name="connsiteX68" fmla="*/ 20514 w 7538114"/>
              <a:gd name="connsiteY68" fmla="*/ 5158981 h 6858000"/>
              <a:gd name="connsiteX69" fmla="*/ 20089 w 7538114"/>
              <a:gd name="connsiteY69" fmla="*/ 5149681 h 6858000"/>
              <a:gd name="connsiteX70" fmla="*/ 19561 w 7538114"/>
              <a:gd name="connsiteY70" fmla="*/ 5146183 h 6858000"/>
              <a:gd name="connsiteX71" fmla="*/ 19571 w 7538114"/>
              <a:gd name="connsiteY71" fmla="*/ 5141065 h 6858000"/>
              <a:gd name="connsiteX72" fmla="*/ 19690 w 7538114"/>
              <a:gd name="connsiteY72" fmla="*/ 5140937 h 6858000"/>
              <a:gd name="connsiteX73" fmla="*/ 19471 w 7538114"/>
              <a:gd name="connsiteY73" fmla="*/ 5136144 h 6858000"/>
              <a:gd name="connsiteX74" fmla="*/ 16918 w 7538114"/>
              <a:gd name="connsiteY74" fmla="*/ 5112689 h 6858000"/>
              <a:gd name="connsiteX75" fmla="*/ 28071 w 7538114"/>
              <a:gd name="connsiteY75" fmla="*/ 5081696 h 6858000"/>
              <a:gd name="connsiteX76" fmla="*/ 30005 w 7538114"/>
              <a:gd name="connsiteY76" fmla="*/ 5068879 h 6858000"/>
              <a:gd name="connsiteX77" fmla="*/ 31661 w 7538114"/>
              <a:gd name="connsiteY77" fmla="*/ 5062033 h 6858000"/>
              <a:gd name="connsiteX78" fmla="*/ 32169 w 7538114"/>
              <a:gd name="connsiteY78" fmla="*/ 5061608 h 6858000"/>
              <a:gd name="connsiteX79" fmla="*/ 27436 w 7538114"/>
              <a:gd name="connsiteY79" fmla="*/ 5021480 h 6858000"/>
              <a:gd name="connsiteX80" fmla="*/ 26614 w 7538114"/>
              <a:gd name="connsiteY80" fmla="*/ 5013906 h 6858000"/>
              <a:gd name="connsiteX81" fmla="*/ 25056 w 7538114"/>
              <a:gd name="connsiteY81" fmla="*/ 5011767 h 6858000"/>
              <a:gd name="connsiteX82" fmla="*/ 24513 w 7538114"/>
              <a:gd name="connsiteY82" fmla="*/ 5000592 h 6858000"/>
              <a:gd name="connsiteX83" fmla="*/ 24951 w 7538114"/>
              <a:gd name="connsiteY83" fmla="*/ 4999307 h 6858000"/>
              <a:gd name="connsiteX84" fmla="*/ 22644 w 7538114"/>
              <a:gd name="connsiteY84" fmla="*/ 4990090 h 6858000"/>
              <a:gd name="connsiteX85" fmla="*/ 18465 w 7538114"/>
              <a:gd name="connsiteY85" fmla="*/ 4982366 h 6858000"/>
              <a:gd name="connsiteX86" fmla="*/ 20888 w 7538114"/>
              <a:gd name="connsiteY86" fmla="*/ 4887310 h 6858000"/>
              <a:gd name="connsiteX87" fmla="*/ 15781 w 7538114"/>
              <a:gd name="connsiteY87" fmla="*/ 4807298 h 6858000"/>
              <a:gd name="connsiteX88" fmla="*/ 19649 w 7538114"/>
              <a:gd name="connsiteY88" fmla="*/ 4779990 h 6858000"/>
              <a:gd name="connsiteX89" fmla="*/ 21858 w 7538114"/>
              <a:gd name="connsiteY89" fmla="*/ 4664237 h 6858000"/>
              <a:gd name="connsiteX90" fmla="*/ 13583 w 7538114"/>
              <a:gd name="connsiteY90" fmla="*/ 4598607 h 6858000"/>
              <a:gd name="connsiteX91" fmla="*/ 7118 w 7538114"/>
              <a:gd name="connsiteY91" fmla="*/ 4546768 h 6858000"/>
              <a:gd name="connsiteX92" fmla="*/ 14555 w 7538114"/>
              <a:gd name="connsiteY92" fmla="*/ 4522182 h 6858000"/>
              <a:gd name="connsiteX93" fmla="*/ 17290 w 7538114"/>
              <a:gd name="connsiteY93" fmla="*/ 4509768 h 6858000"/>
              <a:gd name="connsiteX94" fmla="*/ 17421 w 7538114"/>
              <a:gd name="connsiteY94" fmla="*/ 4494586 h 6858000"/>
              <a:gd name="connsiteX95" fmla="*/ 18193 w 7538114"/>
              <a:gd name="connsiteY95" fmla="*/ 4440649 h 6858000"/>
              <a:gd name="connsiteX96" fmla="*/ 16616 w 7538114"/>
              <a:gd name="connsiteY96" fmla="*/ 4431853 h 6858000"/>
              <a:gd name="connsiteX97" fmla="*/ 19246 w 7538114"/>
              <a:gd name="connsiteY97" fmla="*/ 4403141 h 6858000"/>
              <a:gd name="connsiteX98" fmla="*/ 19623 w 7538114"/>
              <a:gd name="connsiteY98" fmla="*/ 4356631 h 6858000"/>
              <a:gd name="connsiteX99" fmla="*/ 20293 w 7538114"/>
              <a:gd name="connsiteY99" fmla="*/ 4339937 h 6858000"/>
              <a:gd name="connsiteX100" fmla="*/ 18752 w 7538114"/>
              <a:gd name="connsiteY100" fmla="*/ 4331435 h 6858000"/>
              <a:gd name="connsiteX101" fmla="*/ 24901 w 7538114"/>
              <a:gd name="connsiteY101" fmla="*/ 4320990 h 6858000"/>
              <a:gd name="connsiteX102" fmla="*/ 23734 w 7538114"/>
              <a:gd name="connsiteY102" fmla="*/ 4309111 h 6858000"/>
              <a:gd name="connsiteX103" fmla="*/ 29040 w 7538114"/>
              <a:gd name="connsiteY103" fmla="*/ 4263489 h 6858000"/>
              <a:gd name="connsiteX104" fmla="*/ 29429 w 7538114"/>
              <a:gd name="connsiteY104" fmla="*/ 4258775 h 6858000"/>
              <a:gd name="connsiteX105" fmla="*/ 33702 w 7538114"/>
              <a:gd name="connsiteY105" fmla="*/ 4248512 h 6858000"/>
              <a:gd name="connsiteX106" fmla="*/ 37356 w 7538114"/>
              <a:gd name="connsiteY106" fmla="*/ 4228644 h 6858000"/>
              <a:gd name="connsiteX107" fmla="*/ 50107 w 7538114"/>
              <a:gd name="connsiteY107" fmla="*/ 4193665 h 6858000"/>
              <a:gd name="connsiteX108" fmla="*/ 56192 w 7538114"/>
              <a:gd name="connsiteY108" fmla="*/ 4173105 h 6858000"/>
              <a:gd name="connsiteX109" fmla="*/ 61800 w 7538114"/>
              <a:gd name="connsiteY109" fmla="*/ 4159194 h 6858000"/>
              <a:gd name="connsiteX110" fmla="*/ 69720 w 7538114"/>
              <a:gd name="connsiteY110" fmla="*/ 4118135 h 6858000"/>
              <a:gd name="connsiteX111" fmla="*/ 80190 w 7538114"/>
              <a:gd name="connsiteY111" fmla="*/ 4047713 h 6858000"/>
              <a:gd name="connsiteX112" fmla="*/ 96666 w 7538114"/>
              <a:gd name="connsiteY112" fmla="*/ 3980780 h 6858000"/>
              <a:gd name="connsiteX113" fmla="*/ 107651 w 7538114"/>
              <a:gd name="connsiteY113" fmla="*/ 3941872 h 6858000"/>
              <a:gd name="connsiteX114" fmla="*/ 118444 w 7538114"/>
              <a:gd name="connsiteY114" fmla="*/ 3897465 h 6858000"/>
              <a:gd name="connsiteX115" fmla="*/ 134545 w 7538114"/>
              <a:gd name="connsiteY115" fmla="*/ 3811132 h 6858000"/>
              <a:gd name="connsiteX116" fmla="*/ 145381 w 7538114"/>
              <a:gd name="connsiteY116" fmla="*/ 3746540 h 6858000"/>
              <a:gd name="connsiteX117" fmla="*/ 146587 w 7538114"/>
              <a:gd name="connsiteY117" fmla="*/ 3670275 h 6858000"/>
              <a:gd name="connsiteX118" fmla="*/ 165690 w 7538114"/>
              <a:gd name="connsiteY118" fmla="*/ 3580981 h 6858000"/>
              <a:gd name="connsiteX119" fmla="*/ 163175 w 7538114"/>
              <a:gd name="connsiteY119" fmla="*/ 3570960 h 6858000"/>
              <a:gd name="connsiteX120" fmla="*/ 162665 w 7538114"/>
              <a:gd name="connsiteY120" fmla="*/ 3560693 h 6858000"/>
              <a:gd name="connsiteX121" fmla="*/ 163299 w 7538114"/>
              <a:gd name="connsiteY121" fmla="*/ 3559743 h 6858000"/>
              <a:gd name="connsiteX122" fmla="*/ 164777 w 7538114"/>
              <a:gd name="connsiteY122" fmla="*/ 3548721 h 6858000"/>
              <a:gd name="connsiteX123" fmla="*/ 163708 w 7538114"/>
              <a:gd name="connsiteY123" fmla="*/ 3545693 h 6858000"/>
              <a:gd name="connsiteX124" fmla="*/ 164286 w 7538114"/>
              <a:gd name="connsiteY124" fmla="*/ 3537938 h 6858000"/>
              <a:gd name="connsiteX125" fmla="*/ 164247 w 7538114"/>
              <a:gd name="connsiteY125" fmla="*/ 3522141 h 6858000"/>
              <a:gd name="connsiteX126" fmla="*/ 165343 w 7538114"/>
              <a:gd name="connsiteY126" fmla="*/ 3519672 h 6858000"/>
              <a:gd name="connsiteX127" fmla="*/ 167001 w 7538114"/>
              <a:gd name="connsiteY127" fmla="*/ 3496604 h 6858000"/>
              <a:gd name="connsiteX128" fmla="*/ 167547 w 7538114"/>
              <a:gd name="connsiteY128" fmla="*/ 3496517 h 6858000"/>
              <a:gd name="connsiteX129" fmla="*/ 170301 w 7538114"/>
              <a:gd name="connsiteY129" fmla="*/ 3491023 h 6858000"/>
              <a:gd name="connsiteX130" fmla="*/ 174371 w 7538114"/>
              <a:gd name="connsiteY130" fmla="*/ 3479998 h 6858000"/>
              <a:gd name="connsiteX131" fmla="*/ 190228 w 7538114"/>
              <a:gd name="connsiteY131" fmla="*/ 3457434 h 6858000"/>
              <a:gd name="connsiteX132" fmla="*/ 192016 w 7538114"/>
              <a:gd name="connsiteY132" fmla="*/ 3433411 h 6858000"/>
              <a:gd name="connsiteX133" fmla="*/ 192663 w 7538114"/>
              <a:gd name="connsiteY133" fmla="*/ 3428691 h 6858000"/>
              <a:gd name="connsiteX134" fmla="*/ 192793 w 7538114"/>
              <a:gd name="connsiteY134" fmla="*/ 3428643 h 6858000"/>
              <a:gd name="connsiteX135" fmla="*/ 193710 w 7538114"/>
              <a:gd name="connsiteY135" fmla="*/ 3423760 h 6858000"/>
              <a:gd name="connsiteX136" fmla="*/ 193839 w 7538114"/>
              <a:gd name="connsiteY136" fmla="*/ 3420085 h 6858000"/>
              <a:gd name="connsiteX137" fmla="*/ 195094 w 7538114"/>
              <a:gd name="connsiteY137" fmla="*/ 3410930 h 6858000"/>
              <a:gd name="connsiteX138" fmla="*/ 196311 w 7538114"/>
              <a:gd name="connsiteY138" fmla="*/ 3408092 h 6858000"/>
              <a:gd name="connsiteX139" fmla="*/ 197928 w 7538114"/>
              <a:gd name="connsiteY139" fmla="*/ 3407419 h 6858000"/>
              <a:gd name="connsiteX140" fmla="*/ 197881 w 7538114"/>
              <a:gd name="connsiteY140" fmla="*/ 3406520 h 6858000"/>
              <a:gd name="connsiteX141" fmla="*/ 204222 w 7538114"/>
              <a:gd name="connsiteY141" fmla="*/ 3391015 h 6858000"/>
              <a:gd name="connsiteX142" fmla="*/ 213950 w 7538114"/>
              <a:gd name="connsiteY142" fmla="*/ 3354361 h 6858000"/>
              <a:gd name="connsiteX143" fmla="*/ 217699 w 7538114"/>
              <a:gd name="connsiteY143" fmla="*/ 3332639 h 6858000"/>
              <a:gd name="connsiteX144" fmla="*/ 229963 w 7538114"/>
              <a:gd name="connsiteY144" fmla="*/ 3273935 h 6858000"/>
              <a:gd name="connsiteX145" fmla="*/ 243785 w 7538114"/>
              <a:gd name="connsiteY145" fmla="*/ 3215621 h 6858000"/>
              <a:gd name="connsiteX146" fmla="*/ 259175 w 7538114"/>
              <a:gd name="connsiteY146" fmla="*/ 3189909 h 6858000"/>
              <a:gd name="connsiteX147" fmla="*/ 259988 w 7538114"/>
              <a:gd name="connsiteY147" fmla="*/ 3186579 h 6858000"/>
              <a:gd name="connsiteX148" fmla="*/ 259980 w 7538114"/>
              <a:gd name="connsiteY148" fmla="*/ 3177264 h 6858000"/>
              <a:gd name="connsiteX149" fmla="*/ 259609 w 7538114"/>
              <a:gd name="connsiteY149" fmla="*/ 3173723 h 6858000"/>
              <a:gd name="connsiteX150" fmla="*/ 259848 w 7538114"/>
              <a:gd name="connsiteY150" fmla="*/ 3168622 h 6858000"/>
              <a:gd name="connsiteX151" fmla="*/ 259971 w 7538114"/>
              <a:gd name="connsiteY151" fmla="*/ 3168508 h 6858000"/>
              <a:gd name="connsiteX152" fmla="*/ 259966 w 7538114"/>
              <a:gd name="connsiteY152" fmla="*/ 3163706 h 6858000"/>
              <a:gd name="connsiteX153" fmla="*/ 258467 w 7538114"/>
              <a:gd name="connsiteY153" fmla="*/ 3140064 h 6858000"/>
              <a:gd name="connsiteX154" fmla="*/ 270990 w 7538114"/>
              <a:gd name="connsiteY154" fmla="*/ 3110288 h 6858000"/>
              <a:gd name="connsiteX155" fmla="*/ 273494 w 7538114"/>
              <a:gd name="connsiteY155" fmla="*/ 3097704 h 6858000"/>
              <a:gd name="connsiteX156" fmla="*/ 275456 w 7538114"/>
              <a:gd name="connsiteY156" fmla="*/ 3091047 h 6858000"/>
              <a:gd name="connsiteX157" fmla="*/ 275980 w 7538114"/>
              <a:gd name="connsiteY157" fmla="*/ 3090672 h 6858000"/>
              <a:gd name="connsiteX158" fmla="*/ 274486 w 7538114"/>
              <a:gd name="connsiteY158" fmla="*/ 3068004 h 6858000"/>
              <a:gd name="connsiteX159" fmla="*/ 275226 w 7538114"/>
              <a:gd name="connsiteY159" fmla="*/ 3065087 h 6858000"/>
              <a:gd name="connsiteX160" fmla="*/ 273050 w 7538114"/>
              <a:gd name="connsiteY160" fmla="*/ 3050191 h 6858000"/>
              <a:gd name="connsiteX161" fmla="*/ 272566 w 7538114"/>
              <a:gd name="connsiteY161" fmla="*/ 3042559 h 6858000"/>
              <a:gd name="connsiteX162" fmla="*/ 271107 w 7538114"/>
              <a:gd name="connsiteY162" fmla="*/ 3040271 h 6858000"/>
              <a:gd name="connsiteX163" fmla="*/ 271065 w 7538114"/>
              <a:gd name="connsiteY163" fmla="*/ 3029072 h 6858000"/>
              <a:gd name="connsiteX164" fmla="*/ 271558 w 7538114"/>
              <a:gd name="connsiteY164" fmla="*/ 3027835 h 6858000"/>
              <a:gd name="connsiteX165" fmla="*/ 268717 w 7538114"/>
              <a:gd name="connsiteY165" fmla="*/ 2964245 h 6858000"/>
              <a:gd name="connsiteX166" fmla="*/ 272511 w 7538114"/>
              <a:gd name="connsiteY166" fmla="*/ 2915772 h 6858000"/>
              <a:gd name="connsiteX167" fmla="*/ 270356 w 7538114"/>
              <a:gd name="connsiteY167" fmla="*/ 2825842 h 6858000"/>
              <a:gd name="connsiteX168" fmla="*/ 273897 w 7538114"/>
              <a:gd name="connsiteY168" fmla="*/ 2734957 h 6858000"/>
              <a:gd name="connsiteX169" fmla="*/ 274458 w 7538114"/>
              <a:gd name="connsiteY169" fmla="*/ 2636572 h 6858000"/>
              <a:gd name="connsiteX170" fmla="*/ 279157 w 7538114"/>
              <a:gd name="connsiteY170" fmla="*/ 2604260 h 6858000"/>
              <a:gd name="connsiteX171" fmla="*/ 288131 w 7538114"/>
              <a:gd name="connsiteY171" fmla="*/ 2582747 h 6858000"/>
              <a:gd name="connsiteX172" fmla="*/ 282516 w 7538114"/>
              <a:gd name="connsiteY172" fmla="*/ 2478755 h 6858000"/>
              <a:gd name="connsiteX173" fmla="*/ 287359 w 7538114"/>
              <a:gd name="connsiteY173" fmla="*/ 2451804 h 6858000"/>
              <a:gd name="connsiteX174" fmla="*/ 289577 w 7538114"/>
              <a:gd name="connsiteY174" fmla="*/ 2408801 h 6858000"/>
              <a:gd name="connsiteX175" fmla="*/ 293203 w 7538114"/>
              <a:gd name="connsiteY175" fmla="*/ 2392670 h 6858000"/>
              <a:gd name="connsiteX176" fmla="*/ 304183 w 7538114"/>
              <a:gd name="connsiteY176" fmla="*/ 2330165 h 6858000"/>
              <a:gd name="connsiteX177" fmla="*/ 310900 w 7538114"/>
              <a:gd name="connsiteY177" fmla="*/ 2276363 h 6858000"/>
              <a:gd name="connsiteX178" fmla="*/ 303909 w 7538114"/>
              <a:gd name="connsiteY178" fmla="*/ 2236310 h 6858000"/>
              <a:gd name="connsiteX179" fmla="*/ 306187 w 7538114"/>
              <a:gd name="connsiteY179" fmla="*/ 2232984 h 6858000"/>
              <a:gd name="connsiteX180" fmla="*/ 307158 w 7538114"/>
              <a:gd name="connsiteY180" fmla="*/ 2205763 h 6858000"/>
              <a:gd name="connsiteX181" fmla="*/ 304860 w 7538114"/>
              <a:gd name="connsiteY181" fmla="*/ 2145703 h 6858000"/>
              <a:gd name="connsiteX182" fmla="*/ 304273 w 7538114"/>
              <a:gd name="connsiteY182" fmla="*/ 2092533 h 6858000"/>
              <a:gd name="connsiteX183" fmla="*/ 301642 w 7538114"/>
              <a:gd name="connsiteY183" fmla="*/ 2057359 h 6858000"/>
              <a:gd name="connsiteX184" fmla="*/ 306736 w 7538114"/>
              <a:gd name="connsiteY184" fmla="*/ 2016105 h 6858000"/>
              <a:gd name="connsiteX185" fmla="*/ 316234 w 7538114"/>
              <a:gd name="connsiteY185" fmla="*/ 1983129 h 6858000"/>
              <a:gd name="connsiteX186" fmla="*/ 318238 w 7538114"/>
              <a:gd name="connsiteY186" fmla="*/ 1956745 h 6858000"/>
              <a:gd name="connsiteX187" fmla="*/ 311341 w 7538114"/>
              <a:gd name="connsiteY187" fmla="*/ 1950160 h 6858000"/>
              <a:gd name="connsiteX188" fmla="*/ 323556 w 7538114"/>
              <a:gd name="connsiteY188" fmla="*/ 1879546 h 6858000"/>
              <a:gd name="connsiteX189" fmla="*/ 326085 w 7538114"/>
              <a:gd name="connsiteY189" fmla="*/ 1854893 h 6858000"/>
              <a:gd name="connsiteX190" fmla="*/ 335058 w 7538114"/>
              <a:gd name="connsiteY190" fmla="*/ 1787684 h 6858000"/>
              <a:gd name="connsiteX191" fmla="*/ 345620 w 7538114"/>
              <a:gd name="connsiteY191" fmla="*/ 1720464 h 6858000"/>
              <a:gd name="connsiteX192" fmla="*/ 360760 w 7538114"/>
              <a:gd name="connsiteY192" fmla="*/ 1681196 h 6858000"/>
              <a:gd name="connsiteX193" fmla="*/ 368483 w 7538114"/>
              <a:gd name="connsiteY193" fmla="*/ 1625881 h 6858000"/>
              <a:gd name="connsiteX194" fmla="*/ 371077 w 7538114"/>
              <a:gd name="connsiteY194" fmla="*/ 1616704 h 6858000"/>
              <a:gd name="connsiteX195" fmla="*/ 383008 w 7538114"/>
              <a:gd name="connsiteY195" fmla="*/ 1551493 h 6858000"/>
              <a:gd name="connsiteX196" fmla="*/ 384834 w 7538114"/>
              <a:gd name="connsiteY196" fmla="*/ 1475233 h 6858000"/>
              <a:gd name="connsiteX197" fmla="*/ 418371 w 7538114"/>
              <a:gd name="connsiteY197" fmla="*/ 1380155 h 6858000"/>
              <a:gd name="connsiteX198" fmla="*/ 469641 w 7538114"/>
              <a:gd name="connsiteY198" fmla="*/ 1210871 h 6858000"/>
              <a:gd name="connsiteX199" fmla="*/ 489701 w 7538114"/>
              <a:gd name="connsiteY199" fmla="*/ 1028427 h 6858000"/>
              <a:gd name="connsiteX200" fmla="*/ 486354 w 7538114"/>
              <a:gd name="connsiteY200" fmla="*/ 980383 h 6858000"/>
              <a:gd name="connsiteX201" fmla="*/ 479762 w 7538114"/>
              <a:gd name="connsiteY201" fmla="*/ 839699 h 6858000"/>
              <a:gd name="connsiteX202" fmla="*/ 445664 w 7538114"/>
              <a:gd name="connsiteY202" fmla="*/ 696545 h 6858000"/>
              <a:gd name="connsiteX203" fmla="*/ 440047 w 7538114"/>
              <a:gd name="connsiteY203" fmla="*/ 606615 h 6858000"/>
              <a:gd name="connsiteX204" fmla="*/ 431225 w 7538114"/>
              <a:gd name="connsiteY204" fmla="*/ 563889 h 6858000"/>
              <a:gd name="connsiteX205" fmla="*/ 430803 w 7538114"/>
              <a:gd name="connsiteY205" fmla="*/ 534294 h 6858000"/>
              <a:gd name="connsiteX206" fmla="*/ 429777 w 7538114"/>
              <a:gd name="connsiteY206" fmla="*/ 516548 h 6858000"/>
              <a:gd name="connsiteX207" fmla="*/ 415090 w 7538114"/>
              <a:gd name="connsiteY207" fmla="*/ 485808 h 6858000"/>
              <a:gd name="connsiteX208" fmla="*/ 410499 w 7538114"/>
              <a:gd name="connsiteY208" fmla="*/ 369873 h 6858000"/>
              <a:gd name="connsiteX209" fmla="*/ 425314 w 7538114"/>
              <a:gd name="connsiteY209" fmla="*/ 259180 h 6858000"/>
              <a:gd name="connsiteX210" fmla="*/ 383240 w 7538114"/>
              <a:gd name="connsiteY210" fmla="*/ 94173 h 6858000"/>
              <a:gd name="connsiteX211" fmla="*/ 379938 w 7538114"/>
              <a:gd name="connsiteY211" fmla="*/ 77267 h 6858000"/>
              <a:gd name="connsiteX212" fmla="*/ 373430 w 7538114"/>
              <a:gd name="connsiteY212" fmla="*/ 388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538114" h="6858000">
                <a:moveTo>
                  <a:pt x="366246" y="0"/>
                </a:moveTo>
                <a:lnTo>
                  <a:pt x="2830292" y="0"/>
                </a:lnTo>
                <a:lnTo>
                  <a:pt x="3903260" y="0"/>
                </a:lnTo>
                <a:lnTo>
                  <a:pt x="4597266" y="0"/>
                </a:lnTo>
                <a:lnTo>
                  <a:pt x="7192370" y="0"/>
                </a:lnTo>
                <a:lnTo>
                  <a:pt x="7538114" y="0"/>
                </a:lnTo>
                <a:lnTo>
                  <a:pt x="7538114" y="6858000"/>
                </a:lnTo>
                <a:lnTo>
                  <a:pt x="7192370" y="6858000"/>
                </a:lnTo>
                <a:lnTo>
                  <a:pt x="4597266" y="6858000"/>
                </a:lnTo>
                <a:lnTo>
                  <a:pt x="3903260" y="6858000"/>
                </a:lnTo>
                <a:lnTo>
                  <a:pt x="2830292" y="6858000"/>
                </a:lnTo>
                <a:lnTo>
                  <a:pt x="170314" y="6858000"/>
                </a:lnTo>
                <a:cubicBezTo>
                  <a:pt x="170323" y="6857920"/>
                  <a:pt x="170332" y="6857839"/>
                  <a:pt x="170341" y="6857759"/>
                </a:cubicBezTo>
                <a:lnTo>
                  <a:pt x="173485" y="6852129"/>
                </a:lnTo>
                <a:lnTo>
                  <a:pt x="167544" y="6830335"/>
                </a:lnTo>
                <a:cubicBezTo>
                  <a:pt x="165474" y="6819600"/>
                  <a:pt x="164100" y="6808301"/>
                  <a:pt x="163472" y="6796707"/>
                </a:cubicBezTo>
                <a:cubicBezTo>
                  <a:pt x="167658" y="6794106"/>
                  <a:pt x="161711" y="6785006"/>
                  <a:pt x="160535" y="6780725"/>
                </a:cubicBezTo>
                <a:cubicBezTo>
                  <a:pt x="163268" y="6780680"/>
                  <a:pt x="164578" y="6771195"/>
                  <a:pt x="162318" y="6767829"/>
                </a:cubicBezTo>
                <a:cubicBezTo>
                  <a:pt x="152545" y="6697090"/>
                  <a:pt x="178083" y="6736894"/>
                  <a:pt x="162771" y="6694444"/>
                </a:cubicBezTo>
                <a:cubicBezTo>
                  <a:pt x="161971" y="6687342"/>
                  <a:pt x="163342" y="6682014"/>
                  <a:pt x="165604" y="6677569"/>
                </a:cubicBezTo>
                <a:lnTo>
                  <a:pt x="171255" y="6669571"/>
                </a:lnTo>
                <a:lnTo>
                  <a:pt x="169240" y="6663304"/>
                </a:lnTo>
                <a:cubicBezTo>
                  <a:pt x="169082" y="6639651"/>
                  <a:pt x="174873" y="6632678"/>
                  <a:pt x="169039" y="6618916"/>
                </a:cubicBezTo>
                <a:cubicBezTo>
                  <a:pt x="181164" y="6598580"/>
                  <a:pt x="170248" y="6605428"/>
                  <a:pt x="168392" y="6589960"/>
                </a:cubicBezTo>
                <a:cubicBezTo>
                  <a:pt x="165975" y="6577758"/>
                  <a:pt x="161323" y="6600160"/>
                  <a:pt x="160636" y="6588200"/>
                </a:cubicBezTo>
                <a:cubicBezTo>
                  <a:pt x="163766" y="6575263"/>
                  <a:pt x="154044" y="6575871"/>
                  <a:pt x="157872" y="6562416"/>
                </a:cubicBezTo>
                <a:cubicBezTo>
                  <a:pt x="165196" y="6565685"/>
                  <a:pt x="156453" y="6535866"/>
                  <a:pt x="162851" y="6534939"/>
                </a:cubicBezTo>
                <a:cubicBezTo>
                  <a:pt x="153702" y="6523511"/>
                  <a:pt x="164973" y="6517769"/>
                  <a:pt x="162153" y="6502552"/>
                </a:cubicBezTo>
                <a:cubicBezTo>
                  <a:pt x="158692" y="6495386"/>
                  <a:pt x="158098" y="6490216"/>
                  <a:pt x="161821" y="6483172"/>
                </a:cubicBezTo>
                <a:cubicBezTo>
                  <a:pt x="144969" y="6450162"/>
                  <a:pt x="161066" y="6463202"/>
                  <a:pt x="154586" y="6432309"/>
                </a:cubicBezTo>
                <a:cubicBezTo>
                  <a:pt x="147771" y="6405695"/>
                  <a:pt x="143349" y="6375524"/>
                  <a:pt x="127078" y="6349783"/>
                </a:cubicBezTo>
                <a:cubicBezTo>
                  <a:pt x="122468" y="6345058"/>
                  <a:pt x="120723" y="6333456"/>
                  <a:pt x="123181" y="6323872"/>
                </a:cubicBezTo>
                <a:cubicBezTo>
                  <a:pt x="123604" y="6322225"/>
                  <a:pt x="124138" y="6320698"/>
                  <a:pt x="124767" y="6319343"/>
                </a:cubicBezTo>
                <a:cubicBezTo>
                  <a:pt x="122278" y="6297089"/>
                  <a:pt x="111161" y="6215694"/>
                  <a:pt x="108246" y="6190348"/>
                </a:cubicBezTo>
                <a:cubicBezTo>
                  <a:pt x="114169" y="6188296"/>
                  <a:pt x="103482" y="6175479"/>
                  <a:pt x="107279" y="6167269"/>
                </a:cubicBezTo>
                <a:cubicBezTo>
                  <a:pt x="110610" y="6161389"/>
                  <a:pt x="108145" y="6156128"/>
                  <a:pt x="107883" y="6149986"/>
                </a:cubicBezTo>
                <a:cubicBezTo>
                  <a:pt x="110502" y="6141894"/>
                  <a:pt x="105773" y="6115502"/>
                  <a:pt x="102380" y="6108622"/>
                </a:cubicBezTo>
                <a:cubicBezTo>
                  <a:pt x="90593" y="6092179"/>
                  <a:pt x="99346" y="6054816"/>
                  <a:pt x="90314" y="6041155"/>
                </a:cubicBezTo>
                <a:cubicBezTo>
                  <a:pt x="88990" y="6036198"/>
                  <a:pt x="88454" y="6031348"/>
                  <a:pt x="88409" y="6026587"/>
                </a:cubicBezTo>
                <a:lnTo>
                  <a:pt x="89403" y="6013265"/>
                </a:lnTo>
                <a:lnTo>
                  <a:pt x="91927" y="6009478"/>
                </a:lnTo>
                <a:lnTo>
                  <a:pt x="91302" y="6001336"/>
                </a:lnTo>
                <a:cubicBezTo>
                  <a:pt x="91431" y="6000558"/>
                  <a:pt x="91559" y="5999781"/>
                  <a:pt x="91687" y="5999003"/>
                </a:cubicBezTo>
                <a:cubicBezTo>
                  <a:pt x="92431" y="5994547"/>
                  <a:pt x="93080" y="5990148"/>
                  <a:pt x="93336" y="5985795"/>
                </a:cubicBezTo>
                <a:cubicBezTo>
                  <a:pt x="80676" y="5991520"/>
                  <a:pt x="93430" y="5949705"/>
                  <a:pt x="83190" y="5961758"/>
                </a:cubicBezTo>
                <a:cubicBezTo>
                  <a:pt x="82399" y="5938832"/>
                  <a:pt x="72862" y="5956319"/>
                  <a:pt x="81952" y="5928761"/>
                </a:cubicBezTo>
                <a:cubicBezTo>
                  <a:pt x="79324" y="5899676"/>
                  <a:pt x="72619" y="5823590"/>
                  <a:pt x="67420" y="5787247"/>
                </a:cubicBezTo>
                <a:cubicBezTo>
                  <a:pt x="53530" y="5750058"/>
                  <a:pt x="57730" y="5736292"/>
                  <a:pt x="50760" y="5710700"/>
                </a:cubicBezTo>
                <a:cubicBezTo>
                  <a:pt x="47368" y="5660911"/>
                  <a:pt x="30723" y="5663675"/>
                  <a:pt x="42956" y="5641754"/>
                </a:cubicBezTo>
                <a:cubicBezTo>
                  <a:pt x="39970" y="5608358"/>
                  <a:pt x="24769" y="5637338"/>
                  <a:pt x="29695" y="5602326"/>
                </a:cubicBezTo>
                <a:cubicBezTo>
                  <a:pt x="27700" y="5601239"/>
                  <a:pt x="20274" y="5573144"/>
                  <a:pt x="18841" y="5570885"/>
                </a:cubicBezTo>
                <a:lnTo>
                  <a:pt x="9977" y="5543492"/>
                </a:lnTo>
                <a:lnTo>
                  <a:pt x="5255" y="5531024"/>
                </a:lnTo>
                <a:lnTo>
                  <a:pt x="5447" y="5527845"/>
                </a:lnTo>
                <a:lnTo>
                  <a:pt x="0" y="5507724"/>
                </a:lnTo>
                <a:lnTo>
                  <a:pt x="435" y="5507045"/>
                </a:lnTo>
                <a:cubicBezTo>
                  <a:pt x="1286" y="5505065"/>
                  <a:pt x="1681" y="5502734"/>
                  <a:pt x="1128" y="5499619"/>
                </a:cubicBezTo>
                <a:cubicBezTo>
                  <a:pt x="9450" y="5498516"/>
                  <a:pt x="3652" y="5495435"/>
                  <a:pt x="1291" y="5486342"/>
                </a:cubicBezTo>
                <a:cubicBezTo>
                  <a:pt x="13688" y="5482600"/>
                  <a:pt x="2464" y="5460320"/>
                  <a:pt x="7976" y="5450755"/>
                </a:cubicBezTo>
                <a:cubicBezTo>
                  <a:pt x="5962" y="5444157"/>
                  <a:pt x="4058" y="5437113"/>
                  <a:pt x="2355" y="5429732"/>
                </a:cubicBezTo>
                <a:lnTo>
                  <a:pt x="1499" y="5370432"/>
                </a:lnTo>
                <a:lnTo>
                  <a:pt x="11483" y="5308330"/>
                </a:lnTo>
                <a:cubicBezTo>
                  <a:pt x="11701" y="5285359"/>
                  <a:pt x="15408" y="5265468"/>
                  <a:pt x="12793" y="5246026"/>
                </a:cubicBezTo>
                <a:cubicBezTo>
                  <a:pt x="15678" y="5238129"/>
                  <a:pt x="16842" y="5230685"/>
                  <a:pt x="12525" y="5223468"/>
                </a:cubicBezTo>
                <a:cubicBezTo>
                  <a:pt x="13966" y="5202031"/>
                  <a:pt x="20131" y="5196842"/>
                  <a:pt x="15322" y="5183258"/>
                </a:cubicBezTo>
                <a:cubicBezTo>
                  <a:pt x="25294" y="5171214"/>
                  <a:pt x="21488" y="5170502"/>
                  <a:pt x="18633" y="5164842"/>
                </a:cubicBezTo>
                <a:cubicBezTo>
                  <a:pt x="18565" y="5164573"/>
                  <a:pt x="18496" y="5164303"/>
                  <a:pt x="18428" y="5164034"/>
                </a:cubicBezTo>
                <a:lnTo>
                  <a:pt x="19854" y="5162388"/>
                </a:lnTo>
                <a:lnTo>
                  <a:pt x="20514" y="5158981"/>
                </a:lnTo>
                <a:lnTo>
                  <a:pt x="20089" y="5149681"/>
                </a:lnTo>
                <a:lnTo>
                  <a:pt x="19561" y="5146183"/>
                </a:lnTo>
                <a:cubicBezTo>
                  <a:pt x="19336" y="5143774"/>
                  <a:pt x="19361" y="5142173"/>
                  <a:pt x="19571" y="5141065"/>
                </a:cubicBezTo>
                <a:lnTo>
                  <a:pt x="19690" y="5140937"/>
                </a:lnTo>
                <a:cubicBezTo>
                  <a:pt x="19617" y="5139339"/>
                  <a:pt x="19544" y="5137742"/>
                  <a:pt x="19471" y="5136144"/>
                </a:cubicBezTo>
                <a:cubicBezTo>
                  <a:pt x="18832" y="5128055"/>
                  <a:pt x="17958" y="5120182"/>
                  <a:pt x="16918" y="5112689"/>
                </a:cubicBezTo>
                <a:cubicBezTo>
                  <a:pt x="23464" y="5106353"/>
                  <a:pt x="15733" y="5078666"/>
                  <a:pt x="28071" y="5081696"/>
                </a:cubicBezTo>
                <a:cubicBezTo>
                  <a:pt x="27036" y="5071588"/>
                  <a:pt x="21912" y="5065475"/>
                  <a:pt x="30005" y="5068879"/>
                </a:cubicBezTo>
                <a:cubicBezTo>
                  <a:pt x="29897" y="5065551"/>
                  <a:pt x="30585" y="5063501"/>
                  <a:pt x="31661" y="5062033"/>
                </a:cubicBezTo>
                <a:lnTo>
                  <a:pt x="32169" y="5061608"/>
                </a:lnTo>
                <a:lnTo>
                  <a:pt x="27436" y="5021480"/>
                </a:lnTo>
                <a:lnTo>
                  <a:pt x="26614" y="5013906"/>
                </a:lnTo>
                <a:lnTo>
                  <a:pt x="25056" y="5011767"/>
                </a:lnTo>
                <a:cubicBezTo>
                  <a:pt x="24110" y="5009457"/>
                  <a:pt x="23701" y="5006147"/>
                  <a:pt x="24513" y="5000592"/>
                </a:cubicBezTo>
                <a:lnTo>
                  <a:pt x="24951" y="4999307"/>
                </a:lnTo>
                <a:lnTo>
                  <a:pt x="22644" y="4990090"/>
                </a:lnTo>
                <a:cubicBezTo>
                  <a:pt x="21579" y="4987122"/>
                  <a:pt x="20222" y="4984494"/>
                  <a:pt x="18465" y="4982366"/>
                </a:cubicBezTo>
                <a:cubicBezTo>
                  <a:pt x="27858" y="4950984"/>
                  <a:pt x="19264" y="4921373"/>
                  <a:pt x="20888" y="4887310"/>
                </a:cubicBezTo>
                <a:cubicBezTo>
                  <a:pt x="17563" y="4848813"/>
                  <a:pt x="18386" y="4829570"/>
                  <a:pt x="15781" y="4807298"/>
                </a:cubicBezTo>
                <a:cubicBezTo>
                  <a:pt x="15634" y="4803627"/>
                  <a:pt x="14440" y="4773874"/>
                  <a:pt x="19649" y="4779990"/>
                </a:cubicBezTo>
                <a:cubicBezTo>
                  <a:pt x="18744" y="4746827"/>
                  <a:pt x="22869" y="4698305"/>
                  <a:pt x="21858" y="4664237"/>
                </a:cubicBezTo>
                <a:cubicBezTo>
                  <a:pt x="34232" y="4642340"/>
                  <a:pt x="11268" y="4621318"/>
                  <a:pt x="13583" y="4598607"/>
                </a:cubicBezTo>
                <a:cubicBezTo>
                  <a:pt x="2193" y="4604819"/>
                  <a:pt x="19974" y="4548010"/>
                  <a:pt x="7118" y="4546768"/>
                </a:cubicBezTo>
                <a:lnTo>
                  <a:pt x="14555" y="4522182"/>
                </a:lnTo>
                <a:lnTo>
                  <a:pt x="17290" y="4509768"/>
                </a:lnTo>
                <a:cubicBezTo>
                  <a:pt x="17884" y="4505118"/>
                  <a:pt x="18021" y="4500115"/>
                  <a:pt x="17421" y="4494586"/>
                </a:cubicBezTo>
                <a:cubicBezTo>
                  <a:pt x="12327" y="4480984"/>
                  <a:pt x="18571" y="4459805"/>
                  <a:pt x="18193" y="4440649"/>
                </a:cubicBezTo>
                <a:lnTo>
                  <a:pt x="16616" y="4431853"/>
                </a:lnTo>
                <a:lnTo>
                  <a:pt x="19246" y="4403141"/>
                </a:lnTo>
                <a:cubicBezTo>
                  <a:pt x="19372" y="4387638"/>
                  <a:pt x="19497" y="4372134"/>
                  <a:pt x="19623" y="4356631"/>
                </a:cubicBezTo>
                <a:cubicBezTo>
                  <a:pt x="19508" y="4349062"/>
                  <a:pt x="15847" y="4339045"/>
                  <a:pt x="20293" y="4339937"/>
                </a:cubicBezTo>
                <a:lnTo>
                  <a:pt x="18752" y="4331435"/>
                </a:lnTo>
                <a:cubicBezTo>
                  <a:pt x="19520" y="4328277"/>
                  <a:pt x="24070" y="4324711"/>
                  <a:pt x="24901" y="4320990"/>
                </a:cubicBezTo>
                <a:lnTo>
                  <a:pt x="23734" y="4309111"/>
                </a:lnTo>
                <a:cubicBezTo>
                  <a:pt x="24423" y="4299527"/>
                  <a:pt x="28090" y="4271878"/>
                  <a:pt x="29040" y="4263489"/>
                </a:cubicBezTo>
                <a:cubicBezTo>
                  <a:pt x="29169" y="4261918"/>
                  <a:pt x="29300" y="4260346"/>
                  <a:pt x="29429" y="4258775"/>
                </a:cubicBezTo>
                <a:lnTo>
                  <a:pt x="33702" y="4248512"/>
                </a:lnTo>
                <a:cubicBezTo>
                  <a:pt x="36933" y="4241044"/>
                  <a:pt x="39109" y="4235167"/>
                  <a:pt x="37356" y="4228644"/>
                </a:cubicBezTo>
                <a:cubicBezTo>
                  <a:pt x="41530" y="4217526"/>
                  <a:pt x="53227" y="4209759"/>
                  <a:pt x="50107" y="4193665"/>
                </a:cubicBezTo>
                <a:cubicBezTo>
                  <a:pt x="55406" y="4198550"/>
                  <a:pt x="50749" y="4175793"/>
                  <a:pt x="56192" y="4173105"/>
                </a:cubicBezTo>
                <a:cubicBezTo>
                  <a:pt x="60575" y="4171863"/>
                  <a:pt x="60184" y="4164671"/>
                  <a:pt x="61800" y="4159194"/>
                </a:cubicBezTo>
                <a:cubicBezTo>
                  <a:pt x="66276" y="4155290"/>
                  <a:pt x="70363" y="4127730"/>
                  <a:pt x="69720" y="4118135"/>
                </a:cubicBezTo>
                <a:cubicBezTo>
                  <a:pt x="65265" y="4091091"/>
                  <a:pt x="83289" y="4069336"/>
                  <a:pt x="80190" y="4047713"/>
                </a:cubicBezTo>
                <a:cubicBezTo>
                  <a:pt x="84682" y="4020435"/>
                  <a:pt x="92089" y="3998420"/>
                  <a:pt x="96666" y="3980780"/>
                </a:cubicBezTo>
                <a:cubicBezTo>
                  <a:pt x="98580" y="3977851"/>
                  <a:pt x="106155" y="3945259"/>
                  <a:pt x="107651" y="3941872"/>
                </a:cubicBezTo>
                <a:cubicBezTo>
                  <a:pt x="111761" y="3922504"/>
                  <a:pt x="112043" y="3930219"/>
                  <a:pt x="118444" y="3897465"/>
                </a:cubicBezTo>
                <a:cubicBezTo>
                  <a:pt x="124996" y="3869981"/>
                  <a:pt x="127657" y="3841768"/>
                  <a:pt x="134545" y="3811132"/>
                </a:cubicBezTo>
                <a:cubicBezTo>
                  <a:pt x="143817" y="3778601"/>
                  <a:pt x="141464" y="3759343"/>
                  <a:pt x="145381" y="3746540"/>
                </a:cubicBezTo>
                <a:cubicBezTo>
                  <a:pt x="156739" y="3719637"/>
                  <a:pt x="147664" y="3711291"/>
                  <a:pt x="146587" y="3670275"/>
                </a:cubicBezTo>
                <a:cubicBezTo>
                  <a:pt x="154134" y="3638754"/>
                  <a:pt x="151397" y="3605028"/>
                  <a:pt x="165690" y="3580981"/>
                </a:cubicBezTo>
                <a:cubicBezTo>
                  <a:pt x="164433" y="3577837"/>
                  <a:pt x="163639" y="3574469"/>
                  <a:pt x="163175" y="3570960"/>
                </a:cubicBezTo>
                <a:lnTo>
                  <a:pt x="162665" y="3560693"/>
                </a:lnTo>
                <a:lnTo>
                  <a:pt x="163299" y="3559743"/>
                </a:lnTo>
                <a:cubicBezTo>
                  <a:pt x="165039" y="3554949"/>
                  <a:pt x="165246" y="3551528"/>
                  <a:pt x="164777" y="3548721"/>
                </a:cubicBezTo>
                <a:lnTo>
                  <a:pt x="163708" y="3545693"/>
                </a:lnTo>
                <a:lnTo>
                  <a:pt x="164286" y="3537938"/>
                </a:lnTo>
                <a:cubicBezTo>
                  <a:pt x="164273" y="3532672"/>
                  <a:pt x="164261" y="3527407"/>
                  <a:pt x="164247" y="3522141"/>
                </a:cubicBezTo>
                <a:lnTo>
                  <a:pt x="165343" y="3519672"/>
                </a:lnTo>
                <a:lnTo>
                  <a:pt x="167001" y="3496604"/>
                </a:lnTo>
                <a:lnTo>
                  <a:pt x="167547" y="3496517"/>
                </a:lnTo>
                <a:cubicBezTo>
                  <a:pt x="168811" y="3495796"/>
                  <a:pt x="169814" y="3494272"/>
                  <a:pt x="170301" y="3491023"/>
                </a:cubicBezTo>
                <a:cubicBezTo>
                  <a:pt x="177219" y="3499391"/>
                  <a:pt x="173541" y="3490314"/>
                  <a:pt x="174371" y="3479998"/>
                </a:cubicBezTo>
                <a:cubicBezTo>
                  <a:pt x="185299" y="3490692"/>
                  <a:pt x="183023" y="3459350"/>
                  <a:pt x="190228" y="3457434"/>
                </a:cubicBezTo>
                <a:cubicBezTo>
                  <a:pt x="190591" y="3449617"/>
                  <a:pt x="191174" y="3441542"/>
                  <a:pt x="192016" y="3433411"/>
                </a:cubicBezTo>
                <a:lnTo>
                  <a:pt x="192663" y="3428691"/>
                </a:lnTo>
                <a:cubicBezTo>
                  <a:pt x="192706" y="3428676"/>
                  <a:pt x="192750" y="3428659"/>
                  <a:pt x="192793" y="3428643"/>
                </a:cubicBezTo>
                <a:cubicBezTo>
                  <a:pt x="193186" y="3427720"/>
                  <a:pt x="193494" y="3426206"/>
                  <a:pt x="193710" y="3423760"/>
                </a:cubicBezTo>
                <a:cubicBezTo>
                  <a:pt x="193753" y="3422535"/>
                  <a:pt x="193797" y="3421310"/>
                  <a:pt x="193839" y="3420085"/>
                </a:cubicBezTo>
                <a:lnTo>
                  <a:pt x="195094" y="3410930"/>
                </a:lnTo>
                <a:lnTo>
                  <a:pt x="196311" y="3408092"/>
                </a:lnTo>
                <a:lnTo>
                  <a:pt x="197928" y="3407419"/>
                </a:lnTo>
                <a:cubicBezTo>
                  <a:pt x="197912" y="3407119"/>
                  <a:pt x="197897" y="3406820"/>
                  <a:pt x="197881" y="3406520"/>
                </a:cubicBezTo>
                <a:cubicBezTo>
                  <a:pt x="196231" y="3399306"/>
                  <a:pt x="192821" y="3396220"/>
                  <a:pt x="204222" y="3391015"/>
                </a:cubicBezTo>
                <a:cubicBezTo>
                  <a:pt x="202162" y="3374996"/>
                  <a:pt x="208811" y="3373934"/>
                  <a:pt x="213950" y="3354361"/>
                </a:cubicBezTo>
                <a:cubicBezTo>
                  <a:pt x="211218" y="3344737"/>
                  <a:pt x="213619" y="3338360"/>
                  <a:pt x="217699" y="3332639"/>
                </a:cubicBezTo>
                <a:cubicBezTo>
                  <a:pt x="218717" y="3312409"/>
                  <a:pt x="225688" y="3295747"/>
                  <a:pt x="229963" y="3273935"/>
                </a:cubicBezTo>
                <a:cubicBezTo>
                  <a:pt x="228293" y="3248488"/>
                  <a:pt x="239257" y="3238943"/>
                  <a:pt x="243785" y="3215621"/>
                </a:cubicBezTo>
                <a:cubicBezTo>
                  <a:pt x="237893" y="3192522"/>
                  <a:pt x="253940" y="3201000"/>
                  <a:pt x="259175" y="3189909"/>
                </a:cubicBezTo>
                <a:lnTo>
                  <a:pt x="259988" y="3186579"/>
                </a:lnTo>
                <a:lnTo>
                  <a:pt x="259980" y="3177264"/>
                </a:lnTo>
                <a:lnTo>
                  <a:pt x="259609" y="3173723"/>
                </a:lnTo>
                <a:cubicBezTo>
                  <a:pt x="259490" y="3171299"/>
                  <a:pt x="259588" y="3169704"/>
                  <a:pt x="259848" y="3168622"/>
                </a:cubicBezTo>
                <a:lnTo>
                  <a:pt x="259971" y="3168508"/>
                </a:lnTo>
                <a:cubicBezTo>
                  <a:pt x="259969" y="3166907"/>
                  <a:pt x="259968" y="3165307"/>
                  <a:pt x="259966" y="3163706"/>
                </a:cubicBezTo>
                <a:cubicBezTo>
                  <a:pt x="259691" y="3155577"/>
                  <a:pt x="259171" y="3147642"/>
                  <a:pt x="258467" y="3140064"/>
                </a:cubicBezTo>
                <a:cubicBezTo>
                  <a:pt x="265286" y="3134408"/>
                  <a:pt x="258805" y="3106027"/>
                  <a:pt x="270990" y="3110288"/>
                </a:cubicBezTo>
                <a:cubicBezTo>
                  <a:pt x="270407" y="3100106"/>
                  <a:pt x="265565" y="3093497"/>
                  <a:pt x="273494" y="3097704"/>
                </a:cubicBezTo>
                <a:cubicBezTo>
                  <a:pt x="273534" y="3094376"/>
                  <a:pt x="274313" y="3092401"/>
                  <a:pt x="275456" y="3091047"/>
                </a:cubicBezTo>
                <a:lnTo>
                  <a:pt x="275980" y="3090672"/>
                </a:lnTo>
                <a:lnTo>
                  <a:pt x="274486" y="3068004"/>
                </a:lnTo>
                <a:lnTo>
                  <a:pt x="275226" y="3065087"/>
                </a:lnTo>
                <a:lnTo>
                  <a:pt x="273050" y="3050191"/>
                </a:lnTo>
                <a:cubicBezTo>
                  <a:pt x="272889" y="3047647"/>
                  <a:pt x="272728" y="3045103"/>
                  <a:pt x="272566" y="3042559"/>
                </a:cubicBezTo>
                <a:lnTo>
                  <a:pt x="271107" y="3040271"/>
                </a:lnTo>
                <a:cubicBezTo>
                  <a:pt x="270265" y="3037872"/>
                  <a:pt x="270006" y="3034528"/>
                  <a:pt x="271065" y="3029072"/>
                </a:cubicBezTo>
                <a:lnTo>
                  <a:pt x="271558" y="3027835"/>
                </a:lnTo>
                <a:cubicBezTo>
                  <a:pt x="270688" y="3024705"/>
                  <a:pt x="268559" y="2982922"/>
                  <a:pt x="268717" y="2964245"/>
                </a:cubicBezTo>
                <a:cubicBezTo>
                  <a:pt x="279502" y="2933904"/>
                  <a:pt x="269365" y="2949568"/>
                  <a:pt x="272511" y="2915772"/>
                </a:cubicBezTo>
                <a:cubicBezTo>
                  <a:pt x="272017" y="2877552"/>
                  <a:pt x="270125" y="2850992"/>
                  <a:pt x="270356" y="2825842"/>
                </a:cubicBezTo>
                <a:cubicBezTo>
                  <a:pt x="269433" y="2814032"/>
                  <a:pt x="268938" y="2727859"/>
                  <a:pt x="273897" y="2734957"/>
                </a:cubicBezTo>
                <a:cubicBezTo>
                  <a:pt x="264242" y="2698391"/>
                  <a:pt x="277769" y="2677127"/>
                  <a:pt x="274458" y="2636572"/>
                </a:cubicBezTo>
                <a:cubicBezTo>
                  <a:pt x="287792" y="2615986"/>
                  <a:pt x="275829" y="2626668"/>
                  <a:pt x="279157" y="2604260"/>
                </a:cubicBezTo>
                <a:cubicBezTo>
                  <a:pt x="279270" y="2587221"/>
                  <a:pt x="288019" y="2599786"/>
                  <a:pt x="288131" y="2582747"/>
                </a:cubicBezTo>
                <a:cubicBezTo>
                  <a:pt x="260352" y="2545890"/>
                  <a:pt x="290145" y="2525479"/>
                  <a:pt x="282516" y="2478755"/>
                </a:cubicBezTo>
                <a:lnTo>
                  <a:pt x="287359" y="2451804"/>
                </a:lnTo>
                <a:cubicBezTo>
                  <a:pt x="285426" y="2443087"/>
                  <a:pt x="285710" y="2414879"/>
                  <a:pt x="289577" y="2408801"/>
                </a:cubicBezTo>
                <a:cubicBezTo>
                  <a:pt x="290424" y="2402768"/>
                  <a:pt x="289064" y="2396183"/>
                  <a:pt x="293203" y="2392670"/>
                </a:cubicBezTo>
                <a:cubicBezTo>
                  <a:pt x="295637" y="2379564"/>
                  <a:pt x="301233" y="2349549"/>
                  <a:pt x="304183" y="2330165"/>
                </a:cubicBezTo>
                <a:cubicBezTo>
                  <a:pt x="298973" y="2319718"/>
                  <a:pt x="309550" y="2303314"/>
                  <a:pt x="310900" y="2276363"/>
                </a:cubicBezTo>
                <a:cubicBezTo>
                  <a:pt x="304874" y="2264930"/>
                  <a:pt x="311891" y="2258198"/>
                  <a:pt x="303909" y="2236310"/>
                </a:cubicBezTo>
                <a:cubicBezTo>
                  <a:pt x="304734" y="2235412"/>
                  <a:pt x="305502" y="2234293"/>
                  <a:pt x="306187" y="2232984"/>
                </a:cubicBezTo>
                <a:cubicBezTo>
                  <a:pt x="310170" y="2225381"/>
                  <a:pt x="310605" y="2213194"/>
                  <a:pt x="307158" y="2205763"/>
                </a:cubicBezTo>
                <a:cubicBezTo>
                  <a:pt x="296601" y="2170883"/>
                  <a:pt x="306474" y="2175442"/>
                  <a:pt x="304860" y="2145703"/>
                </a:cubicBezTo>
                <a:cubicBezTo>
                  <a:pt x="304314" y="2112090"/>
                  <a:pt x="314083" y="2134724"/>
                  <a:pt x="304273" y="2092533"/>
                </a:cubicBezTo>
                <a:cubicBezTo>
                  <a:pt x="308983" y="2088154"/>
                  <a:pt x="303590" y="2066396"/>
                  <a:pt x="301642" y="2057359"/>
                </a:cubicBezTo>
                <a:cubicBezTo>
                  <a:pt x="301720" y="2041038"/>
                  <a:pt x="313213" y="2032807"/>
                  <a:pt x="306736" y="2016105"/>
                </a:cubicBezTo>
                <a:cubicBezTo>
                  <a:pt x="312847" y="2019262"/>
                  <a:pt x="310007" y="1975377"/>
                  <a:pt x="316234" y="1983129"/>
                </a:cubicBezTo>
                <a:cubicBezTo>
                  <a:pt x="322177" y="1972692"/>
                  <a:pt x="313034" y="1967129"/>
                  <a:pt x="318238" y="1956745"/>
                </a:cubicBezTo>
                <a:cubicBezTo>
                  <a:pt x="319718" y="1944884"/>
                  <a:pt x="311423" y="1963350"/>
                  <a:pt x="311341" y="1950160"/>
                </a:cubicBezTo>
                <a:lnTo>
                  <a:pt x="323556" y="1879546"/>
                </a:lnTo>
                <a:cubicBezTo>
                  <a:pt x="320263" y="1869846"/>
                  <a:pt x="322312" y="1862247"/>
                  <a:pt x="326085" y="1854893"/>
                </a:cubicBezTo>
                <a:cubicBezTo>
                  <a:pt x="325955" y="1832625"/>
                  <a:pt x="332007" y="1812578"/>
                  <a:pt x="335058" y="1787684"/>
                </a:cubicBezTo>
                <a:cubicBezTo>
                  <a:pt x="331933" y="1760490"/>
                  <a:pt x="342400" y="1747069"/>
                  <a:pt x="345620" y="1720464"/>
                </a:cubicBezTo>
                <a:cubicBezTo>
                  <a:pt x="337355" y="1693643"/>
                  <a:pt x="360215" y="1703686"/>
                  <a:pt x="360760" y="1681196"/>
                </a:cubicBezTo>
                <a:cubicBezTo>
                  <a:pt x="353923" y="1644243"/>
                  <a:pt x="368449" y="1682451"/>
                  <a:pt x="368483" y="1625881"/>
                </a:cubicBezTo>
                <a:cubicBezTo>
                  <a:pt x="367181" y="1622619"/>
                  <a:pt x="369088" y="1615868"/>
                  <a:pt x="371077" y="1616704"/>
                </a:cubicBezTo>
                <a:cubicBezTo>
                  <a:pt x="371005" y="1604306"/>
                  <a:pt x="384453" y="1569256"/>
                  <a:pt x="383008" y="1551493"/>
                </a:cubicBezTo>
                <a:cubicBezTo>
                  <a:pt x="390598" y="1517303"/>
                  <a:pt x="381821" y="1500132"/>
                  <a:pt x="384834" y="1475233"/>
                </a:cubicBezTo>
                <a:cubicBezTo>
                  <a:pt x="393221" y="1446677"/>
                  <a:pt x="400498" y="1430031"/>
                  <a:pt x="418371" y="1380155"/>
                </a:cubicBezTo>
                <a:lnTo>
                  <a:pt x="469641" y="1210871"/>
                </a:lnTo>
                <a:cubicBezTo>
                  <a:pt x="507460" y="1148093"/>
                  <a:pt x="486915" y="1066841"/>
                  <a:pt x="489701" y="1028427"/>
                </a:cubicBezTo>
                <a:cubicBezTo>
                  <a:pt x="478454" y="1012506"/>
                  <a:pt x="490925" y="999600"/>
                  <a:pt x="486354" y="980383"/>
                </a:cubicBezTo>
                <a:cubicBezTo>
                  <a:pt x="483880" y="937629"/>
                  <a:pt x="471099" y="895192"/>
                  <a:pt x="479762" y="839699"/>
                </a:cubicBezTo>
                <a:cubicBezTo>
                  <a:pt x="444550" y="814685"/>
                  <a:pt x="465776" y="749644"/>
                  <a:pt x="445664" y="696545"/>
                </a:cubicBezTo>
                <a:cubicBezTo>
                  <a:pt x="441558" y="665722"/>
                  <a:pt x="459046" y="617297"/>
                  <a:pt x="440047" y="606615"/>
                </a:cubicBezTo>
                <a:cubicBezTo>
                  <a:pt x="451675" y="592509"/>
                  <a:pt x="432892" y="579307"/>
                  <a:pt x="431225" y="563889"/>
                </a:cubicBezTo>
                <a:cubicBezTo>
                  <a:pt x="438618" y="551582"/>
                  <a:pt x="432225" y="545475"/>
                  <a:pt x="430803" y="534294"/>
                </a:cubicBezTo>
                <a:cubicBezTo>
                  <a:pt x="435364" y="529230"/>
                  <a:pt x="435126" y="519767"/>
                  <a:pt x="429777" y="516548"/>
                </a:cubicBezTo>
                <a:cubicBezTo>
                  <a:pt x="417444" y="521116"/>
                  <a:pt x="423596" y="488251"/>
                  <a:pt x="415090" y="485808"/>
                </a:cubicBezTo>
                <a:cubicBezTo>
                  <a:pt x="413316" y="466733"/>
                  <a:pt x="424116" y="383903"/>
                  <a:pt x="410499" y="369873"/>
                </a:cubicBezTo>
                <a:cubicBezTo>
                  <a:pt x="404034" y="331308"/>
                  <a:pt x="425696" y="275570"/>
                  <a:pt x="425314" y="259180"/>
                </a:cubicBezTo>
                <a:cubicBezTo>
                  <a:pt x="450188" y="242918"/>
                  <a:pt x="384634" y="163766"/>
                  <a:pt x="383240" y="94173"/>
                </a:cubicBezTo>
                <a:cubicBezTo>
                  <a:pt x="385641" y="84795"/>
                  <a:pt x="385609" y="79782"/>
                  <a:pt x="379938" y="77267"/>
                </a:cubicBezTo>
                <a:cubicBezTo>
                  <a:pt x="378301" y="68220"/>
                  <a:pt x="376144" y="54774"/>
                  <a:pt x="373430" y="3885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2918611-2BBA-45C7-9815-E40FAF273C85}"/>
              </a:ext>
            </a:extLst>
          </p:cNvPr>
          <p:cNvSpPr>
            <a:spLocks noGrp="1"/>
          </p:cNvSpPr>
          <p:nvPr>
            <p:ph type="title"/>
          </p:nvPr>
        </p:nvSpPr>
        <p:spPr>
          <a:xfrm>
            <a:off x="5273335" y="252067"/>
            <a:ext cx="6356411" cy="1322887"/>
          </a:xfrm>
        </p:spPr>
        <p:txBody>
          <a:bodyPr>
            <a:normAutofit/>
          </a:bodyPr>
          <a:lstStyle/>
          <a:p>
            <a:r>
              <a:rPr lang="en-GB" sz="3600" b="0" i="0" u="none" strike="noStrike" baseline="0" dirty="0">
                <a:solidFill>
                  <a:srgbClr val="000000"/>
                </a:solidFill>
              </a:rPr>
              <a:t>ABOUT PHYSICS &amp; NANOSCIENCE </a:t>
            </a:r>
            <a:endParaRPr lang="en-GB" sz="3600" dirty="0"/>
          </a:p>
        </p:txBody>
      </p:sp>
      <p:pic>
        <p:nvPicPr>
          <p:cNvPr id="5" name="Content Placeholder 4" descr="A person in a lab coat&#10;&#10;Description automatically generated with medium confidence">
            <a:extLst>
              <a:ext uri="{FF2B5EF4-FFF2-40B4-BE49-F238E27FC236}">
                <a16:creationId xmlns:a16="http://schemas.microsoft.com/office/drawing/2014/main" id="{9B0AE5B7-73F1-4A70-B29F-0DAC2CF18954}"/>
              </a:ext>
            </a:extLst>
          </p:cNvPr>
          <p:cNvPicPr>
            <a:picLocks noChangeAspect="1"/>
          </p:cNvPicPr>
          <p:nvPr/>
        </p:nvPicPr>
        <p:blipFill rotWithShape="1">
          <a:blip r:embed="rId2">
            <a:extLst>
              <a:ext uri="{28A0092B-C50C-407E-A947-70E740481C1C}">
                <a14:useLocalDpi xmlns:a14="http://schemas.microsoft.com/office/drawing/2010/main" val="0"/>
              </a:ext>
            </a:extLst>
          </a:blip>
          <a:srcRect l="9271" r="180"/>
          <a:stretch/>
        </p:blipFill>
        <p:spPr>
          <a:xfrm>
            <a:off x="674427" y="695086"/>
            <a:ext cx="3720152" cy="5477923"/>
          </a:xfrm>
          <a:prstGeom prst="rect">
            <a:avLst/>
          </a:prstGeom>
        </p:spPr>
      </p:pic>
      <p:sp>
        <p:nvSpPr>
          <p:cNvPr id="15" name="Content Placeholder 8">
            <a:extLst>
              <a:ext uri="{FF2B5EF4-FFF2-40B4-BE49-F238E27FC236}">
                <a16:creationId xmlns:a16="http://schemas.microsoft.com/office/drawing/2014/main" id="{7CFFA890-90A7-484E-AC07-1E81B8B154AD}"/>
              </a:ext>
            </a:extLst>
          </p:cNvPr>
          <p:cNvSpPr>
            <a:spLocks noGrp="1"/>
          </p:cNvSpPr>
          <p:nvPr>
            <p:ph idx="1"/>
          </p:nvPr>
        </p:nvSpPr>
        <p:spPr>
          <a:xfrm>
            <a:off x="5273335" y="1553592"/>
            <a:ext cx="6489577" cy="4987771"/>
          </a:xfrm>
        </p:spPr>
        <p:txBody>
          <a:bodyPr>
            <a:normAutofit lnSpcReduction="10000"/>
          </a:bodyPr>
          <a:lstStyle/>
          <a:p>
            <a:pPr marL="0" indent="0">
              <a:buNone/>
            </a:pPr>
            <a:r>
              <a:rPr lang="en-GB" sz="1800" b="0" i="0" u="none" strike="noStrike" baseline="0" dirty="0">
                <a:latin typeface="Calibri Light" panose="020F0302020204030204" pitchFamily="34" charset="0"/>
                <a:cs typeface="Calibri Light" panose="020F0302020204030204" pitchFamily="34" charset="0"/>
              </a:rPr>
              <a:t>At the incredibly small scales of nanoscience, materials demonstrate </a:t>
            </a:r>
            <a:r>
              <a:rPr lang="en-GB" sz="18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properties </a:t>
            </a:r>
            <a:r>
              <a:rPr lang="en-GB" sz="1800" b="0" i="0" u="none" strike="noStrike" baseline="0" dirty="0">
                <a:latin typeface="Calibri Light" panose="020F0302020204030204" pitchFamily="34" charset="0"/>
                <a:cs typeface="Calibri Light" panose="020F0302020204030204" pitchFamily="34" charset="0"/>
              </a:rPr>
              <a:t>that simply do not exist on larger scales, which is exciting for a range of different fields because what was once thought impossible to achieve is now possible. </a:t>
            </a:r>
          </a:p>
          <a:p>
            <a:pPr marL="0" indent="0">
              <a:buNone/>
            </a:pPr>
            <a:endParaRPr lang="en-GB" sz="1800" b="0" i="0" u="none" strike="noStrike" baseline="0" dirty="0">
              <a:latin typeface="Calibri Light" panose="020F0302020204030204" pitchFamily="34" charset="0"/>
              <a:cs typeface="Calibri Light" panose="020F0302020204030204" pitchFamily="34" charset="0"/>
            </a:endParaRPr>
          </a:p>
          <a:p>
            <a:pPr marL="0" indent="0">
              <a:buNone/>
            </a:pPr>
            <a:r>
              <a:rPr lang="en-GB" sz="1800" b="0" i="0" u="none" strike="noStrike" baseline="0" dirty="0">
                <a:latin typeface="Calibri Light" panose="020F0302020204030204" pitchFamily="34" charset="0"/>
                <a:cs typeface="Calibri Light" panose="020F0302020204030204" pitchFamily="34" charset="0"/>
              </a:rPr>
              <a:t>Nanomaterials have a </a:t>
            </a:r>
            <a:r>
              <a:rPr lang="en-GB" sz="18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high surface area to volume ratio</a:t>
            </a:r>
            <a:r>
              <a:rPr lang="en-GB" sz="1800" b="0" i="0" u="none" strike="noStrike" baseline="0" dirty="0">
                <a:latin typeface="Calibri Light" panose="020F0302020204030204" pitchFamily="34" charset="0"/>
                <a:cs typeface="Calibri Light" panose="020F0302020204030204" pitchFamily="34" charset="0"/>
              </a:rPr>
              <a:t>, which means they can function as extremely effective</a:t>
            </a:r>
            <a:r>
              <a:rPr lang="en-GB" sz="18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 catalysts </a:t>
            </a:r>
            <a:r>
              <a:rPr lang="en-GB" sz="1800" b="0" i="0" u="none" strike="noStrike" baseline="0" dirty="0">
                <a:latin typeface="Calibri Light" panose="020F0302020204030204" pitchFamily="34" charset="0"/>
                <a:cs typeface="Calibri Light" panose="020F0302020204030204" pitchFamily="34" charset="0"/>
              </a:rPr>
              <a:t>and speed up </a:t>
            </a:r>
            <a:r>
              <a:rPr lang="en-GB" sz="18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chemical reactions</a:t>
            </a:r>
            <a:r>
              <a:rPr lang="en-GB" sz="1800" b="0" i="0" u="none" strike="noStrike" baseline="0" dirty="0">
                <a:latin typeface="Calibri Light" panose="020F0302020204030204" pitchFamily="34" charset="0"/>
                <a:cs typeface="Calibri Light" panose="020F0302020204030204" pitchFamily="34" charset="0"/>
              </a:rPr>
              <a:t>. The possibilities within the field were thought unrealistic just a few years ago, which should tell us that the possibilities for the future are probably beyond what most of us can imagine today. </a:t>
            </a:r>
          </a:p>
          <a:p>
            <a:pPr marL="0" indent="0">
              <a:buNone/>
            </a:pPr>
            <a:endParaRPr lang="en-GB" sz="1800" b="0" i="0" u="none" strike="noStrike" baseline="0" dirty="0">
              <a:latin typeface="Calibri Light" panose="020F0302020204030204" pitchFamily="34" charset="0"/>
              <a:cs typeface="Calibri Light" panose="020F0302020204030204" pitchFamily="34" charset="0"/>
            </a:endParaRPr>
          </a:p>
          <a:p>
            <a:pPr marL="0" indent="0">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“I was sure I wanted to pursue something in applied physics that involved doing experiments and working with my hands in a lab. With that in mind, nanoscience was the obvious choice. It is a fast-growing field of applied physics and has much scope in commercial applications.” </a:t>
            </a:r>
          </a:p>
          <a:p>
            <a:pPr marL="0" indent="0" algn="r">
              <a:buNone/>
            </a:pPr>
            <a:r>
              <a:rPr lang="en-GB" sz="1800" dirty="0">
                <a:solidFill>
                  <a:srgbClr val="006666"/>
                </a:solidFill>
                <a:cs typeface="Calibri Light" panose="020F0302020204030204" pitchFamily="34" charset="0"/>
              </a:rPr>
              <a:t>- Yashaswi </a:t>
            </a:r>
            <a:endParaRPr lang="en-GB" sz="1800" b="0" i="0" u="none" strike="noStrike" baseline="0" dirty="0">
              <a:solidFill>
                <a:srgbClr val="006666"/>
              </a:solidFill>
              <a:cs typeface="Calibri Light" panose="020F0302020204030204" pitchFamily="34" charset="0"/>
            </a:endParaRPr>
          </a:p>
        </p:txBody>
      </p:sp>
      <p:sp>
        <p:nvSpPr>
          <p:cNvPr id="3" name="TextBox 2">
            <a:extLst>
              <a:ext uri="{FF2B5EF4-FFF2-40B4-BE49-F238E27FC236}">
                <a16:creationId xmlns:a16="http://schemas.microsoft.com/office/drawing/2014/main" id="{312905C1-DFED-421A-A586-14F7B3256FC0}"/>
              </a:ext>
            </a:extLst>
          </p:cNvPr>
          <p:cNvSpPr txBox="1"/>
          <p:nvPr/>
        </p:nvSpPr>
        <p:spPr>
          <a:xfrm>
            <a:off x="195309" y="6173009"/>
            <a:ext cx="4563122" cy="523220"/>
          </a:xfrm>
          <a:prstGeom prst="rect">
            <a:avLst/>
          </a:prstGeom>
          <a:noFill/>
        </p:spPr>
        <p:txBody>
          <a:bodyPr wrap="square" rtlCol="0">
            <a:spAutoFit/>
          </a:bodyPr>
          <a:lstStyle/>
          <a:p>
            <a:pPr algn="ctr"/>
            <a:r>
              <a:rPr lang="en-GB" sz="1400" b="0" i="1" u="none" strike="noStrike" baseline="0" dirty="0">
                <a:solidFill>
                  <a:srgbClr val="000000"/>
                </a:solidFill>
                <a:latin typeface="+mj-lt"/>
              </a:rPr>
              <a:t>Yashaswi preparing the nanomaterial ink in the wet chemistry lab in the CRANN centre, Trinity College Dublin.</a:t>
            </a:r>
            <a:endParaRPr lang="en-GB" sz="1400" dirty="0">
              <a:latin typeface="+mj-lt"/>
            </a:endParaRPr>
          </a:p>
        </p:txBody>
      </p:sp>
    </p:spTree>
    <p:extLst>
      <p:ext uri="{BB962C8B-B14F-4D97-AF65-F5344CB8AC3E}">
        <p14:creationId xmlns:p14="http://schemas.microsoft.com/office/powerpoint/2010/main" val="410261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2" end="2"/>
                                            </p:txEl>
                                          </p:spTgt>
                                        </p:tgtEl>
                                        <p:attrNameLst>
                                          <p:attrName>style.visibility</p:attrName>
                                        </p:attrNameLst>
                                      </p:cBhvr>
                                      <p:to>
                                        <p:strVal val="visible"/>
                                      </p:to>
                                    </p:set>
                                    <p:animEffect transition="in" filter="fade">
                                      <p:cBhvr>
                                        <p:cTn id="14" dur="1000"/>
                                        <p:tgtEl>
                                          <p:spTgt spid="15">
                                            <p:txEl>
                                              <p:pRg st="2" end="2"/>
                                            </p:txEl>
                                          </p:spTgt>
                                        </p:tgtEl>
                                      </p:cBhvr>
                                    </p:animEffect>
                                    <p:anim calcmode="lin" valueType="num">
                                      <p:cBhvr>
                                        <p:cTn id="15"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animEffect transition="in" filter="fade">
                                      <p:cBhvr>
                                        <p:cTn id="21" dur="1000"/>
                                        <p:tgtEl>
                                          <p:spTgt spid="15">
                                            <p:txEl>
                                              <p:pRg st="4" end="4"/>
                                            </p:txEl>
                                          </p:spTgt>
                                        </p:tgtEl>
                                      </p:cBhvr>
                                    </p:animEffect>
                                    <p:anim calcmode="lin" valueType="num">
                                      <p:cBhvr>
                                        <p:cTn id="22"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5">
                                            <p:txEl>
                                              <p:pRg st="5" end="5"/>
                                            </p:txEl>
                                          </p:spTgt>
                                        </p:tgtEl>
                                        <p:attrNameLst>
                                          <p:attrName>style.visibility</p:attrName>
                                        </p:attrNameLst>
                                      </p:cBhvr>
                                      <p:to>
                                        <p:strVal val="visible"/>
                                      </p:to>
                                    </p:set>
                                    <p:animEffect transition="in" filter="fade">
                                      <p:cBhvr>
                                        <p:cTn id="26" dur="1000"/>
                                        <p:tgtEl>
                                          <p:spTgt spid="15">
                                            <p:txEl>
                                              <p:pRg st="5" end="5"/>
                                            </p:txEl>
                                          </p:spTgt>
                                        </p:tgtEl>
                                      </p:cBhvr>
                                    </p:animEffect>
                                    <p:anim calcmode="lin" valueType="num">
                                      <p:cBhvr>
                                        <p:cTn id="27"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1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6897DEB4-4A88-4293-A935-9B25506C1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FBE42BC3-6707-4CBF-9386-048B994A4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886" y="0"/>
            <a:ext cx="7538114" cy="6858000"/>
          </a:xfrm>
          <a:custGeom>
            <a:avLst/>
            <a:gdLst>
              <a:gd name="connsiteX0" fmla="*/ 366246 w 7538114"/>
              <a:gd name="connsiteY0" fmla="*/ 0 h 6858000"/>
              <a:gd name="connsiteX1" fmla="*/ 2830292 w 7538114"/>
              <a:gd name="connsiteY1" fmla="*/ 0 h 6858000"/>
              <a:gd name="connsiteX2" fmla="*/ 3903260 w 7538114"/>
              <a:gd name="connsiteY2" fmla="*/ 0 h 6858000"/>
              <a:gd name="connsiteX3" fmla="*/ 4597266 w 7538114"/>
              <a:gd name="connsiteY3" fmla="*/ 0 h 6858000"/>
              <a:gd name="connsiteX4" fmla="*/ 7192370 w 7538114"/>
              <a:gd name="connsiteY4" fmla="*/ 0 h 6858000"/>
              <a:gd name="connsiteX5" fmla="*/ 7538114 w 7538114"/>
              <a:gd name="connsiteY5" fmla="*/ 0 h 6858000"/>
              <a:gd name="connsiteX6" fmla="*/ 7538114 w 7538114"/>
              <a:gd name="connsiteY6" fmla="*/ 6858000 h 6858000"/>
              <a:gd name="connsiteX7" fmla="*/ 7192370 w 7538114"/>
              <a:gd name="connsiteY7" fmla="*/ 6858000 h 6858000"/>
              <a:gd name="connsiteX8" fmla="*/ 4597266 w 7538114"/>
              <a:gd name="connsiteY8" fmla="*/ 6858000 h 6858000"/>
              <a:gd name="connsiteX9" fmla="*/ 3903260 w 7538114"/>
              <a:gd name="connsiteY9" fmla="*/ 6858000 h 6858000"/>
              <a:gd name="connsiteX10" fmla="*/ 2830292 w 7538114"/>
              <a:gd name="connsiteY10" fmla="*/ 6858000 h 6858000"/>
              <a:gd name="connsiteX11" fmla="*/ 170314 w 7538114"/>
              <a:gd name="connsiteY11" fmla="*/ 6858000 h 6858000"/>
              <a:gd name="connsiteX12" fmla="*/ 170341 w 7538114"/>
              <a:gd name="connsiteY12" fmla="*/ 6857759 h 6858000"/>
              <a:gd name="connsiteX13" fmla="*/ 173485 w 7538114"/>
              <a:gd name="connsiteY13" fmla="*/ 6852129 h 6858000"/>
              <a:gd name="connsiteX14" fmla="*/ 167544 w 7538114"/>
              <a:gd name="connsiteY14" fmla="*/ 6830335 h 6858000"/>
              <a:gd name="connsiteX15" fmla="*/ 163472 w 7538114"/>
              <a:gd name="connsiteY15" fmla="*/ 6796707 h 6858000"/>
              <a:gd name="connsiteX16" fmla="*/ 160535 w 7538114"/>
              <a:gd name="connsiteY16" fmla="*/ 6780725 h 6858000"/>
              <a:gd name="connsiteX17" fmla="*/ 162318 w 7538114"/>
              <a:gd name="connsiteY17" fmla="*/ 6767829 h 6858000"/>
              <a:gd name="connsiteX18" fmla="*/ 162771 w 7538114"/>
              <a:gd name="connsiteY18" fmla="*/ 6694444 h 6858000"/>
              <a:gd name="connsiteX19" fmla="*/ 165604 w 7538114"/>
              <a:gd name="connsiteY19" fmla="*/ 6677569 h 6858000"/>
              <a:gd name="connsiteX20" fmla="*/ 171255 w 7538114"/>
              <a:gd name="connsiteY20" fmla="*/ 6669571 h 6858000"/>
              <a:gd name="connsiteX21" fmla="*/ 169240 w 7538114"/>
              <a:gd name="connsiteY21" fmla="*/ 6663304 h 6858000"/>
              <a:gd name="connsiteX22" fmla="*/ 169039 w 7538114"/>
              <a:gd name="connsiteY22" fmla="*/ 6618916 h 6858000"/>
              <a:gd name="connsiteX23" fmla="*/ 168392 w 7538114"/>
              <a:gd name="connsiteY23" fmla="*/ 6589960 h 6858000"/>
              <a:gd name="connsiteX24" fmla="*/ 160636 w 7538114"/>
              <a:gd name="connsiteY24" fmla="*/ 6588200 h 6858000"/>
              <a:gd name="connsiteX25" fmla="*/ 157872 w 7538114"/>
              <a:gd name="connsiteY25" fmla="*/ 6562416 h 6858000"/>
              <a:gd name="connsiteX26" fmla="*/ 162851 w 7538114"/>
              <a:gd name="connsiteY26" fmla="*/ 6534939 h 6858000"/>
              <a:gd name="connsiteX27" fmla="*/ 162153 w 7538114"/>
              <a:gd name="connsiteY27" fmla="*/ 6502552 h 6858000"/>
              <a:gd name="connsiteX28" fmla="*/ 161821 w 7538114"/>
              <a:gd name="connsiteY28" fmla="*/ 6483172 h 6858000"/>
              <a:gd name="connsiteX29" fmla="*/ 154586 w 7538114"/>
              <a:gd name="connsiteY29" fmla="*/ 6432309 h 6858000"/>
              <a:gd name="connsiteX30" fmla="*/ 127078 w 7538114"/>
              <a:gd name="connsiteY30" fmla="*/ 6349783 h 6858000"/>
              <a:gd name="connsiteX31" fmla="*/ 123181 w 7538114"/>
              <a:gd name="connsiteY31" fmla="*/ 6323872 h 6858000"/>
              <a:gd name="connsiteX32" fmla="*/ 124767 w 7538114"/>
              <a:gd name="connsiteY32" fmla="*/ 6319343 h 6858000"/>
              <a:gd name="connsiteX33" fmla="*/ 108246 w 7538114"/>
              <a:gd name="connsiteY33" fmla="*/ 6190348 h 6858000"/>
              <a:gd name="connsiteX34" fmla="*/ 107279 w 7538114"/>
              <a:gd name="connsiteY34" fmla="*/ 6167269 h 6858000"/>
              <a:gd name="connsiteX35" fmla="*/ 107883 w 7538114"/>
              <a:gd name="connsiteY35" fmla="*/ 6149986 h 6858000"/>
              <a:gd name="connsiteX36" fmla="*/ 102380 w 7538114"/>
              <a:gd name="connsiteY36" fmla="*/ 6108622 h 6858000"/>
              <a:gd name="connsiteX37" fmla="*/ 90314 w 7538114"/>
              <a:gd name="connsiteY37" fmla="*/ 6041155 h 6858000"/>
              <a:gd name="connsiteX38" fmla="*/ 88409 w 7538114"/>
              <a:gd name="connsiteY38" fmla="*/ 6026587 h 6858000"/>
              <a:gd name="connsiteX39" fmla="*/ 89403 w 7538114"/>
              <a:gd name="connsiteY39" fmla="*/ 6013265 h 6858000"/>
              <a:gd name="connsiteX40" fmla="*/ 91927 w 7538114"/>
              <a:gd name="connsiteY40" fmla="*/ 6009478 h 6858000"/>
              <a:gd name="connsiteX41" fmla="*/ 91302 w 7538114"/>
              <a:gd name="connsiteY41" fmla="*/ 6001336 h 6858000"/>
              <a:gd name="connsiteX42" fmla="*/ 91687 w 7538114"/>
              <a:gd name="connsiteY42" fmla="*/ 5999003 h 6858000"/>
              <a:gd name="connsiteX43" fmla="*/ 93336 w 7538114"/>
              <a:gd name="connsiteY43" fmla="*/ 5985795 h 6858000"/>
              <a:gd name="connsiteX44" fmla="*/ 83190 w 7538114"/>
              <a:gd name="connsiteY44" fmla="*/ 5961758 h 6858000"/>
              <a:gd name="connsiteX45" fmla="*/ 81952 w 7538114"/>
              <a:gd name="connsiteY45" fmla="*/ 5928761 h 6858000"/>
              <a:gd name="connsiteX46" fmla="*/ 67420 w 7538114"/>
              <a:gd name="connsiteY46" fmla="*/ 5787247 h 6858000"/>
              <a:gd name="connsiteX47" fmla="*/ 50760 w 7538114"/>
              <a:gd name="connsiteY47" fmla="*/ 5710700 h 6858000"/>
              <a:gd name="connsiteX48" fmla="*/ 42956 w 7538114"/>
              <a:gd name="connsiteY48" fmla="*/ 5641754 h 6858000"/>
              <a:gd name="connsiteX49" fmla="*/ 29695 w 7538114"/>
              <a:gd name="connsiteY49" fmla="*/ 5602326 h 6858000"/>
              <a:gd name="connsiteX50" fmla="*/ 18841 w 7538114"/>
              <a:gd name="connsiteY50" fmla="*/ 5570885 h 6858000"/>
              <a:gd name="connsiteX51" fmla="*/ 9977 w 7538114"/>
              <a:gd name="connsiteY51" fmla="*/ 5543492 h 6858000"/>
              <a:gd name="connsiteX52" fmla="*/ 5255 w 7538114"/>
              <a:gd name="connsiteY52" fmla="*/ 5531024 h 6858000"/>
              <a:gd name="connsiteX53" fmla="*/ 5447 w 7538114"/>
              <a:gd name="connsiteY53" fmla="*/ 5527845 h 6858000"/>
              <a:gd name="connsiteX54" fmla="*/ 0 w 7538114"/>
              <a:gd name="connsiteY54" fmla="*/ 5507724 h 6858000"/>
              <a:gd name="connsiteX55" fmla="*/ 435 w 7538114"/>
              <a:gd name="connsiteY55" fmla="*/ 5507045 h 6858000"/>
              <a:gd name="connsiteX56" fmla="*/ 1128 w 7538114"/>
              <a:gd name="connsiteY56" fmla="*/ 5499619 h 6858000"/>
              <a:gd name="connsiteX57" fmla="*/ 1291 w 7538114"/>
              <a:gd name="connsiteY57" fmla="*/ 5486342 h 6858000"/>
              <a:gd name="connsiteX58" fmla="*/ 7976 w 7538114"/>
              <a:gd name="connsiteY58" fmla="*/ 5450755 h 6858000"/>
              <a:gd name="connsiteX59" fmla="*/ 2355 w 7538114"/>
              <a:gd name="connsiteY59" fmla="*/ 5429732 h 6858000"/>
              <a:gd name="connsiteX60" fmla="*/ 1499 w 7538114"/>
              <a:gd name="connsiteY60" fmla="*/ 5370432 h 6858000"/>
              <a:gd name="connsiteX61" fmla="*/ 11483 w 7538114"/>
              <a:gd name="connsiteY61" fmla="*/ 5308330 h 6858000"/>
              <a:gd name="connsiteX62" fmla="*/ 12793 w 7538114"/>
              <a:gd name="connsiteY62" fmla="*/ 5246026 h 6858000"/>
              <a:gd name="connsiteX63" fmla="*/ 12525 w 7538114"/>
              <a:gd name="connsiteY63" fmla="*/ 5223468 h 6858000"/>
              <a:gd name="connsiteX64" fmla="*/ 15322 w 7538114"/>
              <a:gd name="connsiteY64" fmla="*/ 5183258 h 6858000"/>
              <a:gd name="connsiteX65" fmla="*/ 18633 w 7538114"/>
              <a:gd name="connsiteY65" fmla="*/ 5164842 h 6858000"/>
              <a:gd name="connsiteX66" fmla="*/ 18428 w 7538114"/>
              <a:gd name="connsiteY66" fmla="*/ 5164034 h 6858000"/>
              <a:gd name="connsiteX67" fmla="*/ 19854 w 7538114"/>
              <a:gd name="connsiteY67" fmla="*/ 5162388 h 6858000"/>
              <a:gd name="connsiteX68" fmla="*/ 20514 w 7538114"/>
              <a:gd name="connsiteY68" fmla="*/ 5158981 h 6858000"/>
              <a:gd name="connsiteX69" fmla="*/ 20089 w 7538114"/>
              <a:gd name="connsiteY69" fmla="*/ 5149681 h 6858000"/>
              <a:gd name="connsiteX70" fmla="*/ 19561 w 7538114"/>
              <a:gd name="connsiteY70" fmla="*/ 5146183 h 6858000"/>
              <a:gd name="connsiteX71" fmla="*/ 19571 w 7538114"/>
              <a:gd name="connsiteY71" fmla="*/ 5141065 h 6858000"/>
              <a:gd name="connsiteX72" fmla="*/ 19690 w 7538114"/>
              <a:gd name="connsiteY72" fmla="*/ 5140937 h 6858000"/>
              <a:gd name="connsiteX73" fmla="*/ 19471 w 7538114"/>
              <a:gd name="connsiteY73" fmla="*/ 5136144 h 6858000"/>
              <a:gd name="connsiteX74" fmla="*/ 16918 w 7538114"/>
              <a:gd name="connsiteY74" fmla="*/ 5112689 h 6858000"/>
              <a:gd name="connsiteX75" fmla="*/ 28071 w 7538114"/>
              <a:gd name="connsiteY75" fmla="*/ 5081696 h 6858000"/>
              <a:gd name="connsiteX76" fmla="*/ 30005 w 7538114"/>
              <a:gd name="connsiteY76" fmla="*/ 5068879 h 6858000"/>
              <a:gd name="connsiteX77" fmla="*/ 31661 w 7538114"/>
              <a:gd name="connsiteY77" fmla="*/ 5062033 h 6858000"/>
              <a:gd name="connsiteX78" fmla="*/ 32169 w 7538114"/>
              <a:gd name="connsiteY78" fmla="*/ 5061608 h 6858000"/>
              <a:gd name="connsiteX79" fmla="*/ 27436 w 7538114"/>
              <a:gd name="connsiteY79" fmla="*/ 5021480 h 6858000"/>
              <a:gd name="connsiteX80" fmla="*/ 26614 w 7538114"/>
              <a:gd name="connsiteY80" fmla="*/ 5013906 h 6858000"/>
              <a:gd name="connsiteX81" fmla="*/ 25056 w 7538114"/>
              <a:gd name="connsiteY81" fmla="*/ 5011767 h 6858000"/>
              <a:gd name="connsiteX82" fmla="*/ 24513 w 7538114"/>
              <a:gd name="connsiteY82" fmla="*/ 5000592 h 6858000"/>
              <a:gd name="connsiteX83" fmla="*/ 24951 w 7538114"/>
              <a:gd name="connsiteY83" fmla="*/ 4999307 h 6858000"/>
              <a:gd name="connsiteX84" fmla="*/ 22644 w 7538114"/>
              <a:gd name="connsiteY84" fmla="*/ 4990090 h 6858000"/>
              <a:gd name="connsiteX85" fmla="*/ 18465 w 7538114"/>
              <a:gd name="connsiteY85" fmla="*/ 4982366 h 6858000"/>
              <a:gd name="connsiteX86" fmla="*/ 20888 w 7538114"/>
              <a:gd name="connsiteY86" fmla="*/ 4887310 h 6858000"/>
              <a:gd name="connsiteX87" fmla="*/ 15781 w 7538114"/>
              <a:gd name="connsiteY87" fmla="*/ 4807298 h 6858000"/>
              <a:gd name="connsiteX88" fmla="*/ 19649 w 7538114"/>
              <a:gd name="connsiteY88" fmla="*/ 4779990 h 6858000"/>
              <a:gd name="connsiteX89" fmla="*/ 21858 w 7538114"/>
              <a:gd name="connsiteY89" fmla="*/ 4664237 h 6858000"/>
              <a:gd name="connsiteX90" fmla="*/ 13583 w 7538114"/>
              <a:gd name="connsiteY90" fmla="*/ 4598607 h 6858000"/>
              <a:gd name="connsiteX91" fmla="*/ 7118 w 7538114"/>
              <a:gd name="connsiteY91" fmla="*/ 4546768 h 6858000"/>
              <a:gd name="connsiteX92" fmla="*/ 14555 w 7538114"/>
              <a:gd name="connsiteY92" fmla="*/ 4522182 h 6858000"/>
              <a:gd name="connsiteX93" fmla="*/ 17290 w 7538114"/>
              <a:gd name="connsiteY93" fmla="*/ 4509768 h 6858000"/>
              <a:gd name="connsiteX94" fmla="*/ 17421 w 7538114"/>
              <a:gd name="connsiteY94" fmla="*/ 4494586 h 6858000"/>
              <a:gd name="connsiteX95" fmla="*/ 18193 w 7538114"/>
              <a:gd name="connsiteY95" fmla="*/ 4440649 h 6858000"/>
              <a:gd name="connsiteX96" fmla="*/ 16616 w 7538114"/>
              <a:gd name="connsiteY96" fmla="*/ 4431853 h 6858000"/>
              <a:gd name="connsiteX97" fmla="*/ 19246 w 7538114"/>
              <a:gd name="connsiteY97" fmla="*/ 4403141 h 6858000"/>
              <a:gd name="connsiteX98" fmla="*/ 19623 w 7538114"/>
              <a:gd name="connsiteY98" fmla="*/ 4356631 h 6858000"/>
              <a:gd name="connsiteX99" fmla="*/ 20293 w 7538114"/>
              <a:gd name="connsiteY99" fmla="*/ 4339937 h 6858000"/>
              <a:gd name="connsiteX100" fmla="*/ 18752 w 7538114"/>
              <a:gd name="connsiteY100" fmla="*/ 4331435 h 6858000"/>
              <a:gd name="connsiteX101" fmla="*/ 24901 w 7538114"/>
              <a:gd name="connsiteY101" fmla="*/ 4320990 h 6858000"/>
              <a:gd name="connsiteX102" fmla="*/ 23734 w 7538114"/>
              <a:gd name="connsiteY102" fmla="*/ 4309111 h 6858000"/>
              <a:gd name="connsiteX103" fmla="*/ 29040 w 7538114"/>
              <a:gd name="connsiteY103" fmla="*/ 4263489 h 6858000"/>
              <a:gd name="connsiteX104" fmla="*/ 29429 w 7538114"/>
              <a:gd name="connsiteY104" fmla="*/ 4258775 h 6858000"/>
              <a:gd name="connsiteX105" fmla="*/ 33702 w 7538114"/>
              <a:gd name="connsiteY105" fmla="*/ 4248512 h 6858000"/>
              <a:gd name="connsiteX106" fmla="*/ 37356 w 7538114"/>
              <a:gd name="connsiteY106" fmla="*/ 4228644 h 6858000"/>
              <a:gd name="connsiteX107" fmla="*/ 50107 w 7538114"/>
              <a:gd name="connsiteY107" fmla="*/ 4193665 h 6858000"/>
              <a:gd name="connsiteX108" fmla="*/ 56192 w 7538114"/>
              <a:gd name="connsiteY108" fmla="*/ 4173105 h 6858000"/>
              <a:gd name="connsiteX109" fmla="*/ 61800 w 7538114"/>
              <a:gd name="connsiteY109" fmla="*/ 4159194 h 6858000"/>
              <a:gd name="connsiteX110" fmla="*/ 69720 w 7538114"/>
              <a:gd name="connsiteY110" fmla="*/ 4118135 h 6858000"/>
              <a:gd name="connsiteX111" fmla="*/ 80190 w 7538114"/>
              <a:gd name="connsiteY111" fmla="*/ 4047713 h 6858000"/>
              <a:gd name="connsiteX112" fmla="*/ 96666 w 7538114"/>
              <a:gd name="connsiteY112" fmla="*/ 3980780 h 6858000"/>
              <a:gd name="connsiteX113" fmla="*/ 107651 w 7538114"/>
              <a:gd name="connsiteY113" fmla="*/ 3941872 h 6858000"/>
              <a:gd name="connsiteX114" fmla="*/ 118444 w 7538114"/>
              <a:gd name="connsiteY114" fmla="*/ 3897465 h 6858000"/>
              <a:gd name="connsiteX115" fmla="*/ 134545 w 7538114"/>
              <a:gd name="connsiteY115" fmla="*/ 3811132 h 6858000"/>
              <a:gd name="connsiteX116" fmla="*/ 145381 w 7538114"/>
              <a:gd name="connsiteY116" fmla="*/ 3746540 h 6858000"/>
              <a:gd name="connsiteX117" fmla="*/ 146587 w 7538114"/>
              <a:gd name="connsiteY117" fmla="*/ 3670275 h 6858000"/>
              <a:gd name="connsiteX118" fmla="*/ 165690 w 7538114"/>
              <a:gd name="connsiteY118" fmla="*/ 3580981 h 6858000"/>
              <a:gd name="connsiteX119" fmla="*/ 163175 w 7538114"/>
              <a:gd name="connsiteY119" fmla="*/ 3570960 h 6858000"/>
              <a:gd name="connsiteX120" fmla="*/ 162665 w 7538114"/>
              <a:gd name="connsiteY120" fmla="*/ 3560693 h 6858000"/>
              <a:gd name="connsiteX121" fmla="*/ 163299 w 7538114"/>
              <a:gd name="connsiteY121" fmla="*/ 3559743 h 6858000"/>
              <a:gd name="connsiteX122" fmla="*/ 164777 w 7538114"/>
              <a:gd name="connsiteY122" fmla="*/ 3548721 h 6858000"/>
              <a:gd name="connsiteX123" fmla="*/ 163708 w 7538114"/>
              <a:gd name="connsiteY123" fmla="*/ 3545693 h 6858000"/>
              <a:gd name="connsiteX124" fmla="*/ 164286 w 7538114"/>
              <a:gd name="connsiteY124" fmla="*/ 3537938 h 6858000"/>
              <a:gd name="connsiteX125" fmla="*/ 164247 w 7538114"/>
              <a:gd name="connsiteY125" fmla="*/ 3522141 h 6858000"/>
              <a:gd name="connsiteX126" fmla="*/ 165343 w 7538114"/>
              <a:gd name="connsiteY126" fmla="*/ 3519672 h 6858000"/>
              <a:gd name="connsiteX127" fmla="*/ 167001 w 7538114"/>
              <a:gd name="connsiteY127" fmla="*/ 3496604 h 6858000"/>
              <a:gd name="connsiteX128" fmla="*/ 167547 w 7538114"/>
              <a:gd name="connsiteY128" fmla="*/ 3496517 h 6858000"/>
              <a:gd name="connsiteX129" fmla="*/ 170301 w 7538114"/>
              <a:gd name="connsiteY129" fmla="*/ 3491023 h 6858000"/>
              <a:gd name="connsiteX130" fmla="*/ 174371 w 7538114"/>
              <a:gd name="connsiteY130" fmla="*/ 3479998 h 6858000"/>
              <a:gd name="connsiteX131" fmla="*/ 190228 w 7538114"/>
              <a:gd name="connsiteY131" fmla="*/ 3457434 h 6858000"/>
              <a:gd name="connsiteX132" fmla="*/ 192016 w 7538114"/>
              <a:gd name="connsiteY132" fmla="*/ 3433411 h 6858000"/>
              <a:gd name="connsiteX133" fmla="*/ 192663 w 7538114"/>
              <a:gd name="connsiteY133" fmla="*/ 3428691 h 6858000"/>
              <a:gd name="connsiteX134" fmla="*/ 192793 w 7538114"/>
              <a:gd name="connsiteY134" fmla="*/ 3428643 h 6858000"/>
              <a:gd name="connsiteX135" fmla="*/ 193710 w 7538114"/>
              <a:gd name="connsiteY135" fmla="*/ 3423760 h 6858000"/>
              <a:gd name="connsiteX136" fmla="*/ 193839 w 7538114"/>
              <a:gd name="connsiteY136" fmla="*/ 3420085 h 6858000"/>
              <a:gd name="connsiteX137" fmla="*/ 195094 w 7538114"/>
              <a:gd name="connsiteY137" fmla="*/ 3410930 h 6858000"/>
              <a:gd name="connsiteX138" fmla="*/ 196311 w 7538114"/>
              <a:gd name="connsiteY138" fmla="*/ 3408092 h 6858000"/>
              <a:gd name="connsiteX139" fmla="*/ 197928 w 7538114"/>
              <a:gd name="connsiteY139" fmla="*/ 3407419 h 6858000"/>
              <a:gd name="connsiteX140" fmla="*/ 197881 w 7538114"/>
              <a:gd name="connsiteY140" fmla="*/ 3406520 h 6858000"/>
              <a:gd name="connsiteX141" fmla="*/ 204222 w 7538114"/>
              <a:gd name="connsiteY141" fmla="*/ 3391015 h 6858000"/>
              <a:gd name="connsiteX142" fmla="*/ 213950 w 7538114"/>
              <a:gd name="connsiteY142" fmla="*/ 3354361 h 6858000"/>
              <a:gd name="connsiteX143" fmla="*/ 217699 w 7538114"/>
              <a:gd name="connsiteY143" fmla="*/ 3332639 h 6858000"/>
              <a:gd name="connsiteX144" fmla="*/ 229963 w 7538114"/>
              <a:gd name="connsiteY144" fmla="*/ 3273935 h 6858000"/>
              <a:gd name="connsiteX145" fmla="*/ 243785 w 7538114"/>
              <a:gd name="connsiteY145" fmla="*/ 3215621 h 6858000"/>
              <a:gd name="connsiteX146" fmla="*/ 259175 w 7538114"/>
              <a:gd name="connsiteY146" fmla="*/ 3189909 h 6858000"/>
              <a:gd name="connsiteX147" fmla="*/ 259988 w 7538114"/>
              <a:gd name="connsiteY147" fmla="*/ 3186579 h 6858000"/>
              <a:gd name="connsiteX148" fmla="*/ 259980 w 7538114"/>
              <a:gd name="connsiteY148" fmla="*/ 3177264 h 6858000"/>
              <a:gd name="connsiteX149" fmla="*/ 259609 w 7538114"/>
              <a:gd name="connsiteY149" fmla="*/ 3173723 h 6858000"/>
              <a:gd name="connsiteX150" fmla="*/ 259848 w 7538114"/>
              <a:gd name="connsiteY150" fmla="*/ 3168622 h 6858000"/>
              <a:gd name="connsiteX151" fmla="*/ 259971 w 7538114"/>
              <a:gd name="connsiteY151" fmla="*/ 3168508 h 6858000"/>
              <a:gd name="connsiteX152" fmla="*/ 259966 w 7538114"/>
              <a:gd name="connsiteY152" fmla="*/ 3163706 h 6858000"/>
              <a:gd name="connsiteX153" fmla="*/ 258467 w 7538114"/>
              <a:gd name="connsiteY153" fmla="*/ 3140064 h 6858000"/>
              <a:gd name="connsiteX154" fmla="*/ 270990 w 7538114"/>
              <a:gd name="connsiteY154" fmla="*/ 3110288 h 6858000"/>
              <a:gd name="connsiteX155" fmla="*/ 273494 w 7538114"/>
              <a:gd name="connsiteY155" fmla="*/ 3097704 h 6858000"/>
              <a:gd name="connsiteX156" fmla="*/ 275456 w 7538114"/>
              <a:gd name="connsiteY156" fmla="*/ 3091047 h 6858000"/>
              <a:gd name="connsiteX157" fmla="*/ 275980 w 7538114"/>
              <a:gd name="connsiteY157" fmla="*/ 3090672 h 6858000"/>
              <a:gd name="connsiteX158" fmla="*/ 274486 w 7538114"/>
              <a:gd name="connsiteY158" fmla="*/ 3068004 h 6858000"/>
              <a:gd name="connsiteX159" fmla="*/ 275226 w 7538114"/>
              <a:gd name="connsiteY159" fmla="*/ 3065087 h 6858000"/>
              <a:gd name="connsiteX160" fmla="*/ 273050 w 7538114"/>
              <a:gd name="connsiteY160" fmla="*/ 3050191 h 6858000"/>
              <a:gd name="connsiteX161" fmla="*/ 272566 w 7538114"/>
              <a:gd name="connsiteY161" fmla="*/ 3042559 h 6858000"/>
              <a:gd name="connsiteX162" fmla="*/ 271107 w 7538114"/>
              <a:gd name="connsiteY162" fmla="*/ 3040271 h 6858000"/>
              <a:gd name="connsiteX163" fmla="*/ 271065 w 7538114"/>
              <a:gd name="connsiteY163" fmla="*/ 3029072 h 6858000"/>
              <a:gd name="connsiteX164" fmla="*/ 271558 w 7538114"/>
              <a:gd name="connsiteY164" fmla="*/ 3027835 h 6858000"/>
              <a:gd name="connsiteX165" fmla="*/ 268717 w 7538114"/>
              <a:gd name="connsiteY165" fmla="*/ 2964245 h 6858000"/>
              <a:gd name="connsiteX166" fmla="*/ 272511 w 7538114"/>
              <a:gd name="connsiteY166" fmla="*/ 2915772 h 6858000"/>
              <a:gd name="connsiteX167" fmla="*/ 270356 w 7538114"/>
              <a:gd name="connsiteY167" fmla="*/ 2825842 h 6858000"/>
              <a:gd name="connsiteX168" fmla="*/ 273897 w 7538114"/>
              <a:gd name="connsiteY168" fmla="*/ 2734957 h 6858000"/>
              <a:gd name="connsiteX169" fmla="*/ 274458 w 7538114"/>
              <a:gd name="connsiteY169" fmla="*/ 2636572 h 6858000"/>
              <a:gd name="connsiteX170" fmla="*/ 279157 w 7538114"/>
              <a:gd name="connsiteY170" fmla="*/ 2604260 h 6858000"/>
              <a:gd name="connsiteX171" fmla="*/ 288131 w 7538114"/>
              <a:gd name="connsiteY171" fmla="*/ 2582747 h 6858000"/>
              <a:gd name="connsiteX172" fmla="*/ 282516 w 7538114"/>
              <a:gd name="connsiteY172" fmla="*/ 2478755 h 6858000"/>
              <a:gd name="connsiteX173" fmla="*/ 287359 w 7538114"/>
              <a:gd name="connsiteY173" fmla="*/ 2451804 h 6858000"/>
              <a:gd name="connsiteX174" fmla="*/ 289577 w 7538114"/>
              <a:gd name="connsiteY174" fmla="*/ 2408801 h 6858000"/>
              <a:gd name="connsiteX175" fmla="*/ 293203 w 7538114"/>
              <a:gd name="connsiteY175" fmla="*/ 2392670 h 6858000"/>
              <a:gd name="connsiteX176" fmla="*/ 304183 w 7538114"/>
              <a:gd name="connsiteY176" fmla="*/ 2330165 h 6858000"/>
              <a:gd name="connsiteX177" fmla="*/ 310900 w 7538114"/>
              <a:gd name="connsiteY177" fmla="*/ 2276363 h 6858000"/>
              <a:gd name="connsiteX178" fmla="*/ 303909 w 7538114"/>
              <a:gd name="connsiteY178" fmla="*/ 2236310 h 6858000"/>
              <a:gd name="connsiteX179" fmla="*/ 306187 w 7538114"/>
              <a:gd name="connsiteY179" fmla="*/ 2232984 h 6858000"/>
              <a:gd name="connsiteX180" fmla="*/ 307158 w 7538114"/>
              <a:gd name="connsiteY180" fmla="*/ 2205763 h 6858000"/>
              <a:gd name="connsiteX181" fmla="*/ 304860 w 7538114"/>
              <a:gd name="connsiteY181" fmla="*/ 2145703 h 6858000"/>
              <a:gd name="connsiteX182" fmla="*/ 304273 w 7538114"/>
              <a:gd name="connsiteY182" fmla="*/ 2092533 h 6858000"/>
              <a:gd name="connsiteX183" fmla="*/ 301642 w 7538114"/>
              <a:gd name="connsiteY183" fmla="*/ 2057359 h 6858000"/>
              <a:gd name="connsiteX184" fmla="*/ 306736 w 7538114"/>
              <a:gd name="connsiteY184" fmla="*/ 2016105 h 6858000"/>
              <a:gd name="connsiteX185" fmla="*/ 316234 w 7538114"/>
              <a:gd name="connsiteY185" fmla="*/ 1983129 h 6858000"/>
              <a:gd name="connsiteX186" fmla="*/ 318238 w 7538114"/>
              <a:gd name="connsiteY186" fmla="*/ 1956745 h 6858000"/>
              <a:gd name="connsiteX187" fmla="*/ 311341 w 7538114"/>
              <a:gd name="connsiteY187" fmla="*/ 1950160 h 6858000"/>
              <a:gd name="connsiteX188" fmla="*/ 323556 w 7538114"/>
              <a:gd name="connsiteY188" fmla="*/ 1879546 h 6858000"/>
              <a:gd name="connsiteX189" fmla="*/ 326085 w 7538114"/>
              <a:gd name="connsiteY189" fmla="*/ 1854893 h 6858000"/>
              <a:gd name="connsiteX190" fmla="*/ 335058 w 7538114"/>
              <a:gd name="connsiteY190" fmla="*/ 1787684 h 6858000"/>
              <a:gd name="connsiteX191" fmla="*/ 345620 w 7538114"/>
              <a:gd name="connsiteY191" fmla="*/ 1720464 h 6858000"/>
              <a:gd name="connsiteX192" fmla="*/ 360760 w 7538114"/>
              <a:gd name="connsiteY192" fmla="*/ 1681196 h 6858000"/>
              <a:gd name="connsiteX193" fmla="*/ 368483 w 7538114"/>
              <a:gd name="connsiteY193" fmla="*/ 1625881 h 6858000"/>
              <a:gd name="connsiteX194" fmla="*/ 371077 w 7538114"/>
              <a:gd name="connsiteY194" fmla="*/ 1616704 h 6858000"/>
              <a:gd name="connsiteX195" fmla="*/ 383008 w 7538114"/>
              <a:gd name="connsiteY195" fmla="*/ 1551493 h 6858000"/>
              <a:gd name="connsiteX196" fmla="*/ 384834 w 7538114"/>
              <a:gd name="connsiteY196" fmla="*/ 1475233 h 6858000"/>
              <a:gd name="connsiteX197" fmla="*/ 418371 w 7538114"/>
              <a:gd name="connsiteY197" fmla="*/ 1380155 h 6858000"/>
              <a:gd name="connsiteX198" fmla="*/ 469641 w 7538114"/>
              <a:gd name="connsiteY198" fmla="*/ 1210871 h 6858000"/>
              <a:gd name="connsiteX199" fmla="*/ 489701 w 7538114"/>
              <a:gd name="connsiteY199" fmla="*/ 1028427 h 6858000"/>
              <a:gd name="connsiteX200" fmla="*/ 486354 w 7538114"/>
              <a:gd name="connsiteY200" fmla="*/ 980383 h 6858000"/>
              <a:gd name="connsiteX201" fmla="*/ 479762 w 7538114"/>
              <a:gd name="connsiteY201" fmla="*/ 839699 h 6858000"/>
              <a:gd name="connsiteX202" fmla="*/ 445664 w 7538114"/>
              <a:gd name="connsiteY202" fmla="*/ 696545 h 6858000"/>
              <a:gd name="connsiteX203" fmla="*/ 440047 w 7538114"/>
              <a:gd name="connsiteY203" fmla="*/ 606615 h 6858000"/>
              <a:gd name="connsiteX204" fmla="*/ 431225 w 7538114"/>
              <a:gd name="connsiteY204" fmla="*/ 563889 h 6858000"/>
              <a:gd name="connsiteX205" fmla="*/ 430803 w 7538114"/>
              <a:gd name="connsiteY205" fmla="*/ 534294 h 6858000"/>
              <a:gd name="connsiteX206" fmla="*/ 429777 w 7538114"/>
              <a:gd name="connsiteY206" fmla="*/ 516548 h 6858000"/>
              <a:gd name="connsiteX207" fmla="*/ 415090 w 7538114"/>
              <a:gd name="connsiteY207" fmla="*/ 485808 h 6858000"/>
              <a:gd name="connsiteX208" fmla="*/ 410499 w 7538114"/>
              <a:gd name="connsiteY208" fmla="*/ 369873 h 6858000"/>
              <a:gd name="connsiteX209" fmla="*/ 425314 w 7538114"/>
              <a:gd name="connsiteY209" fmla="*/ 259180 h 6858000"/>
              <a:gd name="connsiteX210" fmla="*/ 383240 w 7538114"/>
              <a:gd name="connsiteY210" fmla="*/ 94173 h 6858000"/>
              <a:gd name="connsiteX211" fmla="*/ 379938 w 7538114"/>
              <a:gd name="connsiteY211" fmla="*/ 77267 h 6858000"/>
              <a:gd name="connsiteX212" fmla="*/ 373430 w 7538114"/>
              <a:gd name="connsiteY212" fmla="*/ 388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538114" h="6858000">
                <a:moveTo>
                  <a:pt x="366246" y="0"/>
                </a:moveTo>
                <a:lnTo>
                  <a:pt x="2830292" y="0"/>
                </a:lnTo>
                <a:lnTo>
                  <a:pt x="3903260" y="0"/>
                </a:lnTo>
                <a:lnTo>
                  <a:pt x="4597266" y="0"/>
                </a:lnTo>
                <a:lnTo>
                  <a:pt x="7192370" y="0"/>
                </a:lnTo>
                <a:lnTo>
                  <a:pt x="7538114" y="0"/>
                </a:lnTo>
                <a:lnTo>
                  <a:pt x="7538114" y="6858000"/>
                </a:lnTo>
                <a:lnTo>
                  <a:pt x="7192370" y="6858000"/>
                </a:lnTo>
                <a:lnTo>
                  <a:pt x="4597266" y="6858000"/>
                </a:lnTo>
                <a:lnTo>
                  <a:pt x="3903260" y="6858000"/>
                </a:lnTo>
                <a:lnTo>
                  <a:pt x="2830292" y="6858000"/>
                </a:lnTo>
                <a:lnTo>
                  <a:pt x="170314" y="6858000"/>
                </a:lnTo>
                <a:cubicBezTo>
                  <a:pt x="170323" y="6857920"/>
                  <a:pt x="170332" y="6857839"/>
                  <a:pt x="170341" y="6857759"/>
                </a:cubicBezTo>
                <a:lnTo>
                  <a:pt x="173485" y="6852129"/>
                </a:lnTo>
                <a:lnTo>
                  <a:pt x="167544" y="6830335"/>
                </a:lnTo>
                <a:cubicBezTo>
                  <a:pt x="165474" y="6819600"/>
                  <a:pt x="164100" y="6808301"/>
                  <a:pt x="163472" y="6796707"/>
                </a:cubicBezTo>
                <a:cubicBezTo>
                  <a:pt x="167658" y="6794106"/>
                  <a:pt x="161711" y="6785006"/>
                  <a:pt x="160535" y="6780725"/>
                </a:cubicBezTo>
                <a:cubicBezTo>
                  <a:pt x="163268" y="6780680"/>
                  <a:pt x="164578" y="6771195"/>
                  <a:pt x="162318" y="6767829"/>
                </a:cubicBezTo>
                <a:cubicBezTo>
                  <a:pt x="152545" y="6697090"/>
                  <a:pt x="178083" y="6736894"/>
                  <a:pt x="162771" y="6694444"/>
                </a:cubicBezTo>
                <a:cubicBezTo>
                  <a:pt x="161971" y="6687342"/>
                  <a:pt x="163342" y="6682014"/>
                  <a:pt x="165604" y="6677569"/>
                </a:cubicBezTo>
                <a:lnTo>
                  <a:pt x="171255" y="6669571"/>
                </a:lnTo>
                <a:lnTo>
                  <a:pt x="169240" y="6663304"/>
                </a:lnTo>
                <a:cubicBezTo>
                  <a:pt x="169082" y="6639651"/>
                  <a:pt x="174873" y="6632678"/>
                  <a:pt x="169039" y="6618916"/>
                </a:cubicBezTo>
                <a:cubicBezTo>
                  <a:pt x="181164" y="6598580"/>
                  <a:pt x="170248" y="6605428"/>
                  <a:pt x="168392" y="6589960"/>
                </a:cubicBezTo>
                <a:cubicBezTo>
                  <a:pt x="165975" y="6577758"/>
                  <a:pt x="161323" y="6600160"/>
                  <a:pt x="160636" y="6588200"/>
                </a:cubicBezTo>
                <a:cubicBezTo>
                  <a:pt x="163766" y="6575263"/>
                  <a:pt x="154044" y="6575871"/>
                  <a:pt x="157872" y="6562416"/>
                </a:cubicBezTo>
                <a:cubicBezTo>
                  <a:pt x="165196" y="6565685"/>
                  <a:pt x="156453" y="6535866"/>
                  <a:pt x="162851" y="6534939"/>
                </a:cubicBezTo>
                <a:cubicBezTo>
                  <a:pt x="153702" y="6523511"/>
                  <a:pt x="164973" y="6517769"/>
                  <a:pt x="162153" y="6502552"/>
                </a:cubicBezTo>
                <a:cubicBezTo>
                  <a:pt x="158692" y="6495386"/>
                  <a:pt x="158098" y="6490216"/>
                  <a:pt x="161821" y="6483172"/>
                </a:cubicBezTo>
                <a:cubicBezTo>
                  <a:pt x="144969" y="6450162"/>
                  <a:pt x="161066" y="6463202"/>
                  <a:pt x="154586" y="6432309"/>
                </a:cubicBezTo>
                <a:cubicBezTo>
                  <a:pt x="147771" y="6405695"/>
                  <a:pt x="143349" y="6375524"/>
                  <a:pt x="127078" y="6349783"/>
                </a:cubicBezTo>
                <a:cubicBezTo>
                  <a:pt x="122468" y="6345058"/>
                  <a:pt x="120723" y="6333456"/>
                  <a:pt x="123181" y="6323872"/>
                </a:cubicBezTo>
                <a:cubicBezTo>
                  <a:pt x="123604" y="6322225"/>
                  <a:pt x="124138" y="6320698"/>
                  <a:pt x="124767" y="6319343"/>
                </a:cubicBezTo>
                <a:cubicBezTo>
                  <a:pt x="122278" y="6297089"/>
                  <a:pt x="111161" y="6215694"/>
                  <a:pt x="108246" y="6190348"/>
                </a:cubicBezTo>
                <a:cubicBezTo>
                  <a:pt x="114169" y="6188296"/>
                  <a:pt x="103482" y="6175479"/>
                  <a:pt x="107279" y="6167269"/>
                </a:cubicBezTo>
                <a:cubicBezTo>
                  <a:pt x="110610" y="6161389"/>
                  <a:pt x="108145" y="6156128"/>
                  <a:pt x="107883" y="6149986"/>
                </a:cubicBezTo>
                <a:cubicBezTo>
                  <a:pt x="110502" y="6141894"/>
                  <a:pt x="105773" y="6115502"/>
                  <a:pt x="102380" y="6108622"/>
                </a:cubicBezTo>
                <a:cubicBezTo>
                  <a:pt x="90593" y="6092179"/>
                  <a:pt x="99346" y="6054816"/>
                  <a:pt x="90314" y="6041155"/>
                </a:cubicBezTo>
                <a:cubicBezTo>
                  <a:pt x="88990" y="6036198"/>
                  <a:pt x="88454" y="6031348"/>
                  <a:pt x="88409" y="6026587"/>
                </a:cubicBezTo>
                <a:lnTo>
                  <a:pt x="89403" y="6013265"/>
                </a:lnTo>
                <a:lnTo>
                  <a:pt x="91927" y="6009478"/>
                </a:lnTo>
                <a:lnTo>
                  <a:pt x="91302" y="6001336"/>
                </a:lnTo>
                <a:cubicBezTo>
                  <a:pt x="91431" y="6000558"/>
                  <a:pt x="91559" y="5999781"/>
                  <a:pt x="91687" y="5999003"/>
                </a:cubicBezTo>
                <a:cubicBezTo>
                  <a:pt x="92431" y="5994547"/>
                  <a:pt x="93080" y="5990148"/>
                  <a:pt x="93336" y="5985795"/>
                </a:cubicBezTo>
                <a:cubicBezTo>
                  <a:pt x="80676" y="5991520"/>
                  <a:pt x="93430" y="5949705"/>
                  <a:pt x="83190" y="5961758"/>
                </a:cubicBezTo>
                <a:cubicBezTo>
                  <a:pt x="82399" y="5938832"/>
                  <a:pt x="72862" y="5956319"/>
                  <a:pt x="81952" y="5928761"/>
                </a:cubicBezTo>
                <a:cubicBezTo>
                  <a:pt x="79324" y="5899676"/>
                  <a:pt x="72619" y="5823590"/>
                  <a:pt x="67420" y="5787247"/>
                </a:cubicBezTo>
                <a:cubicBezTo>
                  <a:pt x="53530" y="5750058"/>
                  <a:pt x="57730" y="5736292"/>
                  <a:pt x="50760" y="5710700"/>
                </a:cubicBezTo>
                <a:cubicBezTo>
                  <a:pt x="47368" y="5660911"/>
                  <a:pt x="30723" y="5663675"/>
                  <a:pt x="42956" y="5641754"/>
                </a:cubicBezTo>
                <a:cubicBezTo>
                  <a:pt x="39970" y="5608358"/>
                  <a:pt x="24769" y="5637338"/>
                  <a:pt x="29695" y="5602326"/>
                </a:cubicBezTo>
                <a:cubicBezTo>
                  <a:pt x="27700" y="5601239"/>
                  <a:pt x="20274" y="5573144"/>
                  <a:pt x="18841" y="5570885"/>
                </a:cubicBezTo>
                <a:lnTo>
                  <a:pt x="9977" y="5543492"/>
                </a:lnTo>
                <a:lnTo>
                  <a:pt x="5255" y="5531024"/>
                </a:lnTo>
                <a:lnTo>
                  <a:pt x="5447" y="5527845"/>
                </a:lnTo>
                <a:lnTo>
                  <a:pt x="0" y="5507724"/>
                </a:lnTo>
                <a:lnTo>
                  <a:pt x="435" y="5507045"/>
                </a:lnTo>
                <a:cubicBezTo>
                  <a:pt x="1286" y="5505065"/>
                  <a:pt x="1681" y="5502734"/>
                  <a:pt x="1128" y="5499619"/>
                </a:cubicBezTo>
                <a:cubicBezTo>
                  <a:pt x="9450" y="5498516"/>
                  <a:pt x="3652" y="5495435"/>
                  <a:pt x="1291" y="5486342"/>
                </a:cubicBezTo>
                <a:cubicBezTo>
                  <a:pt x="13688" y="5482600"/>
                  <a:pt x="2464" y="5460320"/>
                  <a:pt x="7976" y="5450755"/>
                </a:cubicBezTo>
                <a:cubicBezTo>
                  <a:pt x="5962" y="5444157"/>
                  <a:pt x="4058" y="5437113"/>
                  <a:pt x="2355" y="5429732"/>
                </a:cubicBezTo>
                <a:lnTo>
                  <a:pt x="1499" y="5370432"/>
                </a:lnTo>
                <a:lnTo>
                  <a:pt x="11483" y="5308330"/>
                </a:lnTo>
                <a:cubicBezTo>
                  <a:pt x="11701" y="5285359"/>
                  <a:pt x="15408" y="5265468"/>
                  <a:pt x="12793" y="5246026"/>
                </a:cubicBezTo>
                <a:cubicBezTo>
                  <a:pt x="15678" y="5238129"/>
                  <a:pt x="16842" y="5230685"/>
                  <a:pt x="12525" y="5223468"/>
                </a:cubicBezTo>
                <a:cubicBezTo>
                  <a:pt x="13966" y="5202031"/>
                  <a:pt x="20131" y="5196842"/>
                  <a:pt x="15322" y="5183258"/>
                </a:cubicBezTo>
                <a:cubicBezTo>
                  <a:pt x="25294" y="5171214"/>
                  <a:pt x="21488" y="5170502"/>
                  <a:pt x="18633" y="5164842"/>
                </a:cubicBezTo>
                <a:cubicBezTo>
                  <a:pt x="18565" y="5164573"/>
                  <a:pt x="18496" y="5164303"/>
                  <a:pt x="18428" y="5164034"/>
                </a:cubicBezTo>
                <a:lnTo>
                  <a:pt x="19854" y="5162388"/>
                </a:lnTo>
                <a:lnTo>
                  <a:pt x="20514" y="5158981"/>
                </a:lnTo>
                <a:lnTo>
                  <a:pt x="20089" y="5149681"/>
                </a:lnTo>
                <a:lnTo>
                  <a:pt x="19561" y="5146183"/>
                </a:lnTo>
                <a:cubicBezTo>
                  <a:pt x="19336" y="5143774"/>
                  <a:pt x="19361" y="5142173"/>
                  <a:pt x="19571" y="5141065"/>
                </a:cubicBezTo>
                <a:lnTo>
                  <a:pt x="19690" y="5140937"/>
                </a:lnTo>
                <a:cubicBezTo>
                  <a:pt x="19617" y="5139339"/>
                  <a:pt x="19544" y="5137742"/>
                  <a:pt x="19471" y="5136144"/>
                </a:cubicBezTo>
                <a:cubicBezTo>
                  <a:pt x="18832" y="5128055"/>
                  <a:pt x="17958" y="5120182"/>
                  <a:pt x="16918" y="5112689"/>
                </a:cubicBezTo>
                <a:cubicBezTo>
                  <a:pt x="23464" y="5106353"/>
                  <a:pt x="15733" y="5078666"/>
                  <a:pt x="28071" y="5081696"/>
                </a:cubicBezTo>
                <a:cubicBezTo>
                  <a:pt x="27036" y="5071588"/>
                  <a:pt x="21912" y="5065475"/>
                  <a:pt x="30005" y="5068879"/>
                </a:cubicBezTo>
                <a:cubicBezTo>
                  <a:pt x="29897" y="5065551"/>
                  <a:pt x="30585" y="5063501"/>
                  <a:pt x="31661" y="5062033"/>
                </a:cubicBezTo>
                <a:lnTo>
                  <a:pt x="32169" y="5061608"/>
                </a:lnTo>
                <a:lnTo>
                  <a:pt x="27436" y="5021480"/>
                </a:lnTo>
                <a:lnTo>
                  <a:pt x="26614" y="5013906"/>
                </a:lnTo>
                <a:lnTo>
                  <a:pt x="25056" y="5011767"/>
                </a:lnTo>
                <a:cubicBezTo>
                  <a:pt x="24110" y="5009457"/>
                  <a:pt x="23701" y="5006147"/>
                  <a:pt x="24513" y="5000592"/>
                </a:cubicBezTo>
                <a:lnTo>
                  <a:pt x="24951" y="4999307"/>
                </a:lnTo>
                <a:lnTo>
                  <a:pt x="22644" y="4990090"/>
                </a:lnTo>
                <a:cubicBezTo>
                  <a:pt x="21579" y="4987122"/>
                  <a:pt x="20222" y="4984494"/>
                  <a:pt x="18465" y="4982366"/>
                </a:cubicBezTo>
                <a:cubicBezTo>
                  <a:pt x="27858" y="4950984"/>
                  <a:pt x="19264" y="4921373"/>
                  <a:pt x="20888" y="4887310"/>
                </a:cubicBezTo>
                <a:cubicBezTo>
                  <a:pt x="17563" y="4848813"/>
                  <a:pt x="18386" y="4829570"/>
                  <a:pt x="15781" y="4807298"/>
                </a:cubicBezTo>
                <a:cubicBezTo>
                  <a:pt x="15634" y="4803627"/>
                  <a:pt x="14440" y="4773874"/>
                  <a:pt x="19649" y="4779990"/>
                </a:cubicBezTo>
                <a:cubicBezTo>
                  <a:pt x="18744" y="4746827"/>
                  <a:pt x="22869" y="4698305"/>
                  <a:pt x="21858" y="4664237"/>
                </a:cubicBezTo>
                <a:cubicBezTo>
                  <a:pt x="34232" y="4642340"/>
                  <a:pt x="11268" y="4621318"/>
                  <a:pt x="13583" y="4598607"/>
                </a:cubicBezTo>
                <a:cubicBezTo>
                  <a:pt x="2193" y="4604819"/>
                  <a:pt x="19974" y="4548010"/>
                  <a:pt x="7118" y="4546768"/>
                </a:cubicBezTo>
                <a:lnTo>
                  <a:pt x="14555" y="4522182"/>
                </a:lnTo>
                <a:lnTo>
                  <a:pt x="17290" y="4509768"/>
                </a:lnTo>
                <a:cubicBezTo>
                  <a:pt x="17884" y="4505118"/>
                  <a:pt x="18021" y="4500115"/>
                  <a:pt x="17421" y="4494586"/>
                </a:cubicBezTo>
                <a:cubicBezTo>
                  <a:pt x="12327" y="4480984"/>
                  <a:pt x="18571" y="4459805"/>
                  <a:pt x="18193" y="4440649"/>
                </a:cubicBezTo>
                <a:lnTo>
                  <a:pt x="16616" y="4431853"/>
                </a:lnTo>
                <a:lnTo>
                  <a:pt x="19246" y="4403141"/>
                </a:lnTo>
                <a:cubicBezTo>
                  <a:pt x="19372" y="4387638"/>
                  <a:pt x="19497" y="4372134"/>
                  <a:pt x="19623" y="4356631"/>
                </a:cubicBezTo>
                <a:cubicBezTo>
                  <a:pt x="19508" y="4349062"/>
                  <a:pt x="15847" y="4339045"/>
                  <a:pt x="20293" y="4339937"/>
                </a:cubicBezTo>
                <a:lnTo>
                  <a:pt x="18752" y="4331435"/>
                </a:lnTo>
                <a:cubicBezTo>
                  <a:pt x="19520" y="4328277"/>
                  <a:pt x="24070" y="4324711"/>
                  <a:pt x="24901" y="4320990"/>
                </a:cubicBezTo>
                <a:lnTo>
                  <a:pt x="23734" y="4309111"/>
                </a:lnTo>
                <a:cubicBezTo>
                  <a:pt x="24423" y="4299527"/>
                  <a:pt x="28090" y="4271878"/>
                  <a:pt x="29040" y="4263489"/>
                </a:cubicBezTo>
                <a:cubicBezTo>
                  <a:pt x="29169" y="4261918"/>
                  <a:pt x="29300" y="4260346"/>
                  <a:pt x="29429" y="4258775"/>
                </a:cubicBezTo>
                <a:lnTo>
                  <a:pt x="33702" y="4248512"/>
                </a:lnTo>
                <a:cubicBezTo>
                  <a:pt x="36933" y="4241044"/>
                  <a:pt x="39109" y="4235167"/>
                  <a:pt x="37356" y="4228644"/>
                </a:cubicBezTo>
                <a:cubicBezTo>
                  <a:pt x="41530" y="4217526"/>
                  <a:pt x="53227" y="4209759"/>
                  <a:pt x="50107" y="4193665"/>
                </a:cubicBezTo>
                <a:cubicBezTo>
                  <a:pt x="55406" y="4198550"/>
                  <a:pt x="50749" y="4175793"/>
                  <a:pt x="56192" y="4173105"/>
                </a:cubicBezTo>
                <a:cubicBezTo>
                  <a:pt x="60575" y="4171863"/>
                  <a:pt x="60184" y="4164671"/>
                  <a:pt x="61800" y="4159194"/>
                </a:cubicBezTo>
                <a:cubicBezTo>
                  <a:pt x="66276" y="4155290"/>
                  <a:pt x="70363" y="4127730"/>
                  <a:pt x="69720" y="4118135"/>
                </a:cubicBezTo>
                <a:cubicBezTo>
                  <a:pt x="65265" y="4091091"/>
                  <a:pt x="83289" y="4069336"/>
                  <a:pt x="80190" y="4047713"/>
                </a:cubicBezTo>
                <a:cubicBezTo>
                  <a:pt x="84682" y="4020435"/>
                  <a:pt x="92089" y="3998420"/>
                  <a:pt x="96666" y="3980780"/>
                </a:cubicBezTo>
                <a:cubicBezTo>
                  <a:pt x="98580" y="3977851"/>
                  <a:pt x="106155" y="3945259"/>
                  <a:pt x="107651" y="3941872"/>
                </a:cubicBezTo>
                <a:cubicBezTo>
                  <a:pt x="111761" y="3922504"/>
                  <a:pt x="112043" y="3930219"/>
                  <a:pt x="118444" y="3897465"/>
                </a:cubicBezTo>
                <a:cubicBezTo>
                  <a:pt x="124996" y="3869981"/>
                  <a:pt x="127657" y="3841768"/>
                  <a:pt x="134545" y="3811132"/>
                </a:cubicBezTo>
                <a:cubicBezTo>
                  <a:pt x="143817" y="3778601"/>
                  <a:pt x="141464" y="3759343"/>
                  <a:pt x="145381" y="3746540"/>
                </a:cubicBezTo>
                <a:cubicBezTo>
                  <a:pt x="156739" y="3719637"/>
                  <a:pt x="147664" y="3711291"/>
                  <a:pt x="146587" y="3670275"/>
                </a:cubicBezTo>
                <a:cubicBezTo>
                  <a:pt x="154134" y="3638754"/>
                  <a:pt x="151397" y="3605028"/>
                  <a:pt x="165690" y="3580981"/>
                </a:cubicBezTo>
                <a:cubicBezTo>
                  <a:pt x="164433" y="3577837"/>
                  <a:pt x="163639" y="3574469"/>
                  <a:pt x="163175" y="3570960"/>
                </a:cubicBezTo>
                <a:lnTo>
                  <a:pt x="162665" y="3560693"/>
                </a:lnTo>
                <a:lnTo>
                  <a:pt x="163299" y="3559743"/>
                </a:lnTo>
                <a:cubicBezTo>
                  <a:pt x="165039" y="3554949"/>
                  <a:pt x="165246" y="3551528"/>
                  <a:pt x="164777" y="3548721"/>
                </a:cubicBezTo>
                <a:lnTo>
                  <a:pt x="163708" y="3545693"/>
                </a:lnTo>
                <a:lnTo>
                  <a:pt x="164286" y="3537938"/>
                </a:lnTo>
                <a:cubicBezTo>
                  <a:pt x="164273" y="3532672"/>
                  <a:pt x="164261" y="3527407"/>
                  <a:pt x="164247" y="3522141"/>
                </a:cubicBezTo>
                <a:lnTo>
                  <a:pt x="165343" y="3519672"/>
                </a:lnTo>
                <a:lnTo>
                  <a:pt x="167001" y="3496604"/>
                </a:lnTo>
                <a:lnTo>
                  <a:pt x="167547" y="3496517"/>
                </a:lnTo>
                <a:cubicBezTo>
                  <a:pt x="168811" y="3495796"/>
                  <a:pt x="169814" y="3494272"/>
                  <a:pt x="170301" y="3491023"/>
                </a:cubicBezTo>
                <a:cubicBezTo>
                  <a:pt x="177219" y="3499391"/>
                  <a:pt x="173541" y="3490314"/>
                  <a:pt x="174371" y="3479998"/>
                </a:cubicBezTo>
                <a:cubicBezTo>
                  <a:pt x="185299" y="3490692"/>
                  <a:pt x="183023" y="3459350"/>
                  <a:pt x="190228" y="3457434"/>
                </a:cubicBezTo>
                <a:cubicBezTo>
                  <a:pt x="190591" y="3449617"/>
                  <a:pt x="191174" y="3441542"/>
                  <a:pt x="192016" y="3433411"/>
                </a:cubicBezTo>
                <a:lnTo>
                  <a:pt x="192663" y="3428691"/>
                </a:lnTo>
                <a:cubicBezTo>
                  <a:pt x="192706" y="3428676"/>
                  <a:pt x="192750" y="3428659"/>
                  <a:pt x="192793" y="3428643"/>
                </a:cubicBezTo>
                <a:cubicBezTo>
                  <a:pt x="193186" y="3427720"/>
                  <a:pt x="193494" y="3426206"/>
                  <a:pt x="193710" y="3423760"/>
                </a:cubicBezTo>
                <a:cubicBezTo>
                  <a:pt x="193753" y="3422535"/>
                  <a:pt x="193797" y="3421310"/>
                  <a:pt x="193839" y="3420085"/>
                </a:cubicBezTo>
                <a:lnTo>
                  <a:pt x="195094" y="3410930"/>
                </a:lnTo>
                <a:lnTo>
                  <a:pt x="196311" y="3408092"/>
                </a:lnTo>
                <a:lnTo>
                  <a:pt x="197928" y="3407419"/>
                </a:lnTo>
                <a:cubicBezTo>
                  <a:pt x="197912" y="3407119"/>
                  <a:pt x="197897" y="3406820"/>
                  <a:pt x="197881" y="3406520"/>
                </a:cubicBezTo>
                <a:cubicBezTo>
                  <a:pt x="196231" y="3399306"/>
                  <a:pt x="192821" y="3396220"/>
                  <a:pt x="204222" y="3391015"/>
                </a:cubicBezTo>
                <a:cubicBezTo>
                  <a:pt x="202162" y="3374996"/>
                  <a:pt x="208811" y="3373934"/>
                  <a:pt x="213950" y="3354361"/>
                </a:cubicBezTo>
                <a:cubicBezTo>
                  <a:pt x="211218" y="3344737"/>
                  <a:pt x="213619" y="3338360"/>
                  <a:pt x="217699" y="3332639"/>
                </a:cubicBezTo>
                <a:cubicBezTo>
                  <a:pt x="218717" y="3312409"/>
                  <a:pt x="225688" y="3295747"/>
                  <a:pt x="229963" y="3273935"/>
                </a:cubicBezTo>
                <a:cubicBezTo>
                  <a:pt x="228293" y="3248488"/>
                  <a:pt x="239257" y="3238943"/>
                  <a:pt x="243785" y="3215621"/>
                </a:cubicBezTo>
                <a:cubicBezTo>
                  <a:pt x="237893" y="3192522"/>
                  <a:pt x="253940" y="3201000"/>
                  <a:pt x="259175" y="3189909"/>
                </a:cubicBezTo>
                <a:lnTo>
                  <a:pt x="259988" y="3186579"/>
                </a:lnTo>
                <a:lnTo>
                  <a:pt x="259980" y="3177264"/>
                </a:lnTo>
                <a:lnTo>
                  <a:pt x="259609" y="3173723"/>
                </a:lnTo>
                <a:cubicBezTo>
                  <a:pt x="259490" y="3171299"/>
                  <a:pt x="259588" y="3169704"/>
                  <a:pt x="259848" y="3168622"/>
                </a:cubicBezTo>
                <a:lnTo>
                  <a:pt x="259971" y="3168508"/>
                </a:lnTo>
                <a:cubicBezTo>
                  <a:pt x="259969" y="3166907"/>
                  <a:pt x="259968" y="3165307"/>
                  <a:pt x="259966" y="3163706"/>
                </a:cubicBezTo>
                <a:cubicBezTo>
                  <a:pt x="259691" y="3155577"/>
                  <a:pt x="259171" y="3147642"/>
                  <a:pt x="258467" y="3140064"/>
                </a:cubicBezTo>
                <a:cubicBezTo>
                  <a:pt x="265286" y="3134408"/>
                  <a:pt x="258805" y="3106027"/>
                  <a:pt x="270990" y="3110288"/>
                </a:cubicBezTo>
                <a:cubicBezTo>
                  <a:pt x="270407" y="3100106"/>
                  <a:pt x="265565" y="3093497"/>
                  <a:pt x="273494" y="3097704"/>
                </a:cubicBezTo>
                <a:cubicBezTo>
                  <a:pt x="273534" y="3094376"/>
                  <a:pt x="274313" y="3092401"/>
                  <a:pt x="275456" y="3091047"/>
                </a:cubicBezTo>
                <a:lnTo>
                  <a:pt x="275980" y="3090672"/>
                </a:lnTo>
                <a:lnTo>
                  <a:pt x="274486" y="3068004"/>
                </a:lnTo>
                <a:lnTo>
                  <a:pt x="275226" y="3065087"/>
                </a:lnTo>
                <a:lnTo>
                  <a:pt x="273050" y="3050191"/>
                </a:lnTo>
                <a:cubicBezTo>
                  <a:pt x="272889" y="3047647"/>
                  <a:pt x="272728" y="3045103"/>
                  <a:pt x="272566" y="3042559"/>
                </a:cubicBezTo>
                <a:lnTo>
                  <a:pt x="271107" y="3040271"/>
                </a:lnTo>
                <a:cubicBezTo>
                  <a:pt x="270265" y="3037872"/>
                  <a:pt x="270006" y="3034528"/>
                  <a:pt x="271065" y="3029072"/>
                </a:cubicBezTo>
                <a:lnTo>
                  <a:pt x="271558" y="3027835"/>
                </a:lnTo>
                <a:cubicBezTo>
                  <a:pt x="270688" y="3024705"/>
                  <a:pt x="268559" y="2982922"/>
                  <a:pt x="268717" y="2964245"/>
                </a:cubicBezTo>
                <a:cubicBezTo>
                  <a:pt x="279502" y="2933904"/>
                  <a:pt x="269365" y="2949568"/>
                  <a:pt x="272511" y="2915772"/>
                </a:cubicBezTo>
                <a:cubicBezTo>
                  <a:pt x="272017" y="2877552"/>
                  <a:pt x="270125" y="2850992"/>
                  <a:pt x="270356" y="2825842"/>
                </a:cubicBezTo>
                <a:cubicBezTo>
                  <a:pt x="269433" y="2814032"/>
                  <a:pt x="268938" y="2727859"/>
                  <a:pt x="273897" y="2734957"/>
                </a:cubicBezTo>
                <a:cubicBezTo>
                  <a:pt x="264242" y="2698391"/>
                  <a:pt x="277769" y="2677127"/>
                  <a:pt x="274458" y="2636572"/>
                </a:cubicBezTo>
                <a:cubicBezTo>
                  <a:pt x="287792" y="2615986"/>
                  <a:pt x="275829" y="2626668"/>
                  <a:pt x="279157" y="2604260"/>
                </a:cubicBezTo>
                <a:cubicBezTo>
                  <a:pt x="279270" y="2587221"/>
                  <a:pt x="288019" y="2599786"/>
                  <a:pt x="288131" y="2582747"/>
                </a:cubicBezTo>
                <a:cubicBezTo>
                  <a:pt x="260352" y="2545890"/>
                  <a:pt x="290145" y="2525479"/>
                  <a:pt x="282516" y="2478755"/>
                </a:cubicBezTo>
                <a:lnTo>
                  <a:pt x="287359" y="2451804"/>
                </a:lnTo>
                <a:cubicBezTo>
                  <a:pt x="285426" y="2443087"/>
                  <a:pt x="285710" y="2414879"/>
                  <a:pt x="289577" y="2408801"/>
                </a:cubicBezTo>
                <a:cubicBezTo>
                  <a:pt x="290424" y="2402768"/>
                  <a:pt x="289064" y="2396183"/>
                  <a:pt x="293203" y="2392670"/>
                </a:cubicBezTo>
                <a:cubicBezTo>
                  <a:pt x="295637" y="2379564"/>
                  <a:pt x="301233" y="2349549"/>
                  <a:pt x="304183" y="2330165"/>
                </a:cubicBezTo>
                <a:cubicBezTo>
                  <a:pt x="298973" y="2319718"/>
                  <a:pt x="309550" y="2303314"/>
                  <a:pt x="310900" y="2276363"/>
                </a:cubicBezTo>
                <a:cubicBezTo>
                  <a:pt x="304874" y="2264930"/>
                  <a:pt x="311891" y="2258198"/>
                  <a:pt x="303909" y="2236310"/>
                </a:cubicBezTo>
                <a:cubicBezTo>
                  <a:pt x="304734" y="2235412"/>
                  <a:pt x="305502" y="2234293"/>
                  <a:pt x="306187" y="2232984"/>
                </a:cubicBezTo>
                <a:cubicBezTo>
                  <a:pt x="310170" y="2225381"/>
                  <a:pt x="310605" y="2213194"/>
                  <a:pt x="307158" y="2205763"/>
                </a:cubicBezTo>
                <a:cubicBezTo>
                  <a:pt x="296601" y="2170883"/>
                  <a:pt x="306474" y="2175442"/>
                  <a:pt x="304860" y="2145703"/>
                </a:cubicBezTo>
                <a:cubicBezTo>
                  <a:pt x="304314" y="2112090"/>
                  <a:pt x="314083" y="2134724"/>
                  <a:pt x="304273" y="2092533"/>
                </a:cubicBezTo>
                <a:cubicBezTo>
                  <a:pt x="308983" y="2088154"/>
                  <a:pt x="303590" y="2066396"/>
                  <a:pt x="301642" y="2057359"/>
                </a:cubicBezTo>
                <a:cubicBezTo>
                  <a:pt x="301720" y="2041038"/>
                  <a:pt x="313213" y="2032807"/>
                  <a:pt x="306736" y="2016105"/>
                </a:cubicBezTo>
                <a:cubicBezTo>
                  <a:pt x="312847" y="2019262"/>
                  <a:pt x="310007" y="1975377"/>
                  <a:pt x="316234" y="1983129"/>
                </a:cubicBezTo>
                <a:cubicBezTo>
                  <a:pt x="322177" y="1972692"/>
                  <a:pt x="313034" y="1967129"/>
                  <a:pt x="318238" y="1956745"/>
                </a:cubicBezTo>
                <a:cubicBezTo>
                  <a:pt x="319718" y="1944884"/>
                  <a:pt x="311423" y="1963350"/>
                  <a:pt x="311341" y="1950160"/>
                </a:cubicBezTo>
                <a:lnTo>
                  <a:pt x="323556" y="1879546"/>
                </a:lnTo>
                <a:cubicBezTo>
                  <a:pt x="320263" y="1869846"/>
                  <a:pt x="322312" y="1862247"/>
                  <a:pt x="326085" y="1854893"/>
                </a:cubicBezTo>
                <a:cubicBezTo>
                  <a:pt x="325955" y="1832625"/>
                  <a:pt x="332007" y="1812578"/>
                  <a:pt x="335058" y="1787684"/>
                </a:cubicBezTo>
                <a:cubicBezTo>
                  <a:pt x="331933" y="1760490"/>
                  <a:pt x="342400" y="1747069"/>
                  <a:pt x="345620" y="1720464"/>
                </a:cubicBezTo>
                <a:cubicBezTo>
                  <a:pt x="337355" y="1693643"/>
                  <a:pt x="360215" y="1703686"/>
                  <a:pt x="360760" y="1681196"/>
                </a:cubicBezTo>
                <a:cubicBezTo>
                  <a:pt x="353923" y="1644243"/>
                  <a:pt x="368449" y="1682451"/>
                  <a:pt x="368483" y="1625881"/>
                </a:cubicBezTo>
                <a:cubicBezTo>
                  <a:pt x="367181" y="1622619"/>
                  <a:pt x="369088" y="1615868"/>
                  <a:pt x="371077" y="1616704"/>
                </a:cubicBezTo>
                <a:cubicBezTo>
                  <a:pt x="371005" y="1604306"/>
                  <a:pt x="384453" y="1569256"/>
                  <a:pt x="383008" y="1551493"/>
                </a:cubicBezTo>
                <a:cubicBezTo>
                  <a:pt x="390598" y="1517303"/>
                  <a:pt x="381821" y="1500132"/>
                  <a:pt x="384834" y="1475233"/>
                </a:cubicBezTo>
                <a:cubicBezTo>
                  <a:pt x="393221" y="1446677"/>
                  <a:pt x="400498" y="1430031"/>
                  <a:pt x="418371" y="1380155"/>
                </a:cubicBezTo>
                <a:lnTo>
                  <a:pt x="469641" y="1210871"/>
                </a:lnTo>
                <a:cubicBezTo>
                  <a:pt x="507460" y="1148093"/>
                  <a:pt x="486915" y="1066841"/>
                  <a:pt x="489701" y="1028427"/>
                </a:cubicBezTo>
                <a:cubicBezTo>
                  <a:pt x="478454" y="1012506"/>
                  <a:pt x="490925" y="999600"/>
                  <a:pt x="486354" y="980383"/>
                </a:cubicBezTo>
                <a:cubicBezTo>
                  <a:pt x="483880" y="937629"/>
                  <a:pt x="471099" y="895192"/>
                  <a:pt x="479762" y="839699"/>
                </a:cubicBezTo>
                <a:cubicBezTo>
                  <a:pt x="444550" y="814685"/>
                  <a:pt x="465776" y="749644"/>
                  <a:pt x="445664" y="696545"/>
                </a:cubicBezTo>
                <a:cubicBezTo>
                  <a:pt x="441558" y="665722"/>
                  <a:pt x="459046" y="617297"/>
                  <a:pt x="440047" y="606615"/>
                </a:cubicBezTo>
                <a:cubicBezTo>
                  <a:pt x="451675" y="592509"/>
                  <a:pt x="432892" y="579307"/>
                  <a:pt x="431225" y="563889"/>
                </a:cubicBezTo>
                <a:cubicBezTo>
                  <a:pt x="438618" y="551582"/>
                  <a:pt x="432225" y="545475"/>
                  <a:pt x="430803" y="534294"/>
                </a:cubicBezTo>
                <a:cubicBezTo>
                  <a:pt x="435364" y="529230"/>
                  <a:pt x="435126" y="519767"/>
                  <a:pt x="429777" y="516548"/>
                </a:cubicBezTo>
                <a:cubicBezTo>
                  <a:pt x="417444" y="521116"/>
                  <a:pt x="423596" y="488251"/>
                  <a:pt x="415090" y="485808"/>
                </a:cubicBezTo>
                <a:cubicBezTo>
                  <a:pt x="413316" y="466733"/>
                  <a:pt x="424116" y="383903"/>
                  <a:pt x="410499" y="369873"/>
                </a:cubicBezTo>
                <a:cubicBezTo>
                  <a:pt x="404034" y="331308"/>
                  <a:pt x="425696" y="275570"/>
                  <a:pt x="425314" y="259180"/>
                </a:cubicBezTo>
                <a:cubicBezTo>
                  <a:pt x="450188" y="242918"/>
                  <a:pt x="384634" y="163766"/>
                  <a:pt x="383240" y="94173"/>
                </a:cubicBezTo>
                <a:cubicBezTo>
                  <a:pt x="385641" y="84795"/>
                  <a:pt x="385609" y="79782"/>
                  <a:pt x="379938" y="77267"/>
                </a:cubicBezTo>
                <a:cubicBezTo>
                  <a:pt x="378301" y="68220"/>
                  <a:pt x="376144" y="54774"/>
                  <a:pt x="373430" y="3885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9B0AE5B7-73F1-4A70-B29F-0DAC2CF18954}"/>
              </a:ext>
            </a:extLst>
          </p:cNvPr>
          <p:cNvPicPr>
            <a:picLocks noChangeAspect="1"/>
          </p:cNvPicPr>
          <p:nvPr/>
        </p:nvPicPr>
        <p:blipFill>
          <a:blip r:embed="rId2">
            <a:extLst>
              <a:ext uri="{28A0092B-C50C-407E-A947-70E740481C1C}">
                <a14:useLocalDpi xmlns:a14="http://schemas.microsoft.com/office/drawing/2010/main" val="0"/>
              </a:ext>
            </a:extLst>
          </a:blip>
          <a:srcRect l="15989" r="15989"/>
          <a:stretch/>
        </p:blipFill>
        <p:spPr>
          <a:xfrm>
            <a:off x="674427" y="695086"/>
            <a:ext cx="3720152" cy="5477923"/>
          </a:xfrm>
          <a:prstGeom prst="rect">
            <a:avLst/>
          </a:prstGeom>
        </p:spPr>
      </p:pic>
      <p:sp>
        <p:nvSpPr>
          <p:cNvPr id="15" name="Content Placeholder 8">
            <a:extLst>
              <a:ext uri="{FF2B5EF4-FFF2-40B4-BE49-F238E27FC236}">
                <a16:creationId xmlns:a16="http://schemas.microsoft.com/office/drawing/2014/main" id="{7CFFA890-90A7-484E-AC07-1E81B8B154AD}"/>
              </a:ext>
            </a:extLst>
          </p:cNvPr>
          <p:cNvSpPr>
            <a:spLocks noGrp="1"/>
          </p:cNvSpPr>
          <p:nvPr>
            <p:ph idx="1"/>
          </p:nvPr>
        </p:nvSpPr>
        <p:spPr>
          <a:xfrm>
            <a:off x="5426845" y="918782"/>
            <a:ext cx="6214369" cy="4177094"/>
          </a:xfrm>
        </p:spPr>
        <p:txBody>
          <a:bodyPr>
            <a:normAutofit/>
          </a:bodyPr>
          <a:lstStyle/>
          <a:p>
            <a:pPr marL="0" indent="0">
              <a:buNone/>
            </a:pPr>
            <a:r>
              <a:rPr lang="en-GB" sz="2000" b="0" i="0" u="none" strike="noStrike" baseline="0" dirty="0">
                <a:solidFill>
                  <a:srgbClr val="006666"/>
                </a:solidFill>
                <a:latin typeface="Calibri Light" panose="020F0302020204030204" pitchFamily="34" charset="0"/>
                <a:cs typeface="Calibri Light" panose="020F0302020204030204" pitchFamily="34" charset="0"/>
              </a:rPr>
              <a:t>“People think that nanoscience is making tiny robots that would be inserted into our bodies and swim around and fix problems, but these are misleading notions. In reality, when </a:t>
            </a:r>
            <a:r>
              <a:rPr lang="en-GB" sz="2000" b="1" i="0" u="none" strike="noStrike" baseline="0" dirty="0">
                <a:solidFill>
                  <a:srgbClr val="006666"/>
                </a:solidFill>
                <a:latin typeface="Calibri Light" panose="020F0302020204030204" pitchFamily="34" charset="0"/>
                <a:cs typeface="Calibri Light" panose="020F0302020204030204" pitchFamily="34" charset="0"/>
              </a:rPr>
              <a:t>we reduce the size of objects to nanoscale, they behave very differently to their ‘bulk’ version</a:t>
            </a:r>
            <a:r>
              <a:rPr lang="en-GB" sz="2000" b="0" i="0" u="none" strike="noStrike" baseline="0" dirty="0">
                <a:solidFill>
                  <a:srgbClr val="006666"/>
                </a:solidFill>
                <a:latin typeface="Calibri Light" panose="020F0302020204030204" pitchFamily="34" charset="0"/>
                <a:cs typeface="Calibri Light" panose="020F0302020204030204" pitchFamily="34" charset="0"/>
              </a:rPr>
              <a:t>. For example, if we were to build a nanorobot to swim in your blood, it would experience a much higher viscous force from the medium – it would be like us trying to swim in oil. This would require the robot to have a motor to propel it forward. But of course, it is unrealistic to have a motor that powerful which is that small.” </a:t>
            </a:r>
          </a:p>
          <a:p>
            <a:pPr marL="0" indent="0" algn="r">
              <a:buNone/>
            </a:pPr>
            <a:r>
              <a:rPr lang="en-GB" sz="2000" dirty="0">
                <a:solidFill>
                  <a:srgbClr val="006666"/>
                </a:solidFill>
                <a:cs typeface="Calibri Light" panose="020F0302020204030204" pitchFamily="34" charset="0"/>
              </a:rPr>
              <a:t>- Yashaswi</a:t>
            </a:r>
            <a:endParaRPr lang="en-GB" sz="2000" b="0" i="0" u="none" strike="noStrike" baseline="0" dirty="0">
              <a:solidFill>
                <a:srgbClr val="006666"/>
              </a:solidFill>
              <a:cs typeface="Calibri Light" panose="020F0302020204030204" pitchFamily="34" charset="0"/>
            </a:endParaRPr>
          </a:p>
        </p:txBody>
      </p:sp>
    </p:spTree>
    <p:extLst>
      <p:ext uri="{BB962C8B-B14F-4D97-AF65-F5344CB8AC3E}">
        <p14:creationId xmlns:p14="http://schemas.microsoft.com/office/powerpoint/2010/main" val="892740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6897DEB4-4A88-4293-A935-9B25506C1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FBE42BC3-6707-4CBF-9386-048B994A4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886" y="0"/>
            <a:ext cx="7538114" cy="6858000"/>
          </a:xfrm>
          <a:custGeom>
            <a:avLst/>
            <a:gdLst>
              <a:gd name="connsiteX0" fmla="*/ 366246 w 7538114"/>
              <a:gd name="connsiteY0" fmla="*/ 0 h 6858000"/>
              <a:gd name="connsiteX1" fmla="*/ 2830292 w 7538114"/>
              <a:gd name="connsiteY1" fmla="*/ 0 h 6858000"/>
              <a:gd name="connsiteX2" fmla="*/ 3903260 w 7538114"/>
              <a:gd name="connsiteY2" fmla="*/ 0 h 6858000"/>
              <a:gd name="connsiteX3" fmla="*/ 4597266 w 7538114"/>
              <a:gd name="connsiteY3" fmla="*/ 0 h 6858000"/>
              <a:gd name="connsiteX4" fmla="*/ 7192370 w 7538114"/>
              <a:gd name="connsiteY4" fmla="*/ 0 h 6858000"/>
              <a:gd name="connsiteX5" fmla="*/ 7538114 w 7538114"/>
              <a:gd name="connsiteY5" fmla="*/ 0 h 6858000"/>
              <a:gd name="connsiteX6" fmla="*/ 7538114 w 7538114"/>
              <a:gd name="connsiteY6" fmla="*/ 6858000 h 6858000"/>
              <a:gd name="connsiteX7" fmla="*/ 7192370 w 7538114"/>
              <a:gd name="connsiteY7" fmla="*/ 6858000 h 6858000"/>
              <a:gd name="connsiteX8" fmla="*/ 4597266 w 7538114"/>
              <a:gd name="connsiteY8" fmla="*/ 6858000 h 6858000"/>
              <a:gd name="connsiteX9" fmla="*/ 3903260 w 7538114"/>
              <a:gd name="connsiteY9" fmla="*/ 6858000 h 6858000"/>
              <a:gd name="connsiteX10" fmla="*/ 2830292 w 7538114"/>
              <a:gd name="connsiteY10" fmla="*/ 6858000 h 6858000"/>
              <a:gd name="connsiteX11" fmla="*/ 170314 w 7538114"/>
              <a:gd name="connsiteY11" fmla="*/ 6858000 h 6858000"/>
              <a:gd name="connsiteX12" fmla="*/ 170341 w 7538114"/>
              <a:gd name="connsiteY12" fmla="*/ 6857759 h 6858000"/>
              <a:gd name="connsiteX13" fmla="*/ 173485 w 7538114"/>
              <a:gd name="connsiteY13" fmla="*/ 6852129 h 6858000"/>
              <a:gd name="connsiteX14" fmla="*/ 167544 w 7538114"/>
              <a:gd name="connsiteY14" fmla="*/ 6830335 h 6858000"/>
              <a:gd name="connsiteX15" fmla="*/ 163472 w 7538114"/>
              <a:gd name="connsiteY15" fmla="*/ 6796707 h 6858000"/>
              <a:gd name="connsiteX16" fmla="*/ 160535 w 7538114"/>
              <a:gd name="connsiteY16" fmla="*/ 6780725 h 6858000"/>
              <a:gd name="connsiteX17" fmla="*/ 162318 w 7538114"/>
              <a:gd name="connsiteY17" fmla="*/ 6767829 h 6858000"/>
              <a:gd name="connsiteX18" fmla="*/ 162771 w 7538114"/>
              <a:gd name="connsiteY18" fmla="*/ 6694444 h 6858000"/>
              <a:gd name="connsiteX19" fmla="*/ 165604 w 7538114"/>
              <a:gd name="connsiteY19" fmla="*/ 6677569 h 6858000"/>
              <a:gd name="connsiteX20" fmla="*/ 171255 w 7538114"/>
              <a:gd name="connsiteY20" fmla="*/ 6669571 h 6858000"/>
              <a:gd name="connsiteX21" fmla="*/ 169240 w 7538114"/>
              <a:gd name="connsiteY21" fmla="*/ 6663304 h 6858000"/>
              <a:gd name="connsiteX22" fmla="*/ 169039 w 7538114"/>
              <a:gd name="connsiteY22" fmla="*/ 6618916 h 6858000"/>
              <a:gd name="connsiteX23" fmla="*/ 168392 w 7538114"/>
              <a:gd name="connsiteY23" fmla="*/ 6589960 h 6858000"/>
              <a:gd name="connsiteX24" fmla="*/ 160636 w 7538114"/>
              <a:gd name="connsiteY24" fmla="*/ 6588200 h 6858000"/>
              <a:gd name="connsiteX25" fmla="*/ 157872 w 7538114"/>
              <a:gd name="connsiteY25" fmla="*/ 6562416 h 6858000"/>
              <a:gd name="connsiteX26" fmla="*/ 162851 w 7538114"/>
              <a:gd name="connsiteY26" fmla="*/ 6534939 h 6858000"/>
              <a:gd name="connsiteX27" fmla="*/ 162153 w 7538114"/>
              <a:gd name="connsiteY27" fmla="*/ 6502552 h 6858000"/>
              <a:gd name="connsiteX28" fmla="*/ 161821 w 7538114"/>
              <a:gd name="connsiteY28" fmla="*/ 6483172 h 6858000"/>
              <a:gd name="connsiteX29" fmla="*/ 154586 w 7538114"/>
              <a:gd name="connsiteY29" fmla="*/ 6432309 h 6858000"/>
              <a:gd name="connsiteX30" fmla="*/ 127078 w 7538114"/>
              <a:gd name="connsiteY30" fmla="*/ 6349783 h 6858000"/>
              <a:gd name="connsiteX31" fmla="*/ 123181 w 7538114"/>
              <a:gd name="connsiteY31" fmla="*/ 6323872 h 6858000"/>
              <a:gd name="connsiteX32" fmla="*/ 124767 w 7538114"/>
              <a:gd name="connsiteY32" fmla="*/ 6319343 h 6858000"/>
              <a:gd name="connsiteX33" fmla="*/ 108246 w 7538114"/>
              <a:gd name="connsiteY33" fmla="*/ 6190348 h 6858000"/>
              <a:gd name="connsiteX34" fmla="*/ 107279 w 7538114"/>
              <a:gd name="connsiteY34" fmla="*/ 6167269 h 6858000"/>
              <a:gd name="connsiteX35" fmla="*/ 107883 w 7538114"/>
              <a:gd name="connsiteY35" fmla="*/ 6149986 h 6858000"/>
              <a:gd name="connsiteX36" fmla="*/ 102380 w 7538114"/>
              <a:gd name="connsiteY36" fmla="*/ 6108622 h 6858000"/>
              <a:gd name="connsiteX37" fmla="*/ 90314 w 7538114"/>
              <a:gd name="connsiteY37" fmla="*/ 6041155 h 6858000"/>
              <a:gd name="connsiteX38" fmla="*/ 88409 w 7538114"/>
              <a:gd name="connsiteY38" fmla="*/ 6026587 h 6858000"/>
              <a:gd name="connsiteX39" fmla="*/ 89403 w 7538114"/>
              <a:gd name="connsiteY39" fmla="*/ 6013265 h 6858000"/>
              <a:gd name="connsiteX40" fmla="*/ 91927 w 7538114"/>
              <a:gd name="connsiteY40" fmla="*/ 6009478 h 6858000"/>
              <a:gd name="connsiteX41" fmla="*/ 91302 w 7538114"/>
              <a:gd name="connsiteY41" fmla="*/ 6001336 h 6858000"/>
              <a:gd name="connsiteX42" fmla="*/ 91687 w 7538114"/>
              <a:gd name="connsiteY42" fmla="*/ 5999003 h 6858000"/>
              <a:gd name="connsiteX43" fmla="*/ 93336 w 7538114"/>
              <a:gd name="connsiteY43" fmla="*/ 5985795 h 6858000"/>
              <a:gd name="connsiteX44" fmla="*/ 83190 w 7538114"/>
              <a:gd name="connsiteY44" fmla="*/ 5961758 h 6858000"/>
              <a:gd name="connsiteX45" fmla="*/ 81952 w 7538114"/>
              <a:gd name="connsiteY45" fmla="*/ 5928761 h 6858000"/>
              <a:gd name="connsiteX46" fmla="*/ 67420 w 7538114"/>
              <a:gd name="connsiteY46" fmla="*/ 5787247 h 6858000"/>
              <a:gd name="connsiteX47" fmla="*/ 50760 w 7538114"/>
              <a:gd name="connsiteY47" fmla="*/ 5710700 h 6858000"/>
              <a:gd name="connsiteX48" fmla="*/ 42956 w 7538114"/>
              <a:gd name="connsiteY48" fmla="*/ 5641754 h 6858000"/>
              <a:gd name="connsiteX49" fmla="*/ 29695 w 7538114"/>
              <a:gd name="connsiteY49" fmla="*/ 5602326 h 6858000"/>
              <a:gd name="connsiteX50" fmla="*/ 18841 w 7538114"/>
              <a:gd name="connsiteY50" fmla="*/ 5570885 h 6858000"/>
              <a:gd name="connsiteX51" fmla="*/ 9977 w 7538114"/>
              <a:gd name="connsiteY51" fmla="*/ 5543492 h 6858000"/>
              <a:gd name="connsiteX52" fmla="*/ 5255 w 7538114"/>
              <a:gd name="connsiteY52" fmla="*/ 5531024 h 6858000"/>
              <a:gd name="connsiteX53" fmla="*/ 5447 w 7538114"/>
              <a:gd name="connsiteY53" fmla="*/ 5527845 h 6858000"/>
              <a:gd name="connsiteX54" fmla="*/ 0 w 7538114"/>
              <a:gd name="connsiteY54" fmla="*/ 5507724 h 6858000"/>
              <a:gd name="connsiteX55" fmla="*/ 435 w 7538114"/>
              <a:gd name="connsiteY55" fmla="*/ 5507045 h 6858000"/>
              <a:gd name="connsiteX56" fmla="*/ 1128 w 7538114"/>
              <a:gd name="connsiteY56" fmla="*/ 5499619 h 6858000"/>
              <a:gd name="connsiteX57" fmla="*/ 1291 w 7538114"/>
              <a:gd name="connsiteY57" fmla="*/ 5486342 h 6858000"/>
              <a:gd name="connsiteX58" fmla="*/ 7976 w 7538114"/>
              <a:gd name="connsiteY58" fmla="*/ 5450755 h 6858000"/>
              <a:gd name="connsiteX59" fmla="*/ 2355 w 7538114"/>
              <a:gd name="connsiteY59" fmla="*/ 5429732 h 6858000"/>
              <a:gd name="connsiteX60" fmla="*/ 1499 w 7538114"/>
              <a:gd name="connsiteY60" fmla="*/ 5370432 h 6858000"/>
              <a:gd name="connsiteX61" fmla="*/ 11483 w 7538114"/>
              <a:gd name="connsiteY61" fmla="*/ 5308330 h 6858000"/>
              <a:gd name="connsiteX62" fmla="*/ 12793 w 7538114"/>
              <a:gd name="connsiteY62" fmla="*/ 5246026 h 6858000"/>
              <a:gd name="connsiteX63" fmla="*/ 12525 w 7538114"/>
              <a:gd name="connsiteY63" fmla="*/ 5223468 h 6858000"/>
              <a:gd name="connsiteX64" fmla="*/ 15322 w 7538114"/>
              <a:gd name="connsiteY64" fmla="*/ 5183258 h 6858000"/>
              <a:gd name="connsiteX65" fmla="*/ 18633 w 7538114"/>
              <a:gd name="connsiteY65" fmla="*/ 5164842 h 6858000"/>
              <a:gd name="connsiteX66" fmla="*/ 18428 w 7538114"/>
              <a:gd name="connsiteY66" fmla="*/ 5164034 h 6858000"/>
              <a:gd name="connsiteX67" fmla="*/ 19854 w 7538114"/>
              <a:gd name="connsiteY67" fmla="*/ 5162388 h 6858000"/>
              <a:gd name="connsiteX68" fmla="*/ 20514 w 7538114"/>
              <a:gd name="connsiteY68" fmla="*/ 5158981 h 6858000"/>
              <a:gd name="connsiteX69" fmla="*/ 20089 w 7538114"/>
              <a:gd name="connsiteY69" fmla="*/ 5149681 h 6858000"/>
              <a:gd name="connsiteX70" fmla="*/ 19561 w 7538114"/>
              <a:gd name="connsiteY70" fmla="*/ 5146183 h 6858000"/>
              <a:gd name="connsiteX71" fmla="*/ 19571 w 7538114"/>
              <a:gd name="connsiteY71" fmla="*/ 5141065 h 6858000"/>
              <a:gd name="connsiteX72" fmla="*/ 19690 w 7538114"/>
              <a:gd name="connsiteY72" fmla="*/ 5140937 h 6858000"/>
              <a:gd name="connsiteX73" fmla="*/ 19471 w 7538114"/>
              <a:gd name="connsiteY73" fmla="*/ 5136144 h 6858000"/>
              <a:gd name="connsiteX74" fmla="*/ 16918 w 7538114"/>
              <a:gd name="connsiteY74" fmla="*/ 5112689 h 6858000"/>
              <a:gd name="connsiteX75" fmla="*/ 28071 w 7538114"/>
              <a:gd name="connsiteY75" fmla="*/ 5081696 h 6858000"/>
              <a:gd name="connsiteX76" fmla="*/ 30005 w 7538114"/>
              <a:gd name="connsiteY76" fmla="*/ 5068879 h 6858000"/>
              <a:gd name="connsiteX77" fmla="*/ 31661 w 7538114"/>
              <a:gd name="connsiteY77" fmla="*/ 5062033 h 6858000"/>
              <a:gd name="connsiteX78" fmla="*/ 32169 w 7538114"/>
              <a:gd name="connsiteY78" fmla="*/ 5061608 h 6858000"/>
              <a:gd name="connsiteX79" fmla="*/ 27436 w 7538114"/>
              <a:gd name="connsiteY79" fmla="*/ 5021480 h 6858000"/>
              <a:gd name="connsiteX80" fmla="*/ 26614 w 7538114"/>
              <a:gd name="connsiteY80" fmla="*/ 5013906 h 6858000"/>
              <a:gd name="connsiteX81" fmla="*/ 25056 w 7538114"/>
              <a:gd name="connsiteY81" fmla="*/ 5011767 h 6858000"/>
              <a:gd name="connsiteX82" fmla="*/ 24513 w 7538114"/>
              <a:gd name="connsiteY82" fmla="*/ 5000592 h 6858000"/>
              <a:gd name="connsiteX83" fmla="*/ 24951 w 7538114"/>
              <a:gd name="connsiteY83" fmla="*/ 4999307 h 6858000"/>
              <a:gd name="connsiteX84" fmla="*/ 22644 w 7538114"/>
              <a:gd name="connsiteY84" fmla="*/ 4990090 h 6858000"/>
              <a:gd name="connsiteX85" fmla="*/ 18465 w 7538114"/>
              <a:gd name="connsiteY85" fmla="*/ 4982366 h 6858000"/>
              <a:gd name="connsiteX86" fmla="*/ 20888 w 7538114"/>
              <a:gd name="connsiteY86" fmla="*/ 4887310 h 6858000"/>
              <a:gd name="connsiteX87" fmla="*/ 15781 w 7538114"/>
              <a:gd name="connsiteY87" fmla="*/ 4807298 h 6858000"/>
              <a:gd name="connsiteX88" fmla="*/ 19649 w 7538114"/>
              <a:gd name="connsiteY88" fmla="*/ 4779990 h 6858000"/>
              <a:gd name="connsiteX89" fmla="*/ 21858 w 7538114"/>
              <a:gd name="connsiteY89" fmla="*/ 4664237 h 6858000"/>
              <a:gd name="connsiteX90" fmla="*/ 13583 w 7538114"/>
              <a:gd name="connsiteY90" fmla="*/ 4598607 h 6858000"/>
              <a:gd name="connsiteX91" fmla="*/ 7118 w 7538114"/>
              <a:gd name="connsiteY91" fmla="*/ 4546768 h 6858000"/>
              <a:gd name="connsiteX92" fmla="*/ 14555 w 7538114"/>
              <a:gd name="connsiteY92" fmla="*/ 4522182 h 6858000"/>
              <a:gd name="connsiteX93" fmla="*/ 17290 w 7538114"/>
              <a:gd name="connsiteY93" fmla="*/ 4509768 h 6858000"/>
              <a:gd name="connsiteX94" fmla="*/ 17421 w 7538114"/>
              <a:gd name="connsiteY94" fmla="*/ 4494586 h 6858000"/>
              <a:gd name="connsiteX95" fmla="*/ 18193 w 7538114"/>
              <a:gd name="connsiteY95" fmla="*/ 4440649 h 6858000"/>
              <a:gd name="connsiteX96" fmla="*/ 16616 w 7538114"/>
              <a:gd name="connsiteY96" fmla="*/ 4431853 h 6858000"/>
              <a:gd name="connsiteX97" fmla="*/ 19246 w 7538114"/>
              <a:gd name="connsiteY97" fmla="*/ 4403141 h 6858000"/>
              <a:gd name="connsiteX98" fmla="*/ 19623 w 7538114"/>
              <a:gd name="connsiteY98" fmla="*/ 4356631 h 6858000"/>
              <a:gd name="connsiteX99" fmla="*/ 20293 w 7538114"/>
              <a:gd name="connsiteY99" fmla="*/ 4339937 h 6858000"/>
              <a:gd name="connsiteX100" fmla="*/ 18752 w 7538114"/>
              <a:gd name="connsiteY100" fmla="*/ 4331435 h 6858000"/>
              <a:gd name="connsiteX101" fmla="*/ 24901 w 7538114"/>
              <a:gd name="connsiteY101" fmla="*/ 4320990 h 6858000"/>
              <a:gd name="connsiteX102" fmla="*/ 23734 w 7538114"/>
              <a:gd name="connsiteY102" fmla="*/ 4309111 h 6858000"/>
              <a:gd name="connsiteX103" fmla="*/ 29040 w 7538114"/>
              <a:gd name="connsiteY103" fmla="*/ 4263489 h 6858000"/>
              <a:gd name="connsiteX104" fmla="*/ 29429 w 7538114"/>
              <a:gd name="connsiteY104" fmla="*/ 4258775 h 6858000"/>
              <a:gd name="connsiteX105" fmla="*/ 33702 w 7538114"/>
              <a:gd name="connsiteY105" fmla="*/ 4248512 h 6858000"/>
              <a:gd name="connsiteX106" fmla="*/ 37356 w 7538114"/>
              <a:gd name="connsiteY106" fmla="*/ 4228644 h 6858000"/>
              <a:gd name="connsiteX107" fmla="*/ 50107 w 7538114"/>
              <a:gd name="connsiteY107" fmla="*/ 4193665 h 6858000"/>
              <a:gd name="connsiteX108" fmla="*/ 56192 w 7538114"/>
              <a:gd name="connsiteY108" fmla="*/ 4173105 h 6858000"/>
              <a:gd name="connsiteX109" fmla="*/ 61800 w 7538114"/>
              <a:gd name="connsiteY109" fmla="*/ 4159194 h 6858000"/>
              <a:gd name="connsiteX110" fmla="*/ 69720 w 7538114"/>
              <a:gd name="connsiteY110" fmla="*/ 4118135 h 6858000"/>
              <a:gd name="connsiteX111" fmla="*/ 80190 w 7538114"/>
              <a:gd name="connsiteY111" fmla="*/ 4047713 h 6858000"/>
              <a:gd name="connsiteX112" fmla="*/ 96666 w 7538114"/>
              <a:gd name="connsiteY112" fmla="*/ 3980780 h 6858000"/>
              <a:gd name="connsiteX113" fmla="*/ 107651 w 7538114"/>
              <a:gd name="connsiteY113" fmla="*/ 3941872 h 6858000"/>
              <a:gd name="connsiteX114" fmla="*/ 118444 w 7538114"/>
              <a:gd name="connsiteY114" fmla="*/ 3897465 h 6858000"/>
              <a:gd name="connsiteX115" fmla="*/ 134545 w 7538114"/>
              <a:gd name="connsiteY115" fmla="*/ 3811132 h 6858000"/>
              <a:gd name="connsiteX116" fmla="*/ 145381 w 7538114"/>
              <a:gd name="connsiteY116" fmla="*/ 3746540 h 6858000"/>
              <a:gd name="connsiteX117" fmla="*/ 146587 w 7538114"/>
              <a:gd name="connsiteY117" fmla="*/ 3670275 h 6858000"/>
              <a:gd name="connsiteX118" fmla="*/ 165690 w 7538114"/>
              <a:gd name="connsiteY118" fmla="*/ 3580981 h 6858000"/>
              <a:gd name="connsiteX119" fmla="*/ 163175 w 7538114"/>
              <a:gd name="connsiteY119" fmla="*/ 3570960 h 6858000"/>
              <a:gd name="connsiteX120" fmla="*/ 162665 w 7538114"/>
              <a:gd name="connsiteY120" fmla="*/ 3560693 h 6858000"/>
              <a:gd name="connsiteX121" fmla="*/ 163299 w 7538114"/>
              <a:gd name="connsiteY121" fmla="*/ 3559743 h 6858000"/>
              <a:gd name="connsiteX122" fmla="*/ 164777 w 7538114"/>
              <a:gd name="connsiteY122" fmla="*/ 3548721 h 6858000"/>
              <a:gd name="connsiteX123" fmla="*/ 163708 w 7538114"/>
              <a:gd name="connsiteY123" fmla="*/ 3545693 h 6858000"/>
              <a:gd name="connsiteX124" fmla="*/ 164286 w 7538114"/>
              <a:gd name="connsiteY124" fmla="*/ 3537938 h 6858000"/>
              <a:gd name="connsiteX125" fmla="*/ 164247 w 7538114"/>
              <a:gd name="connsiteY125" fmla="*/ 3522141 h 6858000"/>
              <a:gd name="connsiteX126" fmla="*/ 165343 w 7538114"/>
              <a:gd name="connsiteY126" fmla="*/ 3519672 h 6858000"/>
              <a:gd name="connsiteX127" fmla="*/ 167001 w 7538114"/>
              <a:gd name="connsiteY127" fmla="*/ 3496604 h 6858000"/>
              <a:gd name="connsiteX128" fmla="*/ 167547 w 7538114"/>
              <a:gd name="connsiteY128" fmla="*/ 3496517 h 6858000"/>
              <a:gd name="connsiteX129" fmla="*/ 170301 w 7538114"/>
              <a:gd name="connsiteY129" fmla="*/ 3491023 h 6858000"/>
              <a:gd name="connsiteX130" fmla="*/ 174371 w 7538114"/>
              <a:gd name="connsiteY130" fmla="*/ 3479998 h 6858000"/>
              <a:gd name="connsiteX131" fmla="*/ 190228 w 7538114"/>
              <a:gd name="connsiteY131" fmla="*/ 3457434 h 6858000"/>
              <a:gd name="connsiteX132" fmla="*/ 192016 w 7538114"/>
              <a:gd name="connsiteY132" fmla="*/ 3433411 h 6858000"/>
              <a:gd name="connsiteX133" fmla="*/ 192663 w 7538114"/>
              <a:gd name="connsiteY133" fmla="*/ 3428691 h 6858000"/>
              <a:gd name="connsiteX134" fmla="*/ 192793 w 7538114"/>
              <a:gd name="connsiteY134" fmla="*/ 3428643 h 6858000"/>
              <a:gd name="connsiteX135" fmla="*/ 193710 w 7538114"/>
              <a:gd name="connsiteY135" fmla="*/ 3423760 h 6858000"/>
              <a:gd name="connsiteX136" fmla="*/ 193839 w 7538114"/>
              <a:gd name="connsiteY136" fmla="*/ 3420085 h 6858000"/>
              <a:gd name="connsiteX137" fmla="*/ 195094 w 7538114"/>
              <a:gd name="connsiteY137" fmla="*/ 3410930 h 6858000"/>
              <a:gd name="connsiteX138" fmla="*/ 196311 w 7538114"/>
              <a:gd name="connsiteY138" fmla="*/ 3408092 h 6858000"/>
              <a:gd name="connsiteX139" fmla="*/ 197928 w 7538114"/>
              <a:gd name="connsiteY139" fmla="*/ 3407419 h 6858000"/>
              <a:gd name="connsiteX140" fmla="*/ 197881 w 7538114"/>
              <a:gd name="connsiteY140" fmla="*/ 3406520 h 6858000"/>
              <a:gd name="connsiteX141" fmla="*/ 204222 w 7538114"/>
              <a:gd name="connsiteY141" fmla="*/ 3391015 h 6858000"/>
              <a:gd name="connsiteX142" fmla="*/ 213950 w 7538114"/>
              <a:gd name="connsiteY142" fmla="*/ 3354361 h 6858000"/>
              <a:gd name="connsiteX143" fmla="*/ 217699 w 7538114"/>
              <a:gd name="connsiteY143" fmla="*/ 3332639 h 6858000"/>
              <a:gd name="connsiteX144" fmla="*/ 229963 w 7538114"/>
              <a:gd name="connsiteY144" fmla="*/ 3273935 h 6858000"/>
              <a:gd name="connsiteX145" fmla="*/ 243785 w 7538114"/>
              <a:gd name="connsiteY145" fmla="*/ 3215621 h 6858000"/>
              <a:gd name="connsiteX146" fmla="*/ 259175 w 7538114"/>
              <a:gd name="connsiteY146" fmla="*/ 3189909 h 6858000"/>
              <a:gd name="connsiteX147" fmla="*/ 259988 w 7538114"/>
              <a:gd name="connsiteY147" fmla="*/ 3186579 h 6858000"/>
              <a:gd name="connsiteX148" fmla="*/ 259980 w 7538114"/>
              <a:gd name="connsiteY148" fmla="*/ 3177264 h 6858000"/>
              <a:gd name="connsiteX149" fmla="*/ 259609 w 7538114"/>
              <a:gd name="connsiteY149" fmla="*/ 3173723 h 6858000"/>
              <a:gd name="connsiteX150" fmla="*/ 259848 w 7538114"/>
              <a:gd name="connsiteY150" fmla="*/ 3168622 h 6858000"/>
              <a:gd name="connsiteX151" fmla="*/ 259971 w 7538114"/>
              <a:gd name="connsiteY151" fmla="*/ 3168508 h 6858000"/>
              <a:gd name="connsiteX152" fmla="*/ 259966 w 7538114"/>
              <a:gd name="connsiteY152" fmla="*/ 3163706 h 6858000"/>
              <a:gd name="connsiteX153" fmla="*/ 258467 w 7538114"/>
              <a:gd name="connsiteY153" fmla="*/ 3140064 h 6858000"/>
              <a:gd name="connsiteX154" fmla="*/ 270990 w 7538114"/>
              <a:gd name="connsiteY154" fmla="*/ 3110288 h 6858000"/>
              <a:gd name="connsiteX155" fmla="*/ 273494 w 7538114"/>
              <a:gd name="connsiteY155" fmla="*/ 3097704 h 6858000"/>
              <a:gd name="connsiteX156" fmla="*/ 275456 w 7538114"/>
              <a:gd name="connsiteY156" fmla="*/ 3091047 h 6858000"/>
              <a:gd name="connsiteX157" fmla="*/ 275980 w 7538114"/>
              <a:gd name="connsiteY157" fmla="*/ 3090672 h 6858000"/>
              <a:gd name="connsiteX158" fmla="*/ 274486 w 7538114"/>
              <a:gd name="connsiteY158" fmla="*/ 3068004 h 6858000"/>
              <a:gd name="connsiteX159" fmla="*/ 275226 w 7538114"/>
              <a:gd name="connsiteY159" fmla="*/ 3065087 h 6858000"/>
              <a:gd name="connsiteX160" fmla="*/ 273050 w 7538114"/>
              <a:gd name="connsiteY160" fmla="*/ 3050191 h 6858000"/>
              <a:gd name="connsiteX161" fmla="*/ 272566 w 7538114"/>
              <a:gd name="connsiteY161" fmla="*/ 3042559 h 6858000"/>
              <a:gd name="connsiteX162" fmla="*/ 271107 w 7538114"/>
              <a:gd name="connsiteY162" fmla="*/ 3040271 h 6858000"/>
              <a:gd name="connsiteX163" fmla="*/ 271065 w 7538114"/>
              <a:gd name="connsiteY163" fmla="*/ 3029072 h 6858000"/>
              <a:gd name="connsiteX164" fmla="*/ 271558 w 7538114"/>
              <a:gd name="connsiteY164" fmla="*/ 3027835 h 6858000"/>
              <a:gd name="connsiteX165" fmla="*/ 268717 w 7538114"/>
              <a:gd name="connsiteY165" fmla="*/ 2964245 h 6858000"/>
              <a:gd name="connsiteX166" fmla="*/ 272511 w 7538114"/>
              <a:gd name="connsiteY166" fmla="*/ 2915772 h 6858000"/>
              <a:gd name="connsiteX167" fmla="*/ 270356 w 7538114"/>
              <a:gd name="connsiteY167" fmla="*/ 2825842 h 6858000"/>
              <a:gd name="connsiteX168" fmla="*/ 273897 w 7538114"/>
              <a:gd name="connsiteY168" fmla="*/ 2734957 h 6858000"/>
              <a:gd name="connsiteX169" fmla="*/ 274458 w 7538114"/>
              <a:gd name="connsiteY169" fmla="*/ 2636572 h 6858000"/>
              <a:gd name="connsiteX170" fmla="*/ 279157 w 7538114"/>
              <a:gd name="connsiteY170" fmla="*/ 2604260 h 6858000"/>
              <a:gd name="connsiteX171" fmla="*/ 288131 w 7538114"/>
              <a:gd name="connsiteY171" fmla="*/ 2582747 h 6858000"/>
              <a:gd name="connsiteX172" fmla="*/ 282516 w 7538114"/>
              <a:gd name="connsiteY172" fmla="*/ 2478755 h 6858000"/>
              <a:gd name="connsiteX173" fmla="*/ 287359 w 7538114"/>
              <a:gd name="connsiteY173" fmla="*/ 2451804 h 6858000"/>
              <a:gd name="connsiteX174" fmla="*/ 289577 w 7538114"/>
              <a:gd name="connsiteY174" fmla="*/ 2408801 h 6858000"/>
              <a:gd name="connsiteX175" fmla="*/ 293203 w 7538114"/>
              <a:gd name="connsiteY175" fmla="*/ 2392670 h 6858000"/>
              <a:gd name="connsiteX176" fmla="*/ 304183 w 7538114"/>
              <a:gd name="connsiteY176" fmla="*/ 2330165 h 6858000"/>
              <a:gd name="connsiteX177" fmla="*/ 310900 w 7538114"/>
              <a:gd name="connsiteY177" fmla="*/ 2276363 h 6858000"/>
              <a:gd name="connsiteX178" fmla="*/ 303909 w 7538114"/>
              <a:gd name="connsiteY178" fmla="*/ 2236310 h 6858000"/>
              <a:gd name="connsiteX179" fmla="*/ 306187 w 7538114"/>
              <a:gd name="connsiteY179" fmla="*/ 2232984 h 6858000"/>
              <a:gd name="connsiteX180" fmla="*/ 307158 w 7538114"/>
              <a:gd name="connsiteY180" fmla="*/ 2205763 h 6858000"/>
              <a:gd name="connsiteX181" fmla="*/ 304860 w 7538114"/>
              <a:gd name="connsiteY181" fmla="*/ 2145703 h 6858000"/>
              <a:gd name="connsiteX182" fmla="*/ 304273 w 7538114"/>
              <a:gd name="connsiteY182" fmla="*/ 2092533 h 6858000"/>
              <a:gd name="connsiteX183" fmla="*/ 301642 w 7538114"/>
              <a:gd name="connsiteY183" fmla="*/ 2057359 h 6858000"/>
              <a:gd name="connsiteX184" fmla="*/ 306736 w 7538114"/>
              <a:gd name="connsiteY184" fmla="*/ 2016105 h 6858000"/>
              <a:gd name="connsiteX185" fmla="*/ 316234 w 7538114"/>
              <a:gd name="connsiteY185" fmla="*/ 1983129 h 6858000"/>
              <a:gd name="connsiteX186" fmla="*/ 318238 w 7538114"/>
              <a:gd name="connsiteY186" fmla="*/ 1956745 h 6858000"/>
              <a:gd name="connsiteX187" fmla="*/ 311341 w 7538114"/>
              <a:gd name="connsiteY187" fmla="*/ 1950160 h 6858000"/>
              <a:gd name="connsiteX188" fmla="*/ 323556 w 7538114"/>
              <a:gd name="connsiteY188" fmla="*/ 1879546 h 6858000"/>
              <a:gd name="connsiteX189" fmla="*/ 326085 w 7538114"/>
              <a:gd name="connsiteY189" fmla="*/ 1854893 h 6858000"/>
              <a:gd name="connsiteX190" fmla="*/ 335058 w 7538114"/>
              <a:gd name="connsiteY190" fmla="*/ 1787684 h 6858000"/>
              <a:gd name="connsiteX191" fmla="*/ 345620 w 7538114"/>
              <a:gd name="connsiteY191" fmla="*/ 1720464 h 6858000"/>
              <a:gd name="connsiteX192" fmla="*/ 360760 w 7538114"/>
              <a:gd name="connsiteY192" fmla="*/ 1681196 h 6858000"/>
              <a:gd name="connsiteX193" fmla="*/ 368483 w 7538114"/>
              <a:gd name="connsiteY193" fmla="*/ 1625881 h 6858000"/>
              <a:gd name="connsiteX194" fmla="*/ 371077 w 7538114"/>
              <a:gd name="connsiteY194" fmla="*/ 1616704 h 6858000"/>
              <a:gd name="connsiteX195" fmla="*/ 383008 w 7538114"/>
              <a:gd name="connsiteY195" fmla="*/ 1551493 h 6858000"/>
              <a:gd name="connsiteX196" fmla="*/ 384834 w 7538114"/>
              <a:gd name="connsiteY196" fmla="*/ 1475233 h 6858000"/>
              <a:gd name="connsiteX197" fmla="*/ 418371 w 7538114"/>
              <a:gd name="connsiteY197" fmla="*/ 1380155 h 6858000"/>
              <a:gd name="connsiteX198" fmla="*/ 469641 w 7538114"/>
              <a:gd name="connsiteY198" fmla="*/ 1210871 h 6858000"/>
              <a:gd name="connsiteX199" fmla="*/ 489701 w 7538114"/>
              <a:gd name="connsiteY199" fmla="*/ 1028427 h 6858000"/>
              <a:gd name="connsiteX200" fmla="*/ 486354 w 7538114"/>
              <a:gd name="connsiteY200" fmla="*/ 980383 h 6858000"/>
              <a:gd name="connsiteX201" fmla="*/ 479762 w 7538114"/>
              <a:gd name="connsiteY201" fmla="*/ 839699 h 6858000"/>
              <a:gd name="connsiteX202" fmla="*/ 445664 w 7538114"/>
              <a:gd name="connsiteY202" fmla="*/ 696545 h 6858000"/>
              <a:gd name="connsiteX203" fmla="*/ 440047 w 7538114"/>
              <a:gd name="connsiteY203" fmla="*/ 606615 h 6858000"/>
              <a:gd name="connsiteX204" fmla="*/ 431225 w 7538114"/>
              <a:gd name="connsiteY204" fmla="*/ 563889 h 6858000"/>
              <a:gd name="connsiteX205" fmla="*/ 430803 w 7538114"/>
              <a:gd name="connsiteY205" fmla="*/ 534294 h 6858000"/>
              <a:gd name="connsiteX206" fmla="*/ 429777 w 7538114"/>
              <a:gd name="connsiteY206" fmla="*/ 516548 h 6858000"/>
              <a:gd name="connsiteX207" fmla="*/ 415090 w 7538114"/>
              <a:gd name="connsiteY207" fmla="*/ 485808 h 6858000"/>
              <a:gd name="connsiteX208" fmla="*/ 410499 w 7538114"/>
              <a:gd name="connsiteY208" fmla="*/ 369873 h 6858000"/>
              <a:gd name="connsiteX209" fmla="*/ 425314 w 7538114"/>
              <a:gd name="connsiteY209" fmla="*/ 259180 h 6858000"/>
              <a:gd name="connsiteX210" fmla="*/ 383240 w 7538114"/>
              <a:gd name="connsiteY210" fmla="*/ 94173 h 6858000"/>
              <a:gd name="connsiteX211" fmla="*/ 379938 w 7538114"/>
              <a:gd name="connsiteY211" fmla="*/ 77267 h 6858000"/>
              <a:gd name="connsiteX212" fmla="*/ 373430 w 7538114"/>
              <a:gd name="connsiteY212" fmla="*/ 388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538114" h="6858000">
                <a:moveTo>
                  <a:pt x="366246" y="0"/>
                </a:moveTo>
                <a:lnTo>
                  <a:pt x="2830292" y="0"/>
                </a:lnTo>
                <a:lnTo>
                  <a:pt x="3903260" y="0"/>
                </a:lnTo>
                <a:lnTo>
                  <a:pt x="4597266" y="0"/>
                </a:lnTo>
                <a:lnTo>
                  <a:pt x="7192370" y="0"/>
                </a:lnTo>
                <a:lnTo>
                  <a:pt x="7538114" y="0"/>
                </a:lnTo>
                <a:lnTo>
                  <a:pt x="7538114" y="6858000"/>
                </a:lnTo>
                <a:lnTo>
                  <a:pt x="7192370" y="6858000"/>
                </a:lnTo>
                <a:lnTo>
                  <a:pt x="4597266" y="6858000"/>
                </a:lnTo>
                <a:lnTo>
                  <a:pt x="3903260" y="6858000"/>
                </a:lnTo>
                <a:lnTo>
                  <a:pt x="2830292" y="6858000"/>
                </a:lnTo>
                <a:lnTo>
                  <a:pt x="170314" y="6858000"/>
                </a:lnTo>
                <a:cubicBezTo>
                  <a:pt x="170323" y="6857920"/>
                  <a:pt x="170332" y="6857839"/>
                  <a:pt x="170341" y="6857759"/>
                </a:cubicBezTo>
                <a:lnTo>
                  <a:pt x="173485" y="6852129"/>
                </a:lnTo>
                <a:lnTo>
                  <a:pt x="167544" y="6830335"/>
                </a:lnTo>
                <a:cubicBezTo>
                  <a:pt x="165474" y="6819600"/>
                  <a:pt x="164100" y="6808301"/>
                  <a:pt x="163472" y="6796707"/>
                </a:cubicBezTo>
                <a:cubicBezTo>
                  <a:pt x="167658" y="6794106"/>
                  <a:pt x="161711" y="6785006"/>
                  <a:pt x="160535" y="6780725"/>
                </a:cubicBezTo>
                <a:cubicBezTo>
                  <a:pt x="163268" y="6780680"/>
                  <a:pt x="164578" y="6771195"/>
                  <a:pt x="162318" y="6767829"/>
                </a:cubicBezTo>
                <a:cubicBezTo>
                  <a:pt x="152545" y="6697090"/>
                  <a:pt x="178083" y="6736894"/>
                  <a:pt x="162771" y="6694444"/>
                </a:cubicBezTo>
                <a:cubicBezTo>
                  <a:pt x="161971" y="6687342"/>
                  <a:pt x="163342" y="6682014"/>
                  <a:pt x="165604" y="6677569"/>
                </a:cubicBezTo>
                <a:lnTo>
                  <a:pt x="171255" y="6669571"/>
                </a:lnTo>
                <a:lnTo>
                  <a:pt x="169240" y="6663304"/>
                </a:lnTo>
                <a:cubicBezTo>
                  <a:pt x="169082" y="6639651"/>
                  <a:pt x="174873" y="6632678"/>
                  <a:pt x="169039" y="6618916"/>
                </a:cubicBezTo>
                <a:cubicBezTo>
                  <a:pt x="181164" y="6598580"/>
                  <a:pt x="170248" y="6605428"/>
                  <a:pt x="168392" y="6589960"/>
                </a:cubicBezTo>
                <a:cubicBezTo>
                  <a:pt x="165975" y="6577758"/>
                  <a:pt x="161323" y="6600160"/>
                  <a:pt x="160636" y="6588200"/>
                </a:cubicBezTo>
                <a:cubicBezTo>
                  <a:pt x="163766" y="6575263"/>
                  <a:pt x="154044" y="6575871"/>
                  <a:pt x="157872" y="6562416"/>
                </a:cubicBezTo>
                <a:cubicBezTo>
                  <a:pt x="165196" y="6565685"/>
                  <a:pt x="156453" y="6535866"/>
                  <a:pt x="162851" y="6534939"/>
                </a:cubicBezTo>
                <a:cubicBezTo>
                  <a:pt x="153702" y="6523511"/>
                  <a:pt x="164973" y="6517769"/>
                  <a:pt x="162153" y="6502552"/>
                </a:cubicBezTo>
                <a:cubicBezTo>
                  <a:pt x="158692" y="6495386"/>
                  <a:pt x="158098" y="6490216"/>
                  <a:pt x="161821" y="6483172"/>
                </a:cubicBezTo>
                <a:cubicBezTo>
                  <a:pt x="144969" y="6450162"/>
                  <a:pt x="161066" y="6463202"/>
                  <a:pt x="154586" y="6432309"/>
                </a:cubicBezTo>
                <a:cubicBezTo>
                  <a:pt x="147771" y="6405695"/>
                  <a:pt x="143349" y="6375524"/>
                  <a:pt x="127078" y="6349783"/>
                </a:cubicBezTo>
                <a:cubicBezTo>
                  <a:pt x="122468" y="6345058"/>
                  <a:pt x="120723" y="6333456"/>
                  <a:pt x="123181" y="6323872"/>
                </a:cubicBezTo>
                <a:cubicBezTo>
                  <a:pt x="123604" y="6322225"/>
                  <a:pt x="124138" y="6320698"/>
                  <a:pt x="124767" y="6319343"/>
                </a:cubicBezTo>
                <a:cubicBezTo>
                  <a:pt x="122278" y="6297089"/>
                  <a:pt x="111161" y="6215694"/>
                  <a:pt x="108246" y="6190348"/>
                </a:cubicBezTo>
                <a:cubicBezTo>
                  <a:pt x="114169" y="6188296"/>
                  <a:pt x="103482" y="6175479"/>
                  <a:pt x="107279" y="6167269"/>
                </a:cubicBezTo>
                <a:cubicBezTo>
                  <a:pt x="110610" y="6161389"/>
                  <a:pt x="108145" y="6156128"/>
                  <a:pt x="107883" y="6149986"/>
                </a:cubicBezTo>
                <a:cubicBezTo>
                  <a:pt x="110502" y="6141894"/>
                  <a:pt x="105773" y="6115502"/>
                  <a:pt x="102380" y="6108622"/>
                </a:cubicBezTo>
                <a:cubicBezTo>
                  <a:pt x="90593" y="6092179"/>
                  <a:pt x="99346" y="6054816"/>
                  <a:pt x="90314" y="6041155"/>
                </a:cubicBezTo>
                <a:cubicBezTo>
                  <a:pt x="88990" y="6036198"/>
                  <a:pt x="88454" y="6031348"/>
                  <a:pt x="88409" y="6026587"/>
                </a:cubicBezTo>
                <a:lnTo>
                  <a:pt x="89403" y="6013265"/>
                </a:lnTo>
                <a:lnTo>
                  <a:pt x="91927" y="6009478"/>
                </a:lnTo>
                <a:lnTo>
                  <a:pt x="91302" y="6001336"/>
                </a:lnTo>
                <a:cubicBezTo>
                  <a:pt x="91431" y="6000558"/>
                  <a:pt x="91559" y="5999781"/>
                  <a:pt x="91687" y="5999003"/>
                </a:cubicBezTo>
                <a:cubicBezTo>
                  <a:pt x="92431" y="5994547"/>
                  <a:pt x="93080" y="5990148"/>
                  <a:pt x="93336" y="5985795"/>
                </a:cubicBezTo>
                <a:cubicBezTo>
                  <a:pt x="80676" y="5991520"/>
                  <a:pt x="93430" y="5949705"/>
                  <a:pt x="83190" y="5961758"/>
                </a:cubicBezTo>
                <a:cubicBezTo>
                  <a:pt x="82399" y="5938832"/>
                  <a:pt x="72862" y="5956319"/>
                  <a:pt x="81952" y="5928761"/>
                </a:cubicBezTo>
                <a:cubicBezTo>
                  <a:pt x="79324" y="5899676"/>
                  <a:pt x="72619" y="5823590"/>
                  <a:pt x="67420" y="5787247"/>
                </a:cubicBezTo>
                <a:cubicBezTo>
                  <a:pt x="53530" y="5750058"/>
                  <a:pt x="57730" y="5736292"/>
                  <a:pt x="50760" y="5710700"/>
                </a:cubicBezTo>
                <a:cubicBezTo>
                  <a:pt x="47368" y="5660911"/>
                  <a:pt x="30723" y="5663675"/>
                  <a:pt x="42956" y="5641754"/>
                </a:cubicBezTo>
                <a:cubicBezTo>
                  <a:pt x="39970" y="5608358"/>
                  <a:pt x="24769" y="5637338"/>
                  <a:pt x="29695" y="5602326"/>
                </a:cubicBezTo>
                <a:cubicBezTo>
                  <a:pt x="27700" y="5601239"/>
                  <a:pt x="20274" y="5573144"/>
                  <a:pt x="18841" y="5570885"/>
                </a:cubicBezTo>
                <a:lnTo>
                  <a:pt x="9977" y="5543492"/>
                </a:lnTo>
                <a:lnTo>
                  <a:pt x="5255" y="5531024"/>
                </a:lnTo>
                <a:lnTo>
                  <a:pt x="5447" y="5527845"/>
                </a:lnTo>
                <a:lnTo>
                  <a:pt x="0" y="5507724"/>
                </a:lnTo>
                <a:lnTo>
                  <a:pt x="435" y="5507045"/>
                </a:lnTo>
                <a:cubicBezTo>
                  <a:pt x="1286" y="5505065"/>
                  <a:pt x="1681" y="5502734"/>
                  <a:pt x="1128" y="5499619"/>
                </a:cubicBezTo>
                <a:cubicBezTo>
                  <a:pt x="9450" y="5498516"/>
                  <a:pt x="3652" y="5495435"/>
                  <a:pt x="1291" y="5486342"/>
                </a:cubicBezTo>
                <a:cubicBezTo>
                  <a:pt x="13688" y="5482600"/>
                  <a:pt x="2464" y="5460320"/>
                  <a:pt x="7976" y="5450755"/>
                </a:cubicBezTo>
                <a:cubicBezTo>
                  <a:pt x="5962" y="5444157"/>
                  <a:pt x="4058" y="5437113"/>
                  <a:pt x="2355" y="5429732"/>
                </a:cubicBezTo>
                <a:lnTo>
                  <a:pt x="1499" y="5370432"/>
                </a:lnTo>
                <a:lnTo>
                  <a:pt x="11483" y="5308330"/>
                </a:lnTo>
                <a:cubicBezTo>
                  <a:pt x="11701" y="5285359"/>
                  <a:pt x="15408" y="5265468"/>
                  <a:pt x="12793" y="5246026"/>
                </a:cubicBezTo>
                <a:cubicBezTo>
                  <a:pt x="15678" y="5238129"/>
                  <a:pt x="16842" y="5230685"/>
                  <a:pt x="12525" y="5223468"/>
                </a:cubicBezTo>
                <a:cubicBezTo>
                  <a:pt x="13966" y="5202031"/>
                  <a:pt x="20131" y="5196842"/>
                  <a:pt x="15322" y="5183258"/>
                </a:cubicBezTo>
                <a:cubicBezTo>
                  <a:pt x="25294" y="5171214"/>
                  <a:pt x="21488" y="5170502"/>
                  <a:pt x="18633" y="5164842"/>
                </a:cubicBezTo>
                <a:cubicBezTo>
                  <a:pt x="18565" y="5164573"/>
                  <a:pt x="18496" y="5164303"/>
                  <a:pt x="18428" y="5164034"/>
                </a:cubicBezTo>
                <a:lnTo>
                  <a:pt x="19854" y="5162388"/>
                </a:lnTo>
                <a:lnTo>
                  <a:pt x="20514" y="5158981"/>
                </a:lnTo>
                <a:lnTo>
                  <a:pt x="20089" y="5149681"/>
                </a:lnTo>
                <a:lnTo>
                  <a:pt x="19561" y="5146183"/>
                </a:lnTo>
                <a:cubicBezTo>
                  <a:pt x="19336" y="5143774"/>
                  <a:pt x="19361" y="5142173"/>
                  <a:pt x="19571" y="5141065"/>
                </a:cubicBezTo>
                <a:lnTo>
                  <a:pt x="19690" y="5140937"/>
                </a:lnTo>
                <a:cubicBezTo>
                  <a:pt x="19617" y="5139339"/>
                  <a:pt x="19544" y="5137742"/>
                  <a:pt x="19471" y="5136144"/>
                </a:cubicBezTo>
                <a:cubicBezTo>
                  <a:pt x="18832" y="5128055"/>
                  <a:pt x="17958" y="5120182"/>
                  <a:pt x="16918" y="5112689"/>
                </a:cubicBezTo>
                <a:cubicBezTo>
                  <a:pt x="23464" y="5106353"/>
                  <a:pt x="15733" y="5078666"/>
                  <a:pt x="28071" y="5081696"/>
                </a:cubicBezTo>
                <a:cubicBezTo>
                  <a:pt x="27036" y="5071588"/>
                  <a:pt x="21912" y="5065475"/>
                  <a:pt x="30005" y="5068879"/>
                </a:cubicBezTo>
                <a:cubicBezTo>
                  <a:pt x="29897" y="5065551"/>
                  <a:pt x="30585" y="5063501"/>
                  <a:pt x="31661" y="5062033"/>
                </a:cubicBezTo>
                <a:lnTo>
                  <a:pt x="32169" y="5061608"/>
                </a:lnTo>
                <a:lnTo>
                  <a:pt x="27436" y="5021480"/>
                </a:lnTo>
                <a:lnTo>
                  <a:pt x="26614" y="5013906"/>
                </a:lnTo>
                <a:lnTo>
                  <a:pt x="25056" y="5011767"/>
                </a:lnTo>
                <a:cubicBezTo>
                  <a:pt x="24110" y="5009457"/>
                  <a:pt x="23701" y="5006147"/>
                  <a:pt x="24513" y="5000592"/>
                </a:cubicBezTo>
                <a:lnTo>
                  <a:pt x="24951" y="4999307"/>
                </a:lnTo>
                <a:lnTo>
                  <a:pt x="22644" y="4990090"/>
                </a:lnTo>
                <a:cubicBezTo>
                  <a:pt x="21579" y="4987122"/>
                  <a:pt x="20222" y="4984494"/>
                  <a:pt x="18465" y="4982366"/>
                </a:cubicBezTo>
                <a:cubicBezTo>
                  <a:pt x="27858" y="4950984"/>
                  <a:pt x="19264" y="4921373"/>
                  <a:pt x="20888" y="4887310"/>
                </a:cubicBezTo>
                <a:cubicBezTo>
                  <a:pt x="17563" y="4848813"/>
                  <a:pt x="18386" y="4829570"/>
                  <a:pt x="15781" y="4807298"/>
                </a:cubicBezTo>
                <a:cubicBezTo>
                  <a:pt x="15634" y="4803627"/>
                  <a:pt x="14440" y="4773874"/>
                  <a:pt x="19649" y="4779990"/>
                </a:cubicBezTo>
                <a:cubicBezTo>
                  <a:pt x="18744" y="4746827"/>
                  <a:pt x="22869" y="4698305"/>
                  <a:pt x="21858" y="4664237"/>
                </a:cubicBezTo>
                <a:cubicBezTo>
                  <a:pt x="34232" y="4642340"/>
                  <a:pt x="11268" y="4621318"/>
                  <a:pt x="13583" y="4598607"/>
                </a:cubicBezTo>
                <a:cubicBezTo>
                  <a:pt x="2193" y="4604819"/>
                  <a:pt x="19974" y="4548010"/>
                  <a:pt x="7118" y="4546768"/>
                </a:cubicBezTo>
                <a:lnTo>
                  <a:pt x="14555" y="4522182"/>
                </a:lnTo>
                <a:lnTo>
                  <a:pt x="17290" y="4509768"/>
                </a:lnTo>
                <a:cubicBezTo>
                  <a:pt x="17884" y="4505118"/>
                  <a:pt x="18021" y="4500115"/>
                  <a:pt x="17421" y="4494586"/>
                </a:cubicBezTo>
                <a:cubicBezTo>
                  <a:pt x="12327" y="4480984"/>
                  <a:pt x="18571" y="4459805"/>
                  <a:pt x="18193" y="4440649"/>
                </a:cubicBezTo>
                <a:lnTo>
                  <a:pt x="16616" y="4431853"/>
                </a:lnTo>
                <a:lnTo>
                  <a:pt x="19246" y="4403141"/>
                </a:lnTo>
                <a:cubicBezTo>
                  <a:pt x="19372" y="4387638"/>
                  <a:pt x="19497" y="4372134"/>
                  <a:pt x="19623" y="4356631"/>
                </a:cubicBezTo>
                <a:cubicBezTo>
                  <a:pt x="19508" y="4349062"/>
                  <a:pt x="15847" y="4339045"/>
                  <a:pt x="20293" y="4339937"/>
                </a:cubicBezTo>
                <a:lnTo>
                  <a:pt x="18752" y="4331435"/>
                </a:lnTo>
                <a:cubicBezTo>
                  <a:pt x="19520" y="4328277"/>
                  <a:pt x="24070" y="4324711"/>
                  <a:pt x="24901" y="4320990"/>
                </a:cubicBezTo>
                <a:lnTo>
                  <a:pt x="23734" y="4309111"/>
                </a:lnTo>
                <a:cubicBezTo>
                  <a:pt x="24423" y="4299527"/>
                  <a:pt x="28090" y="4271878"/>
                  <a:pt x="29040" y="4263489"/>
                </a:cubicBezTo>
                <a:cubicBezTo>
                  <a:pt x="29169" y="4261918"/>
                  <a:pt x="29300" y="4260346"/>
                  <a:pt x="29429" y="4258775"/>
                </a:cubicBezTo>
                <a:lnTo>
                  <a:pt x="33702" y="4248512"/>
                </a:lnTo>
                <a:cubicBezTo>
                  <a:pt x="36933" y="4241044"/>
                  <a:pt x="39109" y="4235167"/>
                  <a:pt x="37356" y="4228644"/>
                </a:cubicBezTo>
                <a:cubicBezTo>
                  <a:pt x="41530" y="4217526"/>
                  <a:pt x="53227" y="4209759"/>
                  <a:pt x="50107" y="4193665"/>
                </a:cubicBezTo>
                <a:cubicBezTo>
                  <a:pt x="55406" y="4198550"/>
                  <a:pt x="50749" y="4175793"/>
                  <a:pt x="56192" y="4173105"/>
                </a:cubicBezTo>
                <a:cubicBezTo>
                  <a:pt x="60575" y="4171863"/>
                  <a:pt x="60184" y="4164671"/>
                  <a:pt x="61800" y="4159194"/>
                </a:cubicBezTo>
                <a:cubicBezTo>
                  <a:pt x="66276" y="4155290"/>
                  <a:pt x="70363" y="4127730"/>
                  <a:pt x="69720" y="4118135"/>
                </a:cubicBezTo>
                <a:cubicBezTo>
                  <a:pt x="65265" y="4091091"/>
                  <a:pt x="83289" y="4069336"/>
                  <a:pt x="80190" y="4047713"/>
                </a:cubicBezTo>
                <a:cubicBezTo>
                  <a:pt x="84682" y="4020435"/>
                  <a:pt x="92089" y="3998420"/>
                  <a:pt x="96666" y="3980780"/>
                </a:cubicBezTo>
                <a:cubicBezTo>
                  <a:pt x="98580" y="3977851"/>
                  <a:pt x="106155" y="3945259"/>
                  <a:pt x="107651" y="3941872"/>
                </a:cubicBezTo>
                <a:cubicBezTo>
                  <a:pt x="111761" y="3922504"/>
                  <a:pt x="112043" y="3930219"/>
                  <a:pt x="118444" y="3897465"/>
                </a:cubicBezTo>
                <a:cubicBezTo>
                  <a:pt x="124996" y="3869981"/>
                  <a:pt x="127657" y="3841768"/>
                  <a:pt x="134545" y="3811132"/>
                </a:cubicBezTo>
                <a:cubicBezTo>
                  <a:pt x="143817" y="3778601"/>
                  <a:pt x="141464" y="3759343"/>
                  <a:pt x="145381" y="3746540"/>
                </a:cubicBezTo>
                <a:cubicBezTo>
                  <a:pt x="156739" y="3719637"/>
                  <a:pt x="147664" y="3711291"/>
                  <a:pt x="146587" y="3670275"/>
                </a:cubicBezTo>
                <a:cubicBezTo>
                  <a:pt x="154134" y="3638754"/>
                  <a:pt x="151397" y="3605028"/>
                  <a:pt x="165690" y="3580981"/>
                </a:cubicBezTo>
                <a:cubicBezTo>
                  <a:pt x="164433" y="3577837"/>
                  <a:pt x="163639" y="3574469"/>
                  <a:pt x="163175" y="3570960"/>
                </a:cubicBezTo>
                <a:lnTo>
                  <a:pt x="162665" y="3560693"/>
                </a:lnTo>
                <a:lnTo>
                  <a:pt x="163299" y="3559743"/>
                </a:lnTo>
                <a:cubicBezTo>
                  <a:pt x="165039" y="3554949"/>
                  <a:pt x="165246" y="3551528"/>
                  <a:pt x="164777" y="3548721"/>
                </a:cubicBezTo>
                <a:lnTo>
                  <a:pt x="163708" y="3545693"/>
                </a:lnTo>
                <a:lnTo>
                  <a:pt x="164286" y="3537938"/>
                </a:lnTo>
                <a:cubicBezTo>
                  <a:pt x="164273" y="3532672"/>
                  <a:pt x="164261" y="3527407"/>
                  <a:pt x="164247" y="3522141"/>
                </a:cubicBezTo>
                <a:lnTo>
                  <a:pt x="165343" y="3519672"/>
                </a:lnTo>
                <a:lnTo>
                  <a:pt x="167001" y="3496604"/>
                </a:lnTo>
                <a:lnTo>
                  <a:pt x="167547" y="3496517"/>
                </a:lnTo>
                <a:cubicBezTo>
                  <a:pt x="168811" y="3495796"/>
                  <a:pt x="169814" y="3494272"/>
                  <a:pt x="170301" y="3491023"/>
                </a:cubicBezTo>
                <a:cubicBezTo>
                  <a:pt x="177219" y="3499391"/>
                  <a:pt x="173541" y="3490314"/>
                  <a:pt x="174371" y="3479998"/>
                </a:cubicBezTo>
                <a:cubicBezTo>
                  <a:pt x="185299" y="3490692"/>
                  <a:pt x="183023" y="3459350"/>
                  <a:pt x="190228" y="3457434"/>
                </a:cubicBezTo>
                <a:cubicBezTo>
                  <a:pt x="190591" y="3449617"/>
                  <a:pt x="191174" y="3441542"/>
                  <a:pt x="192016" y="3433411"/>
                </a:cubicBezTo>
                <a:lnTo>
                  <a:pt x="192663" y="3428691"/>
                </a:lnTo>
                <a:cubicBezTo>
                  <a:pt x="192706" y="3428676"/>
                  <a:pt x="192750" y="3428659"/>
                  <a:pt x="192793" y="3428643"/>
                </a:cubicBezTo>
                <a:cubicBezTo>
                  <a:pt x="193186" y="3427720"/>
                  <a:pt x="193494" y="3426206"/>
                  <a:pt x="193710" y="3423760"/>
                </a:cubicBezTo>
                <a:cubicBezTo>
                  <a:pt x="193753" y="3422535"/>
                  <a:pt x="193797" y="3421310"/>
                  <a:pt x="193839" y="3420085"/>
                </a:cubicBezTo>
                <a:lnTo>
                  <a:pt x="195094" y="3410930"/>
                </a:lnTo>
                <a:lnTo>
                  <a:pt x="196311" y="3408092"/>
                </a:lnTo>
                <a:lnTo>
                  <a:pt x="197928" y="3407419"/>
                </a:lnTo>
                <a:cubicBezTo>
                  <a:pt x="197912" y="3407119"/>
                  <a:pt x="197897" y="3406820"/>
                  <a:pt x="197881" y="3406520"/>
                </a:cubicBezTo>
                <a:cubicBezTo>
                  <a:pt x="196231" y="3399306"/>
                  <a:pt x="192821" y="3396220"/>
                  <a:pt x="204222" y="3391015"/>
                </a:cubicBezTo>
                <a:cubicBezTo>
                  <a:pt x="202162" y="3374996"/>
                  <a:pt x="208811" y="3373934"/>
                  <a:pt x="213950" y="3354361"/>
                </a:cubicBezTo>
                <a:cubicBezTo>
                  <a:pt x="211218" y="3344737"/>
                  <a:pt x="213619" y="3338360"/>
                  <a:pt x="217699" y="3332639"/>
                </a:cubicBezTo>
                <a:cubicBezTo>
                  <a:pt x="218717" y="3312409"/>
                  <a:pt x="225688" y="3295747"/>
                  <a:pt x="229963" y="3273935"/>
                </a:cubicBezTo>
                <a:cubicBezTo>
                  <a:pt x="228293" y="3248488"/>
                  <a:pt x="239257" y="3238943"/>
                  <a:pt x="243785" y="3215621"/>
                </a:cubicBezTo>
                <a:cubicBezTo>
                  <a:pt x="237893" y="3192522"/>
                  <a:pt x="253940" y="3201000"/>
                  <a:pt x="259175" y="3189909"/>
                </a:cubicBezTo>
                <a:lnTo>
                  <a:pt x="259988" y="3186579"/>
                </a:lnTo>
                <a:lnTo>
                  <a:pt x="259980" y="3177264"/>
                </a:lnTo>
                <a:lnTo>
                  <a:pt x="259609" y="3173723"/>
                </a:lnTo>
                <a:cubicBezTo>
                  <a:pt x="259490" y="3171299"/>
                  <a:pt x="259588" y="3169704"/>
                  <a:pt x="259848" y="3168622"/>
                </a:cubicBezTo>
                <a:lnTo>
                  <a:pt x="259971" y="3168508"/>
                </a:lnTo>
                <a:cubicBezTo>
                  <a:pt x="259969" y="3166907"/>
                  <a:pt x="259968" y="3165307"/>
                  <a:pt x="259966" y="3163706"/>
                </a:cubicBezTo>
                <a:cubicBezTo>
                  <a:pt x="259691" y="3155577"/>
                  <a:pt x="259171" y="3147642"/>
                  <a:pt x="258467" y="3140064"/>
                </a:cubicBezTo>
                <a:cubicBezTo>
                  <a:pt x="265286" y="3134408"/>
                  <a:pt x="258805" y="3106027"/>
                  <a:pt x="270990" y="3110288"/>
                </a:cubicBezTo>
                <a:cubicBezTo>
                  <a:pt x="270407" y="3100106"/>
                  <a:pt x="265565" y="3093497"/>
                  <a:pt x="273494" y="3097704"/>
                </a:cubicBezTo>
                <a:cubicBezTo>
                  <a:pt x="273534" y="3094376"/>
                  <a:pt x="274313" y="3092401"/>
                  <a:pt x="275456" y="3091047"/>
                </a:cubicBezTo>
                <a:lnTo>
                  <a:pt x="275980" y="3090672"/>
                </a:lnTo>
                <a:lnTo>
                  <a:pt x="274486" y="3068004"/>
                </a:lnTo>
                <a:lnTo>
                  <a:pt x="275226" y="3065087"/>
                </a:lnTo>
                <a:lnTo>
                  <a:pt x="273050" y="3050191"/>
                </a:lnTo>
                <a:cubicBezTo>
                  <a:pt x="272889" y="3047647"/>
                  <a:pt x="272728" y="3045103"/>
                  <a:pt x="272566" y="3042559"/>
                </a:cubicBezTo>
                <a:lnTo>
                  <a:pt x="271107" y="3040271"/>
                </a:lnTo>
                <a:cubicBezTo>
                  <a:pt x="270265" y="3037872"/>
                  <a:pt x="270006" y="3034528"/>
                  <a:pt x="271065" y="3029072"/>
                </a:cubicBezTo>
                <a:lnTo>
                  <a:pt x="271558" y="3027835"/>
                </a:lnTo>
                <a:cubicBezTo>
                  <a:pt x="270688" y="3024705"/>
                  <a:pt x="268559" y="2982922"/>
                  <a:pt x="268717" y="2964245"/>
                </a:cubicBezTo>
                <a:cubicBezTo>
                  <a:pt x="279502" y="2933904"/>
                  <a:pt x="269365" y="2949568"/>
                  <a:pt x="272511" y="2915772"/>
                </a:cubicBezTo>
                <a:cubicBezTo>
                  <a:pt x="272017" y="2877552"/>
                  <a:pt x="270125" y="2850992"/>
                  <a:pt x="270356" y="2825842"/>
                </a:cubicBezTo>
                <a:cubicBezTo>
                  <a:pt x="269433" y="2814032"/>
                  <a:pt x="268938" y="2727859"/>
                  <a:pt x="273897" y="2734957"/>
                </a:cubicBezTo>
                <a:cubicBezTo>
                  <a:pt x="264242" y="2698391"/>
                  <a:pt x="277769" y="2677127"/>
                  <a:pt x="274458" y="2636572"/>
                </a:cubicBezTo>
                <a:cubicBezTo>
                  <a:pt x="287792" y="2615986"/>
                  <a:pt x="275829" y="2626668"/>
                  <a:pt x="279157" y="2604260"/>
                </a:cubicBezTo>
                <a:cubicBezTo>
                  <a:pt x="279270" y="2587221"/>
                  <a:pt x="288019" y="2599786"/>
                  <a:pt x="288131" y="2582747"/>
                </a:cubicBezTo>
                <a:cubicBezTo>
                  <a:pt x="260352" y="2545890"/>
                  <a:pt x="290145" y="2525479"/>
                  <a:pt x="282516" y="2478755"/>
                </a:cubicBezTo>
                <a:lnTo>
                  <a:pt x="287359" y="2451804"/>
                </a:lnTo>
                <a:cubicBezTo>
                  <a:pt x="285426" y="2443087"/>
                  <a:pt x="285710" y="2414879"/>
                  <a:pt x="289577" y="2408801"/>
                </a:cubicBezTo>
                <a:cubicBezTo>
                  <a:pt x="290424" y="2402768"/>
                  <a:pt x="289064" y="2396183"/>
                  <a:pt x="293203" y="2392670"/>
                </a:cubicBezTo>
                <a:cubicBezTo>
                  <a:pt x="295637" y="2379564"/>
                  <a:pt x="301233" y="2349549"/>
                  <a:pt x="304183" y="2330165"/>
                </a:cubicBezTo>
                <a:cubicBezTo>
                  <a:pt x="298973" y="2319718"/>
                  <a:pt x="309550" y="2303314"/>
                  <a:pt x="310900" y="2276363"/>
                </a:cubicBezTo>
                <a:cubicBezTo>
                  <a:pt x="304874" y="2264930"/>
                  <a:pt x="311891" y="2258198"/>
                  <a:pt x="303909" y="2236310"/>
                </a:cubicBezTo>
                <a:cubicBezTo>
                  <a:pt x="304734" y="2235412"/>
                  <a:pt x="305502" y="2234293"/>
                  <a:pt x="306187" y="2232984"/>
                </a:cubicBezTo>
                <a:cubicBezTo>
                  <a:pt x="310170" y="2225381"/>
                  <a:pt x="310605" y="2213194"/>
                  <a:pt x="307158" y="2205763"/>
                </a:cubicBezTo>
                <a:cubicBezTo>
                  <a:pt x="296601" y="2170883"/>
                  <a:pt x="306474" y="2175442"/>
                  <a:pt x="304860" y="2145703"/>
                </a:cubicBezTo>
                <a:cubicBezTo>
                  <a:pt x="304314" y="2112090"/>
                  <a:pt x="314083" y="2134724"/>
                  <a:pt x="304273" y="2092533"/>
                </a:cubicBezTo>
                <a:cubicBezTo>
                  <a:pt x="308983" y="2088154"/>
                  <a:pt x="303590" y="2066396"/>
                  <a:pt x="301642" y="2057359"/>
                </a:cubicBezTo>
                <a:cubicBezTo>
                  <a:pt x="301720" y="2041038"/>
                  <a:pt x="313213" y="2032807"/>
                  <a:pt x="306736" y="2016105"/>
                </a:cubicBezTo>
                <a:cubicBezTo>
                  <a:pt x="312847" y="2019262"/>
                  <a:pt x="310007" y="1975377"/>
                  <a:pt x="316234" y="1983129"/>
                </a:cubicBezTo>
                <a:cubicBezTo>
                  <a:pt x="322177" y="1972692"/>
                  <a:pt x="313034" y="1967129"/>
                  <a:pt x="318238" y="1956745"/>
                </a:cubicBezTo>
                <a:cubicBezTo>
                  <a:pt x="319718" y="1944884"/>
                  <a:pt x="311423" y="1963350"/>
                  <a:pt x="311341" y="1950160"/>
                </a:cubicBezTo>
                <a:lnTo>
                  <a:pt x="323556" y="1879546"/>
                </a:lnTo>
                <a:cubicBezTo>
                  <a:pt x="320263" y="1869846"/>
                  <a:pt x="322312" y="1862247"/>
                  <a:pt x="326085" y="1854893"/>
                </a:cubicBezTo>
                <a:cubicBezTo>
                  <a:pt x="325955" y="1832625"/>
                  <a:pt x="332007" y="1812578"/>
                  <a:pt x="335058" y="1787684"/>
                </a:cubicBezTo>
                <a:cubicBezTo>
                  <a:pt x="331933" y="1760490"/>
                  <a:pt x="342400" y="1747069"/>
                  <a:pt x="345620" y="1720464"/>
                </a:cubicBezTo>
                <a:cubicBezTo>
                  <a:pt x="337355" y="1693643"/>
                  <a:pt x="360215" y="1703686"/>
                  <a:pt x="360760" y="1681196"/>
                </a:cubicBezTo>
                <a:cubicBezTo>
                  <a:pt x="353923" y="1644243"/>
                  <a:pt x="368449" y="1682451"/>
                  <a:pt x="368483" y="1625881"/>
                </a:cubicBezTo>
                <a:cubicBezTo>
                  <a:pt x="367181" y="1622619"/>
                  <a:pt x="369088" y="1615868"/>
                  <a:pt x="371077" y="1616704"/>
                </a:cubicBezTo>
                <a:cubicBezTo>
                  <a:pt x="371005" y="1604306"/>
                  <a:pt x="384453" y="1569256"/>
                  <a:pt x="383008" y="1551493"/>
                </a:cubicBezTo>
                <a:cubicBezTo>
                  <a:pt x="390598" y="1517303"/>
                  <a:pt x="381821" y="1500132"/>
                  <a:pt x="384834" y="1475233"/>
                </a:cubicBezTo>
                <a:cubicBezTo>
                  <a:pt x="393221" y="1446677"/>
                  <a:pt x="400498" y="1430031"/>
                  <a:pt x="418371" y="1380155"/>
                </a:cubicBezTo>
                <a:lnTo>
                  <a:pt x="469641" y="1210871"/>
                </a:lnTo>
                <a:cubicBezTo>
                  <a:pt x="507460" y="1148093"/>
                  <a:pt x="486915" y="1066841"/>
                  <a:pt x="489701" y="1028427"/>
                </a:cubicBezTo>
                <a:cubicBezTo>
                  <a:pt x="478454" y="1012506"/>
                  <a:pt x="490925" y="999600"/>
                  <a:pt x="486354" y="980383"/>
                </a:cubicBezTo>
                <a:cubicBezTo>
                  <a:pt x="483880" y="937629"/>
                  <a:pt x="471099" y="895192"/>
                  <a:pt x="479762" y="839699"/>
                </a:cubicBezTo>
                <a:cubicBezTo>
                  <a:pt x="444550" y="814685"/>
                  <a:pt x="465776" y="749644"/>
                  <a:pt x="445664" y="696545"/>
                </a:cubicBezTo>
                <a:cubicBezTo>
                  <a:pt x="441558" y="665722"/>
                  <a:pt x="459046" y="617297"/>
                  <a:pt x="440047" y="606615"/>
                </a:cubicBezTo>
                <a:cubicBezTo>
                  <a:pt x="451675" y="592509"/>
                  <a:pt x="432892" y="579307"/>
                  <a:pt x="431225" y="563889"/>
                </a:cubicBezTo>
                <a:cubicBezTo>
                  <a:pt x="438618" y="551582"/>
                  <a:pt x="432225" y="545475"/>
                  <a:pt x="430803" y="534294"/>
                </a:cubicBezTo>
                <a:cubicBezTo>
                  <a:pt x="435364" y="529230"/>
                  <a:pt x="435126" y="519767"/>
                  <a:pt x="429777" y="516548"/>
                </a:cubicBezTo>
                <a:cubicBezTo>
                  <a:pt x="417444" y="521116"/>
                  <a:pt x="423596" y="488251"/>
                  <a:pt x="415090" y="485808"/>
                </a:cubicBezTo>
                <a:cubicBezTo>
                  <a:pt x="413316" y="466733"/>
                  <a:pt x="424116" y="383903"/>
                  <a:pt x="410499" y="369873"/>
                </a:cubicBezTo>
                <a:cubicBezTo>
                  <a:pt x="404034" y="331308"/>
                  <a:pt x="425696" y="275570"/>
                  <a:pt x="425314" y="259180"/>
                </a:cubicBezTo>
                <a:cubicBezTo>
                  <a:pt x="450188" y="242918"/>
                  <a:pt x="384634" y="163766"/>
                  <a:pt x="383240" y="94173"/>
                </a:cubicBezTo>
                <a:cubicBezTo>
                  <a:pt x="385641" y="84795"/>
                  <a:pt x="385609" y="79782"/>
                  <a:pt x="379938" y="77267"/>
                </a:cubicBezTo>
                <a:cubicBezTo>
                  <a:pt x="378301" y="68220"/>
                  <a:pt x="376144" y="54774"/>
                  <a:pt x="373430" y="3885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87F3CE6-5A94-4817-B214-AA4C6ED03437}"/>
              </a:ext>
            </a:extLst>
          </p:cNvPr>
          <p:cNvSpPr>
            <a:spLocks noGrp="1"/>
          </p:cNvSpPr>
          <p:nvPr>
            <p:ph type="title"/>
          </p:nvPr>
        </p:nvSpPr>
        <p:spPr>
          <a:xfrm>
            <a:off x="5374640" y="276581"/>
            <a:ext cx="6573520" cy="1322887"/>
          </a:xfrm>
        </p:spPr>
        <p:txBody>
          <a:bodyPr>
            <a:normAutofit/>
          </a:bodyPr>
          <a:lstStyle/>
          <a:p>
            <a:r>
              <a:rPr lang="en-GB" sz="3600" b="0" i="0" u="none" strike="noStrike" baseline="0" dirty="0">
                <a:solidFill>
                  <a:srgbClr val="000000"/>
                </a:solidFill>
                <a:latin typeface="Calibri Light" panose="020F0302020204030204" pitchFamily="34" charset="0"/>
                <a:cs typeface="Calibri Light" panose="020F0302020204030204" pitchFamily="34" charset="0"/>
              </a:rPr>
              <a:t>EXPLORE A CAREER IN NANOSCIENCE </a:t>
            </a:r>
            <a:endParaRPr lang="en-GB" sz="3600" dirty="0">
              <a:latin typeface="Calibri Light" panose="020F0302020204030204" pitchFamily="34" charset="0"/>
              <a:cs typeface="Calibri Light" panose="020F0302020204030204" pitchFamily="34" charset="0"/>
            </a:endParaRPr>
          </a:p>
        </p:txBody>
      </p:sp>
      <p:pic>
        <p:nvPicPr>
          <p:cNvPr id="5" name="Content Placeholder 4" descr="A person working in a lab&#10;&#10;Description automatically generated with low confidence">
            <a:extLst>
              <a:ext uri="{FF2B5EF4-FFF2-40B4-BE49-F238E27FC236}">
                <a16:creationId xmlns:a16="http://schemas.microsoft.com/office/drawing/2014/main" id="{F6D67328-5F46-401B-A802-55773C3A4A44}"/>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24900" r="-1" b="21158"/>
          <a:stretch/>
        </p:blipFill>
        <p:spPr>
          <a:xfrm>
            <a:off x="674427" y="1962266"/>
            <a:ext cx="3720152" cy="2943562"/>
          </a:xfrm>
          <a:prstGeom prst="rect">
            <a:avLst/>
          </a:prstGeom>
        </p:spPr>
      </p:pic>
      <p:sp>
        <p:nvSpPr>
          <p:cNvPr id="9" name="Content Placeholder 8">
            <a:extLst>
              <a:ext uri="{FF2B5EF4-FFF2-40B4-BE49-F238E27FC236}">
                <a16:creationId xmlns:a16="http://schemas.microsoft.com/office/drawing/2014/main" id="{213342E0-E757-488E-AAB7-FD7EE3510D69}"/>
              </a:ext>
            </a:extLst>
          </p:cNvPr>
          <p:cNvSpPr>
            <a:spLocks noGrp="1"/>
          </p:cNvSpPr>
          <p:nvPr>
            <p:ph idx="1"/>
          </p:nvPr>
        </p:nvSpPr>
        <p:spPr>
          <a:xfrm>
            <a:off x="5254253" y="1876049"/>
            <a:ext cx="6693907" cy="3743701"/>
          </a:xfrm>
        </p:spPr>
        <p:txBody>
          <a:bodyPr>
            <a:normAutofit/>
          </a:bodyPr>
          <a:lstStyle/>
          <a:p>
            <a:r>
              <a:rPr lang="en-GB" sz="1800" b="0" i="0" u="none" strike="noStrike" baseline="0" dirty="0" err="1">
                <a:solidFill>
                  <a:srgbClr val="000000"/>
                </a:solidFill>
                <a:latin typeface="+mj-lt"/>
                <a:hlinkClick r:id="rId3"/>
              </a:rPr>
              <a:t>Nanowerk</a:t>
            </a:r>
            <a:r>
              <a:rPr lang="en-GB" sz="1800" b="0" i="0" u="none" strike="noStrike" baseline="0" dirty="0">
                <a:solidFill>
                  <a:srgbClr val="000000"/>
                </a:solidFill>
                <a:latin typeface="+mj-lt"/>
              </a:rPr>
              <a:t> goes into some detail about what nanotechnology is and why it is important. The site also includes a wealth of information on different nanomaterials, resources and jobs within the field.</a:t>
            </a:r>
          </a:p>
          <a:p>
            <a:r>
              <a:rPr lang="en-GB" sz="1800" b="0" i="0" u="none" strike="noStrike" baseline="0" dirty="0" err="1">
                <a:solidFill>
                  <a:srgbClr val="000000"/>
                </a:solidFill>
                <a:latin typeface="+mj-lt"/>
                <a:hlinkClick r:id="rId4"/>
              </a:rPr>
              <a:t>FutureLearn</a:t>
            </a:r>
            <a:r>
              <a:rPr lang="en-GB" sz="1800" b="0" i="0" u="none" strike="noStrike" baseline="0" dirty="0">
                <a:solidFill>
                  <a:srgbClr val="000000"/>
                </a:solidFill>
                <a:latin typeface="+mj-lt"/>
              </a:rPr>
              <a:t> hosts introductory courses on how nanotechnologies are applied in various fields, such as healthcare. You can join many courses for free and it is conducted 100% online, so you can study from anywhere.</a:t>
            </a:r>
          </a:p>
          <a:p>
            <a:r>
              <a:rPr lang="en-GB" sz="1800" b="0" i="0" u="none" strike="noStrike" baseline="0" dirty="0">
                <a:solidFill>
                  <a:srgbClr val="000000"/>
                </a:solidFill>
                <a:latin typeface="+mj-lt"/>
              </a:rPr>
              <a:t>As a PhD student, you receive a stipend of around £16,000 to £18,000 a year, for a period of four years. </a:t>
            </a:r>
          </a:p>
          <a:p>
            <a:r>
              <a:rPr lang="en-GB" sz="1800" dirty="0">
                <a:solidFill>
                  <a:srgbClr val="000000"/>
                </a:solidFill>
                <a:latin typeface="+mj-lt"/>
              </a:rPr>
              <a:t>T</a:t>
            </a:r>
            <a:r>
              <a:rPr lang="en-GB" sz="1800" b="0" i="0" u="none" strike="noStrike" baseline="0" dirty="0">
                <a:solidFill>
                  <a:srgbClr val="000000"/>
                </a:solidFill>
                <a:latin typeface="+mj-lt"/>
              </a:rPr>
              <a:t>he salary for an experienced </a:t>
            </a:r>
            <a:r>
              <a:rPr lang="en-GB" sz="1800" i="0" u="none" strike="noStrike" baseline="0" dirty="0">
                <a:solidFill>
                  <a:srgbClr val="000000"/>
                </a:solidFill>
                <a:latin typeface="+mj-lt"/>
              </a:rPr>
              <a:t>nanotechnologist varies, depending on the level of experience and the specific job title.</a:t>
            </a:r>
            <a:r>
              <a:rPr lang="en-GB" sz="1800" i="0" u="none" strike="noStrike" dirty="0">
                <a:solidFill>
                  <a:srgbClr val="000000"/>
                </a:solidFill>
                <a:latin typeface="+mj-lt"/>
              </a:rPr>
              <a:t> </a:t>
            </a:r>
            <a:r>
              <a:rPr lang="en-GB" sz="1800" dirty="0">
                <a:solidFill>
                  <a:srgbClr val="000000"/>
                </a:solidFill>
                <a:latin typeface="+mj-lt"/>
              </a:rPr>
              <a:t>According to </a:t>
            </a:r>
            <a:r>
              <a:rPr lang="en-GB" sz="1800" dirty="0">
                <a:solidFill>
                  <a:srgbClr val="000000"/>
                </a:solidFill>
                <a:latin typeface="+mj-lt"/>
                <a:hlinkClick r:id="rId5"/>
              </a:rPr>
              <a:t>National Careers</a:t>
            </a:r>
            <a:r>
              <a:rPr lang="en-GB" sz="1800" dirty="0">
                <a:solidFill>
                  <a:srgbClr val="000000"/>
                </a:solidFill>
                <a:latin typeface="+mj-lt"/>
              </a:rPr>
              <a:t>, </a:t>
            </a:r>
            <a:r>
              <a:rPr lang="en-GB" sz="1800" i="0" u="none" strike="noStrike" baseline="0" dirty="0">
                <a:solidFill>
                  <a:srgbClr val="000000"/>
                </a:solidFill>
                <a:latin typeface="+mj-lt"/>
              </a:rPr>
              <a:t>the upper pay scale around £40,000.</a:t>
            </a:r>
            <a:endParaRPr lang="en-US" sz="2000" dirty="0">
              <a:latin typeface="+mj-lt"/>
              <a:cs typeface="Calibri Light" panose="020F0302020204030204" pitchFamily="34" charset="0"/>
            </a:endParaRPr>
          </a:p>
        </p:txBody>
      </p:sp>
    </p:spTree>
    <p:extLst>
      <p:ext uri="{BB962C8B-B14F-4D97-AF65-F5344CB8AC3E}">
        <p14:creationId xmlns:p14="http://schemas.microsoft.com/office/powerpoint/2010/main" val="378770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6897DEB4-4A88-4293-A935-9B25506C1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FBE42BC3-6707-4CBF-9386-048B994A4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886" y="0"/>
            <a:ext cx="7538114" cy="6858000"/>
          </a:xfrm>
          <a:custGeom>
            <a:avLst/>
            <a:gdLst>
              <a:gd name="connsiteX0" fmla="*/ 366246 w 7538114"/>
              <a:gd name="connsiteY0" fmla="*/ 0 h 6858000"/>
              <a:gd name="connsiteX1" fmla="*/ 2830292 w 7538114"/>
              <a:gd name="connsiteY1" fmla="*/ 0 h 6858000"/>
              <a:gd name="connsiteX2" fmla="*/ 3903260 w 7538114"/>
              <a:gd name="connsiteY2" fmla="*/ 0 h 6858000"/>
              <a:gd name="connsiteX3" fmla="*/ 4597266 w 7538114"/>
              <a:gd name="connsiteY3" fmla="*/ 0 h 6858000"/>
              <a:gd name="connsiteX4" fmla="*/ 7192370 w 7538114"/>
              <a:gd name="connsiteY4" fmla="*/ 0 h 6858000"/>
              <a:gd name="connsiteX5" fmla="*/ 7538114 w 7538114"/>
              <a:gd name="connsiteY5" fmla="*/ 0 h 6858000"/>
              <a:gd name="connsiteX6" fmla="*/ 7538114 w 7538114"/>
              <a:gd name="connsiteY6" fmla="*/ 6858000 h 6858000"/>
              <a:gd name="connsiteX7" fmla="*/ 7192370 w 7538114"/>
              <a:gd name="connsiteY7" fmla="*/ 6858000 h 6858000"/>
              <a:gd name="connsiteX8" fmla="*/ 4597266 w 7538114"/>
              <a:gd name="connsiteY8" fmla="*/ 6858000 h 6858000"/>
              <a:gd name="connsiteX9" fmla="*/ 3903260 w 7538114"/>
              <a:gd name="connsiteY9" fmla="*/ 6858000 h 6858000"/>
              <a:gd name="connsiteX10" fmla="*/ 2830292 w 7538114"/>
              <a:gd name="connsiteY10" fmla="*/ 6858000 h 6858000"/>
              <a:gd name="connsiteX11" fmla="*/ 170314 w 7538114"/>
              <a:gd name="connsiteY11" fmla="*/ 6858000 h 6858000"/>
              <a:gd name="connsiteX12" fmla="*/ 170341 w 7538114"/>
              <a:gd name="connsiteY12" fmla="*/ 6857759 h 6858000"/>
              <a:gd name="connsiteX13" fmla="*/ 173485 w 7538114"/>
              <a:gd name="connsiteY13" fmla="*/ 6852129 h 6858000"/>
              <a:gd name="connsiteX14" fmla="*/ 167544 w 7538114"/>
              <a:gd name="connsiteY14" fmla="*/ 6830335 h 6858000"/>
              <a:gd name="connsiteX15" fmla="*/ 163472 w 7538114"/>
              <a:gd name="connsiteY15" fmla="*/ 6796707 h 6858000"/>
              <a:gd name="connsiteX16" fmla="*/ 160535 w 7538114"/>
              <a:gd name="connsiteY16" fmla="*/ 6780725 h 6858000"/>
              <a:gd name="connsiteX17" fmla="*/ 162318 w 7538114"/>
              <a:gd name="connsiteY17" fmla="*/ 6767829 h 6858000"/>
              <a:gd name="connsiteX18" fmla="*/ 162771 w 7538114"/>
              <a:gd name="connsiteY18" fmla="*/ 6694444 h 6858000"/>
              <a:gd name="connsiteX19" fmla="*/ 165604 w 7538114"/>
              <a:gd name="connsiteY19" fmla="*/ 6677569 h 6858000"/>
              <a:gd name="connsiteX20" fmla="*/ 171255 w 7538114"/>
              <a:gd name="connsiteY20" fmla="*/ 6669571 h 6858000"/>
              <a:gd name="connsiteX21" fmla="*/ 169240 w 7538114"/>
              <a:gd name="connsiteY21" fmla="*/ 6663304 h 6858000"/>
              <a:gd name="connsiteX22" fmla="*/ 169039 w 7538114"/>
              <a:gd name="connsiteY22" fmla="*/ 6618916 h 6858000"/>
              <a:gd name="connsiteX23" fmla="*/ 168392 w 7538114"/>
              <a:gd name="connsiteY23" fmla="*/ 6589960 h 6858000"/>
              <a:gd name="connsiteX24" fmla="*/ 160636 w 7538114"/>
              <a:gd name="connsiteY24" fmla="*/ 6588200 h 6858000"/>
              <a:gd name="connsiteX25" fmla="*/ 157872 w 7538114"/>
              <a:gd name="connsiteY25" fmla="*/ 6562416 h 6858000"/>
              <a:gd name="connsiteX26" fmla="*/ 162851 w 7538114"/>
              <a:gd name="connsiteY26" fmla="*/ 6534939 h 6858000"/>
              <a:gd name="connsiteX27" fmla="*/ 162153 w 7538114"/>
              <a:gd name="connsiteY27" fmla="*/ 6502552 h 6858000"/>
              <a:gd name="connsiteX28" fmla="*/ 161821 w 7538114"/>
              <a:gd name="connsiteY28" fmla="*/ 6483172 h 6858000"/>
              <a:gd name="connsiteX29" fmla="*/ 154586 w 7538114"/>
              <a:gd name="connsiteY29" fmla="*/ 6432309 h 6858000"/>
              <a:gd name="connsiteX30" fmla="*/ 127078 w 7538114"/>
              <a:gd name="connsiteY30" fmla="*/ 6349783 h 6858000"/>
              <a:gd name="connsiteX31" fmla="*/ 123181 w 7538114"/>
              <a:gd name="connsiteY31" fmla="*/ 6323872 h 6858000"/>
              <a:gd name="connsiteX32" fmla="*/ 124767 w 7538114"/>
              <a:gd name="connsiteY32" fmla="*/ 6319343 h 6858000"/>
              <a:gd name="connsiteX33" fmla="*/ 108246 w 7538114"/>
              <a:gd name="connsiteY33" fmla="*/ 6190348 h 6858000"/>
              <a:gd name="connsiteX34" fmla="*/ 107279 w 7538114"/>
              <a:gd name="connsiteY34" fmla="*/ 6167269 h 6858000"/>
              <a:gd name="connsiteX35" fmla="*/ 107883 w 7538114"/>
              <a:gd name="connsiteY35" fmla="*/ 6149986 h 6858000"/>
              <a:gd name="connsiteX36" fmla="*/ 102380 w 7538114"/>
              <a:gd name="connsiteY36" fmla="*/ 6108622 h 6858000"/>
              <a:gd name="connsiteX37" fmla="*/ 90314 w 7538114"/>
              <a:gd name="connsiteY37" fmla="*/ 6041155 h 6858000"/>
              <a:gd name="connsiteX38" fmla="*/ 88409 w 7538114"/>
              <a:gd name="connsiteY38" fmla="*/ 6026587 h 6858000"/>
              <a:gd name="connsiteX39" fmla="*/ 89403 w 7538114"/>
              <a:gd name="connsiteY39" fmla="*/ 6013265 h 6858000"/>
              <a:gd name="connsiteX40" fmla="*/ 91927 w 7538114"/>
              <a:gd name="connsiteY40" fmla="*/ 6009478 h 6858000"/>
              <a:gd name="connsiteX41" fmla="*/ 91302 w 7538114"/>
              <a:gd name="connsiteY41" fmla="*/ 6001336 h 6858000"/>
              <a:gd name="connsiteX42" fmla="*/ 91687 w 7538114"/>
              <a:gd name="connsiteY42" fmla="*/ 5999003 h 6858000"/>
              <a:gd name="connsiteX43" fmla="*/ 93336 w 7538114"/>
              <a:gd name="connsiteY43" fmla="*/ 5985795 h 6858000"/>
              <a:gd name="connsiteX44" fmla="*/ 83190 w 7538114"/>
              <a:gd name="connsiteY44" fmla="*/ 5961758 h 6858000"/>
              <a:gd name="connsiteX45" fmla="*/ 81952 w 7538114"/>
              <a:gd name="connsiteY45" fmla="*/ 5928761 h 6858000"/>
              <a:gd name="connsiteX46" fmla="*/ 67420 w 7538114"/>
              <a:gd name="connsiteY46" fmla="*/ 5787247 h 6858000"/>
              <a:gd name="connsiteX47" fmla="*/ 50760 w 7538114"/>
              <a:gd name="connsiteY47" fmla="*/ 5710700 h 6858000"/>
              <a:gd name="connsiteX48" fmla="*/ 42956 w 7538114"/>
              <a:gd name="connsiteY48" fmla="*/ 5641754 h 6858000"/>
              <a:gd name="connsiteX49" fmla="*/ 29695 w 7538114"/>
              <a:gd name="connsiteY49" fmla="*/ 5602326 h 6858000"/>
              <a:gd name="connsiteX50" fmla="*/ 18841 w 7538114"/>
              <a:gd name="connsiteY50" fmla="*/ 5570885 h 6858000"/>
              <a:gd name="connsiteX51" fmla="*/ 9977 w 7538114"/>
              <a:gd name="connsiteY51" fmla="*/ 5543492 h 6858000"/>
              <a:gd name="connsiteX52" fmla="*/ 5255 w 7538114"/>
              <a:gd name="connsiteY52" fmla="*/ 5531024 h 6858000"/>
              <a:gd name="connsiteX53" fmla="*/ 5447 w 7538114"/>
              <a:gd name="connsiteY53" fmla="*/ 5527845 h 6858000"/>
              <a:gd name="connsiteX54" fmla="*/ 0 w 7538114"/>
              <a:gd name="connsiteY54" fmla="*/ 5507724 h 6858000"/>
              <a:gd name="connsiteX55" fmla="*/ 435 w 7538114"/>
              <a:gd name="connsiteY55" fmla="*/ 5507045 h 6858000"/>
              <a:gd name="connsiteX56" fmla="*/ 1128 w 7538114"/>
              <a:gd name="connsiteY56" fmla="*/ 5499619 h 6858000"/>
              <a:gd name="connsiteX57" fmla="*/ 1291 w 7538114"/>
              <a:gd name="connsiteY57" fmla="*/ 5486342 h 6858000"/>
              <a:gd name="connsiteX58" fmla="*/ 7976 w 7538114"/>
              <a:gd name="connsiteY58" fmla="*/ 5450755 h 6858000"/>
              <a:gd name="connsiteX59" fmla="*/ 2355 w 7538114"/>
              <a:gd name="connsiteY59" fmla="*/ 5429732 h 6858000"/>
              <a:gd name="connsiteX60" fmla="*/ 1499 w 7538114"/>
              <a:gd name="connsiteY60" fmla="*/ 5370432 h 6858000"/>
              <a:gd name="connsiteX61" fmla="*/ 11483 w 7538114"/>
              <a:gd name="connsiteY61" fmla="*/ 5308330 h 6858000"/>
              <a:gd name="connsiteX62" fmla="*/ 12793 w 7538114"/>
              <a:gd name="connsiteY62" fmla="*/ 5246026 h 6858000"/>
              <a:gd name="connsiteX63" fmla="*/ 12525 w 7538114"/>
              <a:gd name="connsiteY63" fmla="*/ 5223468 h 6858000"/>
              <a:gd name="connsiteX64" fmla="*/ 15322 w 7538114"/>
              <a:gd name="connsiteY64" fmla="*/ 5183258 h 6858000"/>
              <a:gd name="connsiteX65" fmla="*/ 18633 w 7538114"/>
              <a:gd name="connsiteY65" fmla="*/ 5164842 h 6858000"/>
              <a:gd name="connsiteX66" fmla="*/ 18428 w 7538114"/>
              <a:gd name="connsiteY66" fmla="*/ 5164034 h 6858000"/>
              <a:gd name="connsiteX67" fmla="*/ 19854 w 7538114"/>
              <a:gd name="connsiteY67" fmla="*/ 5162388 h 6858000"/>
              <a:gd name="connsiteX68" fmla="*/ 20514 w 7538114"/>
              <a:gd name="connsiteY68" fmla="*/ 5158981 h 6858000"/>
              <a:gd name="connsiteX69" fmla="*/ 20089 w 7538114"/>
              <a:gd name="connsiteY69" fmla="*/ 5149681 h 6858000"/>
              <a:gd name="connsiteX70" fmla="*/ 19561 w 7538114"/>
              <a:gd name="connsiteY70" fmla="*/ 5146183 h 6858000"/>
              <a:gd name="connsiteX71" fmla="*/ 19571 w 7538114"/>
              <a:gd name="connsiteY71" fmla="*/ 5141065 h 6858000"/>
              <a:gd name="connsiteX72" fmla="*/ 19690 w 7538114"/>
              <a:gd name="connsiteY72" fmla="*/ 5140937 h 6858000"/>
              <a:gd name="connsiteX73" fmla="*/ 19471 w 7538114"/>
              <a:gd name="connsiteY73" fmla="*/ 5136144 h 6858000"/>
              <a:gd name="connsiteX74" fmla="*/ 16918 w 7538114"/>
              <a:gd name="connsiteY74" fmla="*/ 5112689 h 6858000"/>
              <a:gd name="connsiteX75" fmla="*/ 28071 w 7538114"/>
              <a:gd name="connsiteY75" fmla="*/ 5081696 h 6858000"/>
              <a:gd name="connsiteX76" fmla="*/ 30005 w 7538114"/>
              <a:gd name="connsiteY76" fmla="*/ 5068879 h 6858000"/>
              <a:gd name="connsiteX77" fmla="*/ 31661 w 7538114"/>
              <a:gd name="connsiteY77" fmla="*/ 5062033 h 6858000"/>
              <a:gd name="connsiteX78" fmla="*/ 32169 w 7538114"/>
              <a:gd name="connsiteY78" fmla="*/ 5061608 h 6858000"/>
              <a:gd name="connsiteX79" fmla="*/ 27436 w 7538114"/>
              <a:gd name="connsiteY79" fmla="*/ 5021480 h 6858000"/>
              <a:gd name="connsiteX80" fmla="*/ 26614 w 7538114"/>
              <a:gd name="connsiteY80" fmla="*/ 5013906 h 6858000"/>
              <a:gd name="connsiteX81" fmla="*/ 25056 w 7538114"/>
              <a:gd name="connsiteY81" fmla="*/ 5011767 h 6858000"/>
              <a:gd name="connsiteX82" fmla="*/ 24513 w 7538114"/>
              <a:gd name="connsiteY82" fmla="*/ 5000592 h 6858000"/>
              <a:gd name="connsiteX83" fmla="*/ 24951 w 7538114"/>
              <a:gd name="connsiteY83" fmla="*/ 4999307 h 6858000"/>
              <a:gd name="connsiteX84" fmla="*/ 22644 w 7538114"/>
              <a:gd name="connsiteY84" fmla="*/ 4990090 h 6858000"/>
              <a:gd name="connsiteX85" fmla="*/ 18465 w 7538114"/>
              <a:gd name="connsiteY85" fmla="*/ 4982366 h 6858000"/>
              <a:gd name="connsiteX86" fmla="*/ 20888 w 7538114"/>
              <a:gd name="connsiteY86" fmla="*/ 4887310 h 6858000"/>
              <a:gd name="connsiteX87" fmla="*/ 15781 w 7538114"/>
              <a:gd name="connsiteY87" fmla="*/ 4807298 h 6858000"/>
              <a:gd name="connsiteX88" fmla="*/ 19649 w 7538114"/>
              <a:gd name="connsiteY88" fmla="*/ 4779990 h 6858000"/>
              <a:gd name="connsiteX89" fmla="*/ 21858 w 7538114"/>
              <a:gd name="connsiteY89" fmla="*/ 4664237 h 6858000"/>
              <a:gd name="connsiteX90" fmla="*/ 13583 w 7538114"/>
              <a:gd name="connsiteY90" fmla="*/ 4598607 h 6858000"/>
              <a:gd name="connsiteX91" fmla="*/ 7118 w 7538114"/>
              <a:gd name="connsiteY91" fmla="*/ 4546768 h 6858000"/>
              <a:gd name="connsiteX92" fmla="*/ 14555 w 7538114"/>
              <a:gd name="connsiteY92" fmla="*/ 4522182 h 6858000"/>
              <a:gd name="connsiteX93" fmla="*/ 17290 w 7538114"/>
              <a:gd name="connsiteY93" fmla="*/ 4509768 h 6858000"/>
              <a:gd name="connsiteX94" fmla="*/ 17421 w 7538114"/>
              <a:gd name="connsiteY94" fmla="*/ 4494586 h 6858000"/>
              <a:gd name="connsiteX95" fmla="*/ 18193 w 7538114"/>
              <a:gd name="connsiteY95" fmla="*/ 4440649 h 6858000"/>
              <a:gd name="connsiteX96" fmla="*/ 16616 w 7538114"/>
              <a:gd name="connsiteY96" fmla="*/ 4431853 h 6858000"/>
              <a:gd name="connsiteX97" fmla="*/ 19246 w 7538114"/>
              <a:gd name="connsiteY97" fmla="*/ 4403141 h 6858000"/>
              <a:gd name="connsiteX98" fmla="*/ 19623 w 7538114"/>
              <a:gd name="connsiteY98" fmla="*/ 4356631 h 6858000"/>
              <a:gd name="connsiteX99" fmla="*/ 20293 w 7538114"/>
              <a:gd name="connsiteY99" fmla="*/ 4339937 h 6858000"/>
              <a:gd name="connsiteX100" fmla="*/ 18752 w 7538114"/>
              <a:gd name="connsiteY100" fmla="*/ 4331435 h 6858000"/>
              <a:gd name="connsiteX101" fmla="*/ 24901 w 7538114"/>
              <a:gd name="connsiteY101" fmla="*/ 4320990 h 6858000"/>
              <a:gd name="connsiteX102" fmla="*/ 23734 w 7538114"/>
              <a:gd name="connsiteY102" fmla="*/ 4309111 h 6858000"/>
              <a:gd name="connsiteX103" fmla="*/ 29040 w 7538114"/>
              <a:gd name="connsiteY103" fmla="*/ 4263489 h 6858000"/>
              <a:gd name="connsiteX104" fmla="*/ 29429 w 7538114"/>
              <a:gd name="connsiteY104" fmla="*/ 4258775 h 6858000"/>
              <a:gd name="connsiteX105" fmla="*/ 33702 w 7538114"/>
              <a:gd name="connsiteY105" fmla="*/ 4248512 h 6858000"/>
              <a:gd name="connsiteX106" fmla="*/ 37356 w 7538114"/>
              <a:gd name="connsiteY106" fmla="*/ 4228644 h 6858000"/>
              <a:gd name="connsiteX107" fmla="*/ 50107 w 7538114"/>
              <a:gd name="connsiteY107" fmla="*/ 4193665 h 6858000"/>
              <a:gd name="connsiteX108" fmla="*/ 56192 w 7538114"/>
              <a:gd name="connsiteY108" fmla="*/ 4173105 h 6858000"/>
              <a:gd name="connsiteX109" fmla="*/ 61800 w 7538114"/>
              <a:gd name="connsiteY109" fmla="*/ 4159194 h 6858000"/>
              <a:gd name="connsiteX110" fmla="*/ 69720 w 7538114"/>
              <a:gd name="connsiteY110" fmla="*/ 4118135 h 6858000"/>
              <a:gd name="connsiteX111" fmla="*/ 80190 w 7538114"/>
              <a:gd name="connsiteY111" fmla="*/ 4047713 h 6858000"/>
              <a:gd name="connsiteX112" fmla="*/ 96666 w 7538114"/>
              <a:gd name="connsiteY112" fmla="*/ 3980780 h 6858000"/>
              <a:gd name="connsiteX113" fmla="*/ 107651 w 7538114"/>
              <a:gd name="connsiteY113" fmla="*/ 3941872 h 6858000"/>
              <a:gd name="connsiteX114" fmla="*/ 118444 w 7538114"/>
              <a:gd name="connsiteY114" fmla="*/ 3897465 h 6858000"/>
              <a:gd name="connsiteX115" fmla="*/ 134545 w 7538114"/>
              <a:gd name="connsiteY115" fmla="*/ 3811132 h 6858000"/>
              <a:gd name="connsiteX116" fmla="*/ 145381 w 7538114"/>
              <a:gd name="connsiteY116" fmla="*/ 3746540 h 6858000"/>
              <a:gd name="connsiteX117" fmla="*/ 146587 w 7538114"/>
              <a:gd name="connsiteY117" fmla="*/ 3670275 h 6858000"/>
              <a:gd name="connsiteX118" fmla="*/ 165690 w 7538114"/>
              <a:gd name="connsiteY118" fmla="*/ 3580981 h 6858000"/>
              <a:gd name="connsiteX119" fmla="*/ 163175 w 7538114"/>
              <a:gd name="connsiteY119" fmla="*/ 3570960 h 6858000"/>
              <a:gd name="connsiteX120" fmla="*/ 162665 w 7538114"/>
              <a:gd name="connsiteY120" fmla="*/ 3560693 h 6858000"/>
              <a:gd name="connsiteX121" fmla="*/ 163299 w 7538114"/>
              <a:gd name="connsiteY121" fmla="*/ 3559743 h 6858000"/>
              <a:gd name="connsiteX122" fmla="*/ 164777 w 7538114"/>
              <a:gd name="connsiteY122" fmla="*/ 3548721 h 6858000"/>
              <a:gd name="connsiteX123" fmla="*/ 163708 w 7538114"/>
              <a:gd name="connsiteY123" fmla="*/ 3545693 h 6858000"/>
              <a:gd name="connsiteX124" fmla="*/ 164286 w 7538114"/>
              <a:gd name="connsiteY124" fmla="*/ 3537938 h 6858000"/>
              <a:gd name="connsiteX125" fmla="*/ 164247 w 7538114"/>
              <a:gd name="connsiteY125" fmla="*/ 3522141 h 6858000"/>
              <a:gd name="connsiteX126" fmla="*/ 165343 w 7538114"/>
              <a:gd name="connsiteY126" fmla="*/ 3519672 h 6858000"/>
              <a:gd name="connsiteX127" fmla="*/ 167001 w 7538114"/>
              <a:gd name="connsiteY127" fmla="*/ 3496604 h 6858000"/>
              <a:gd name="connsiteX128" fmla="*/ 167547 w 7538114"/>
              <a:gd name="connsiteY128" fmla="*/ 3496517 h 6858000"/>
              <a:gd name="connsiteX129" fmla="*/ 170301 w 7538114"/>
              <a:gd name="connsiteY129" fmla="*/ 3491023 h 6858000"/>
              <a:gd name="connsiteX130" fmla="*/ 174371 w 7538114"/>
              <a:gd name="connsiteY130" fmla="*/ 3479998 h 6858000"/>
              <a:gd name="connsiteX131" fmla="*/ 190228 w 7538114"/>
              <a:gd name="connsiteY131" fmla="*/ 3457434 h 6858000"/>
              <a:gd name="connsiteX132" fmla="*/ 192016 w 7538114"/>
              <a:gd name="connsiteY132" fmla="*/ 3433411 h 6858000"/>
              <a:gd name="connsiteX133" fmla="*/ 192663 w 7538114"/>
              <a:gd name="connsiteY133" fmla="*/ 3428691 h 6858000"/>
              <a:gd name="connsiteX134" fmla="*/ 192793 w 7538114"/>
              <a:gd name="connsiteY134" fmla="*/ 3428643 h 6858000"/>
              <a:gd name="connsiteX135" fmla="*/ 193710 w 7538114"/>
              <a:gd name="connsiteY135" fmla="*/ 3423760 h 6858000"/>
              <a:gd name="connsiteX136" fmla="*/ 193839 w 7538114"/>
              <a:gd name="connsiteY136" fmla="*/ 3420085 h 6858000"/>
              <a:gd name="connsiteX137" fmla="*/ 195094 w 7538114"/>
              <a:gd name="connsiteY137" fmla="*/ 3410930 h 6858000"/>
              <a:gd name="connsiteX138" fmla="*/ 196311 w 7538114"/>
              <a:gd name="connsiteY138" fmla="*/ 3408092 h 6858000"/>
              <a:gd name="connsiteX139" fmla="*/ 197928 w 7538114"/>
              <a:gd name="connsiteY139" fmla="*/ 3407419 h 6858000"/>
              <a:gd name="connsiteX140" fmla="*/ 197881 w 7538114"/>
              <a:gd name="connsiteY140" fmla="*/ 3406520 h 6858000"/>
              <a:gd name="connsiteX141" fmla="*/ 204222 w 7538114"/>
              <a:gd name="connsiteY141" fmla="*/ 3391015 h 6858000"/>
              <a:gd name="connsiteX142" fmla="*/ 213950 w 7538114"/>
              <a:gd name="connsiteY142" fmla="*/ 3354361 h 6858000"/>
              <a:gd name="connsiteX143" fmla="*/ 217699 w 7538114"/>
              <a:gd name="connsiteY143" fmla="*/ 3332639 h 6858000"/>
              <a:gd name="connsiteX144" fmla="*/ 229963 w 7538114"/>
              <a:gd name="connsiteY144" fmla="*/ 3273935 h 6858000"/>
              <a:gd name="connsiteX145" fmla="*/ 243785 w 7538114"/>
              <a:gd name="connsiteY145" fmla="*/ 3215621 h 6858000"/>
              <a:gd name="connsiteX146" fmla="*/ 259175 w 7538114"/>
              <a:gd name="connsiteY146" fmla="*/ 3189909 h 6858000"/>
              <a:gd name="connsiteX147" fmla="*/ 259988 w 7538114"/>
              <a:gd name="connsiteY147" fmla="*/ 3186579 h 6858000"/>
              <a:gd name="connsiteX148" fmla="*/ 259980 w 7538114"/>
              <a:gd name="connsiteY148" fmla="*/ 3177264 h 6858000"/>
              <a:gd name="connsiteX149" fmla="*/ 259609 w 7538114"/>
              <a:gd name="connsiteY149" fmla="*/ 3173723 h 6858000"/>
              <a:gd name="connsiteX150" fmla="*/ 259848 w 7538114"/>
              <a:gd name="connsiteY150" fmla="*/ 3168622 h 6858000"/>
              <a:gd name="connsiteX151" fmla="*/ 259971 w 7538114"/>
              <a:gd name="connsiteY151" fmla="*/ 3168508 h 6858000"/>
              <a:gd name="connsiteX152" fmla="*/ 259966 w 7538114"/>
              <a:gd name="connsiteY152" fmla="*/ 3163706 h 6858000"/>
              <a:gd name="connsiteX153" fmla="*/ 258467 w 7538114"/>
              <a:gd name="connsiteY153" fmla="*/ 3140064 h 6858000"/>
              <a:gd name="connsiteX154" fmla="*/ 270990 w 7538114"/>
              <a:gd name="connsiteY154" fmla="*/ 3110288 h 6858000"/>
              <a:gd name="connsiteX155" fmla="*/ 273494 w 7538114"/>
              <a:gd name="connsiteY155" fmla="*/ 3097704 h 6858000"/>
              <a:gd name="connsiteX156" fmla="*/ 275456 w 7538114"/>
              <a:gd name="connsiteY156" fmla="*/ 3091047 h 6858000"/>
              <a:gd name="connsiteX157" fmla="*/ 275980 w 7538114"/>
              <a:gd name="connsiteY157" fmla="*/ 3090672 h 6858000"/>
              <a:gd name="connsiteX158" fmla="*/ 274486 w 7538114"/>
              <a:gd name="connsiteY158" fmla="*/ 3068004 h 6858000"/>
              <a:gd name="connsiteX159" fmla="*/ 275226 w 7538114"/>
              <a:gd name="connsiteY159" fmla="*/ 3065087 h 6858000"/>
              <a:gd name="connsiteX160" fmla="*/ 273050 w 7538114"/>
              <a:gd name="connsiteY160" fmla="*/ 3050191 h 6858000"/>
              <a:gd name="connsiteX161" fmla="*/ 272566 w 7538114"/>
              <a:gd name="connsiteY161" fmla="*/ 3042559 h 6858000"/>
              <a:gd name="connsiteX162" fmla="*/ 271107 w 7538114"/>
              <a:gd name="connsiteY162" fmla="*/ 3040271 h 6858000"/>
              <a:gd name="connsiteX163" fmla="*/ 271065 w 7538114"/>
              <a:gd name="connsiteY163" fmla="*/ 3029072 h 6858000"/>
              <a:gd name="connsiteX164" fmla="*/ 271558 w 7538114"/>
              <a:gd name="connsiteY164" fmla="*/ 3027835 h 6858000"/>
              <a:gd name="connsiteX165" fmla="*/ 268717 w 7538114"/>
              <a:gd name="connsiteY165" fmla="*/ 2964245 h 6858000"/>
              <a:gd name="connsiteX166" fmla="*/ 272511 w 7538114"/>
              <a:gd name="connsiteY166" fmla="*/ 2915772 h 6858000"/>
              <a:gd name="connsiteX167" fmla="*/ 270356 w 7538114"/>
              <a:gd name="connsiteY167" fmla="*/ 2825842 h 6858000"/>
              <a:gd name="connsiteX168" fmla="*/ 273897 w 7538114"/>
              <a:gd name="connsiteY168" fmla="*/ 2734957 h 6858000"/>
              <a:gd name="connsiteX169" fmla="*/ 274458 w 7538114"/>
              <a:gd name="connsiteY169" fmla="*/ 2636572 h 6858000"/>
              <a:gd name="connsiteX170" fmla="*/ 279157 w 7538114"/>
              <a:gd name="connsiteY170" fmla="*/ 2604260 h 6858000"/>
              <a:gd name="connsiteX171" fmla="*/ 288131 w 7538114"/>
              <a:gd name="connsiteY171" fmla="*/ 2582747 h 6858000"/>
              <a:gd name="connsiteX172" fmla="*/ 282516 w 7538114"/>
              <a:gd name="connsiteY172" fmla="*/ 2478755 h 6858000"/>
              <a:gd name="connsiteX173" fmla="*/ 287359 w 7538114"/>
              <a:gd name="connsiteY173" fmla="*/ 2451804 h 6858000"/>
              <a:gd name="connsiteX174" fmla="*/ 289577 w 7538114"/>
              <a:gd name="connsiteY174" fmla="*/ 2408801 h 6858000"/>
              <a:gd name="connsiteX175" fmla="*/ 293203 w 7538114"/>
              <a:gd name="connsiteY175" fmla="*/ 2392670 h 6858000"/>
              <a:gd name="connsiteX176" fmla="*/ 304183 w 7538114"/>
              <a:gd name="connsiteY176" fmla="*/ 2330165 h 6858000"/>
              <a:gd name="connsiteX177" fmla="*/ 310900 w 7538114"/>
              <a:gd name="connsiteY177" fmla="*/ 2276363 h 6858000"/>
              <a:gd name="connsiteX178" fmla="*/ 303909 w 7538114"/>
              <a:gd name="connsiteY178" fmla="*/ 2236310 h 6858000"/>
              <a:gd name="connsiteX179" fmla="*/ 306187 w 7538114"/>
              <a:gd name="connsiteY179" fmla="*/ 2232984 h 6858000"/>
              <a:gd name="connsiteX180" fmla="*/ 307158 w 7538114"/>
              <a:gd name="connsiteY180" fmla="*/ 2205763 h 6858000"/>
              <a:gd name="connsiteX181" fmla="*/ 304860 w 7538114"/>
              <a:gd name="connsiteY181" fmla="*/ 2145703 h 6858000"/>
              <a:gd name="connsiteX182" fmla="*/ 304273 w 7538114"/>
              <a:gd name="connsiteY182" fmla="*/ 2092533 h 6858000"/>
              <a:gd name="connsiteX183" fmla="*/ 301642 w 7538114"/>
              <a:gd name="connsiteY183" fmla="*/ 2057359 h 6858000"/>
              <a:gd name="connsiteX184" fmla="*/ 306736 w 7538114"/>
              <a:gd name="connsiteY184" fmla="*/ 2016105 h 6858000"/>
              <a:gd name="connsiteX185" fmla="*/ 316234 w 7538114"/>
              <a:gd name="connsiteY185" fmla="*/ 1983129 h 6858000"/>
              <a:gd name="connsiteX186" fmla="*/ 318238 w 7538114"/>
              <a:gd name="connsiteY186" fmla="*/ 1956745 h 6858000"/>
              <a:gd name="connsiteX187" fmla="*/ 311341 w 7538114"/>
              <a:gd name="connsiteY187" fmla="*/ 1950160 h 6858000"/>
              <a:gd name="connsiteX188" fmla="*/ 323556 w 7538114"/>
              <a:gd name="connsiteY188" fmla="*/ 1879546 h 6858000"/>
              <a:gd name="connsiteX189" fmla="*/ 326085 w 7538114"/>
              <a:gd name="connsiteY189" fmla="*/ 1854893 h 6858000"/>
              <a:gd name="connsiteX190" fmla="*/ 335058 w 7538114"/>
              <a:gd name="connsiteY190" fmla="*/ 1787684 h 6858000"/>
              <a:gd name="connsiteX191" fmla="*/ 345620 w 7538114"/>
              <a:gd name="connsiteY191" fmla="*/ 1720464 h 6858000"/>
              <a:gd name="connsiteX192" fmla="*/ 360760 w 7538114"/>
              <a:gd name="connsiteY192" fmla="*/ 1681196 h 6858000"/>
              <a:gd name="connsiteX193" fmla="*/ 368483 w 7538114"/>
              <a:gd name="connsiteY193" fmla="*/ 1625881 h 6858000"/>
              <a:gd name="connsiteX194" fmla="*/ 371077 w 7538114"/>
              <a:gd name="connsiteY194" fmla="*/ 1616704 h 6858000"/>
              <a:gd name="connsiteX195" fmla="*/ 383008 w 7538114"/>
              <a:gd name="connsiteY195" fmla="*/ 1551493 h 6858000"/>
              <a:gd name="connsiteX196" fmla="*/ 384834 w 7538114"/>
              <a:gd name="connsiteY196" fmla="*/ 1475233 h 6858000"/>
              <a:gd name="connsiteX197" fmla="*/ 418371 w 7538114"/>
              <a:gd name="connsiteY197" fmla="*/ 1380155 h 6858000"/>
              <a:gd name="connsiteX198" fmla="*/ 469641 w 7538114"/>
              <a:gd name="connsiteY198" fmla="*/ 1210871 h 6858000"/>
              <a:gd name="connsiteX199" fmla="*/ 489701 w 7538114"/>
              <a:gd name="connsiteY199" fmla="*/ 1028427 h 6858000"/>
              <a:gd name="connsiteX200" fmla="*/ 486354 w 7538114"/>
              <a:gd name="connsiteY200" fmla="*/ 980383 h 6858000"/>
              <a:gd name="connsiteX201" fmla="*/ 479762 w 7538114"/>
              <a:gd name="connsiteY201" fmla="*/ 839699 h 6858000"/>
              <a:gd name="connsiteX202" fmla="*/ 445664 w 7538114"/>
              <a:gd name="connsiteY202" fmla="*/ 696545 h 6858000"/>
              <a:gd name="connsiteX203" fmla="*/ 440047 w 7538114"/>
              <a:gd name="connsiteY203" fmla="*/ 606615 h 6858000"/>
              <a:gd name="connsiteX204" fmla="*/ 431225 w 7538114"/>
              <a:gd name="connsiteY204" fmla="*/ 563889 h 6858000"/>
              <a:gd name="connsiteX205" fmla="*/ 430803 w 7538114"/>
              <a:gd name="connsiteY205" fmla="*/ 534294 h 6858000"/>
              <a:gd name="connsiteX206" fmla="*/ 429777 w 7538114"/>
              <a:gd name="connsiteY206" fmla="*/ 516548 h 6858000"/>
              <a:gd name="connsiteX207" fmla="*/ 415090 w 7538114"/>
              <a:gd name="connsiteY207" fmla="*/ 485808 h 6858000"/>
              <a:gd name="connsiteX208" fmla="*/ 410499 w 7538114"/>
              <a:gd name="connsiteY208" fmla="*/ 369873 h 6858000"/>
              <a:gd name="connsiteX209" fmla="*/ 425314 w 7538114"/>
              <a:gd name="connsiteY209" fmla="*/ 259180 h 6858000"/>
              <a:gd name="connsiteX210" fmla="*/ 383240 w 7538114"/>
              <a:gd name="connsiteY210" fmla="*/ 94173 h 6858000"/>
              <a:gd name="connsiteX211" fmla="*/ 379938 w 7538114"/>
              <a:gd name="connsiteY211" fmla="*/ 77267 h 6858000"/>
              <a:gd name="connsiteX212" fmla="*/ 373430 w 7538114"/>
              <a:gd name="connsiteY212" fmla="*/ 388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538114" h="6858000">
                <a:moveTo>
                  <a:pt x="366246" y="0"/>
                </a:moveTo>
                <a:lnTo>
                  <a:pt x="2830292" y="0"/>
                </a:lnTo>
                <a:lnTo>
                  <a:pt x="3903260" y="0"/>
                </a:lnTo>
                <a:lnTo>
                  <a:pt x="4597266" y="0"/>
                </a:lnTo>
                <a:lnTo>
                  <a:pt x="7192370" y="0"/>
                </a:lnTo>
                <a:lnTo>
                  <a:pt x="7538114" y="0"/>
                </a:lnTo>
                <a:lnTo>
                  <a:pt x="7538114" y="6858000"/>
                </a:lnTo>
                <a:lnTo>
                  <a:pt x="7192370" y="6858000"/>
                </a:lnTo>
                <a:lnTo>
                  <a:pt x="4597266" y="6858000"/>
                </a:lnTo>
                <a:lnTo>
                  <a:pt x="3903260" y="6858000"/>
                </a:lnTo>
                <a:lnTo>
                  <a:pt x="2830292" y="6858000"/>
                </a:lnTo>
                <a:lnTo>
                  <a:pt x="170314" y="6858000"/>
                </a:lnTo>
                <a:cubicBezTo>
                  <a:pt x="170323" y="6857920"/>
                  <a:pt x="170332" y="6857839"/>
                  <a:pt x="170341" y="6857759"/>
                </a:cubicBezTo>
                <a:lnTo>
                  <a:pt x="173485" y="6852129"/>
                </a:lnTo>
                <a:lnTo>
                  <a:pt x="167544" y="6830335"/>
                </a:lnTo>
                <a:cubicBezTo>
                  <a:pt x="165474" y="6819600"/>
                  <a:pt x="164100" y="6808301"/>
                  <a:pt x="163472" y="6796707"/>
                </a:cubicBezTo>
                <a:cubicBezTo>
                  <a:pt x="167658" y="6794106"/>
                  <a:pt x="161711" y="6785006"/>
                  <a:pt x="160535" y="6780725"/>
                </a:cubicBezTo>
                <a:cubicBezTo>
                  <a:pt x="163268" y="6780680"/>
                  <a:pt x="164578" y="6771195"/>
                  <a:pt x="162318" y="6767829"/>
                </a:cubicBezTo>
                <a:cubicBezTo>
                  <a:pt x="152545" y="6697090"/>
                  <a:pt x="178083" y="6736894"/>
                  <a:pt x="162771" y="6694444"/>
                </a:cubicBezTo>
                <a:cubicBezTo>
                  <a:pt x="161971" y="6687342"/>
                  <a:pt x="163342" y="6682014"/>
                  <a:pt x="165604" y="6677569"/>
                </a:cubicBezTo>
                <a:lnTo>
                  <a:pt x="171255" y="6669571"/>
                </a:lnTo>
                <a:lnTo>
                  <a:pt x="169240" y="6663304"/>
                </a:lnTo>
                <a:cubicBezTo>
                  <a:pt x="169082" y="6639651"/>
                  <a:pt x="174873" y="6632678"/>
                  <a:pt x="169039" y="6618916"/>
                </a:cubicBezTo>
                <a:cubicBezTo>
                  <a:pt x="181164" y="6598580"/>
                  <a:pt x="170248" y="6605428"/>
                  <a:pt x="168392" y="6589960"/>
                </a:cubicBezTo>
                <a:cubicBezTo>
                  <a:pt x="165975" y="6577758"/>
                  <a:pt x="161323" y="6600160"/>
                  <a:pt x="160636" y="6588200"/>
                </a:cubicBezTo>
                <a:cubicBezTo>
                  <a:pt x="163766" y="6575263"/>
                  <a:pt x="154044" y="6575871"/>
                  <a:pt x="157872" y="6562416"/>
                </a:cubicBezTo>
                <a:cubicBezTo>
                  <a:pt x="165196" y="6565685"/>
                  <a:pt x="156453" y="6535866"/>
                  <a:pt x="162851" y="6534939"/>
                </a:cubicBezTo>
                <a:cubicBezTo>
                  <a:pt x="153702" y="6523511"/>
                  <a:pt x="164973" y="6517769"/>
                  <a:pt x="162153" y="6502552"/>
                </a:cubicBezTo>
                <a:cubicBezTo>
                  <a:pt x="158692" y="6495386"/>
                  <a:pt x="158098" y="6490216"/>
                  <a:pt x="161821" y="6483172"/>
                </a:cubicBezTo>
                <a:cubicBezTo>
                  <a:pt x="144969" y="6450162"/>
                  <a:pt x="161066" y="6463202"/>
                  <a:pt x="154586" y="6432309"/>
                </a:cubicBezTo>
                <a:cubicBezTo>
                  <a:pt x="147771" y="6405695"/>
                  <a:pt x="143349" y="6375524"/>
                  <a:pt x="127078" y="6349783"/>
                </a:cubicBezTo>
                <a:cubicBezTo>
                  <a:pt x="122468" y="6345058"/>
                  <a:pt x="120723" y="6333456"/>
                  <a:pt x="123181" y="6323872"/>
                </a:cubicBezTo>
                <a:cubicBezTo>
                  <a:pt x="123604" y="6322225"/>
                  <a:pt x="124138" y="6320698"/>
                  <a:pt x="124767" y="6319343"/>
                </a:cubicBezTo>
                <a:cubicBezTo>
                  <a:pt x="122278" y="6297089"/>
                  <a:pt x="111161" y="6215694"/>
                  <a:pt x="108246" y="6190348"/>
                </a:cubicBezTo>
                <a:cubicBezTo>
                  <a:pt x="114169" y="6188296"/>
                  <a:pt x="103482" y="6175479"/>
                  <a:pt x="107279" y="6167269"/>
                </a:cubicBezTo>
                <a:cubicBezTo>
                  <a:pt x="110610" y="6161389"/>
                  <a:pt x="108145" y="6156128"/>
                  <a:pt x="107883" y="6149986"/>
                </a:cubicBezTo>
                <a:cubicBezTo>
                  <a:pt x="110502" y="6141894"/>
                  <a:pt x="105773" y="6115502"/>
                  <a:pt x="102380" y="6108622"/>
                </a:cubicBezTo>
                <a:cubicBezTo>
                  <a:pt x="90593" y="6092179"/>
                  <a:pt x="99346" y="6054816"/>
                  <a:pt x="90314" y="6041155"/>
                </a:cubicBezTo>
                <a:cubicBezTo>
                  <a:pt x="88990" y="6036198"/>
                  <a:pt x="88454" y="6031348"/>
                  <a:pt x="88409" y="6026587"/>
                </a:cubicBezTo>
                <a:lnTo>
                  <a:pt x="89403" y="6013265"/>
                </a:lnTo>
                <a:lnTo>
                  <a:pt x="91927" y="6009478"/>
                </a:lnTo>
                <a:lnTo>
                  <a:pt x="91302" y="6001336"/>
                </a:lnTo>
                <a:cubicBezTo>
                  <a:pt x="91431" y="6000558"/>
                  <a:pt x="91559" y="5999781"/>
                  <a:pt x="91687" y="5999003"/>
                </a:cubicBezTo>
                <a:cubicBezTo>
                  <a:pt x="92431" y="5994547"/>
                  <a:pt x="93080" y="5990148"/>
                  <a:pt x="93336" y="5985795"/>
                </a:cubicBezTo>
                <a:cubicBezTo>
                  <a:pt x="80676" y="5991520"/>
                  <a:pt x="93430" y="5949705"/>
                  <a:pt x="83190" y="5961758"/>
                </a:cubicBezTo>
                <a:cubicBezTo>
                  <a:pt x="82399" y="5938832"/>
                  <a:pt x="72862" y="5956319"/>
                  <a:pt x="81952" y="5928761"/>
                </a:cubicBezTo>
                <a:cubicBezTo>
                  <a:pt x="79324" y="5899676"/>
                  <a:pt x="72619" y="5823590"/>
                  <a:pt x="67420" y="5787247"/>
                </a:cubicBezTo>
                <a:cubicBezTo>
                  <a:pt x="53530" y="5750058"/>
                  <a:pt x="57730" y="5736292"/>
                  <a:pt x="50760" y="5710700"/>
                </a:cubicBezTo>
                <a:cubicBezTo>
                  <a:pt x="47368" y="5660911"/>
                  <a:pt x="30723" y="5663675"/>
                  <a:pt x="42956" y="5641754"/>
                </a:cubicBezTo>
                <a:cubicBezTo>
                  <a:pt x="39970" y="5608358"/>
                  <a:pt x="24769" y="5637338"/>
                  <a:pt x="29695" y="5602326"/>
                </a:cubicBezTo>
                <a:cubicBezTo>
                  <a:pt x="27700" y="5601239"/>
                  <a:pt x="20274" y="5573144"/>
                  <a:pt x="18841" y="5570885"/>
                </a:cubicBezTo>
                <a:lnTo>
                  <a:pt x="9977" y="5543492"/>
                </a:lnTo>
                <a:lnTo>
                  <a:pt x="5255" y="5531024"/>
                </a:lnTo>
                <a:lnTo>
                  <a:pt x="5447" y="5527845"/>
                </a:lnTo>
                <a:lnTo>
                  <a:pt x="0" y="5507724"/>
                </a:lnTo>
                <a:lnTo>
                  <a:pt x="435" y="5507045"/>
                </a:lnTo>
                <a:cubicBezTo>
                  <a:pt x="1286" y="5505065"/>
                  <a:pt x="1681" y="5502734"/>
                  <a:pt x="1128" y="5499619"/>
                </a:cubicBezTo>
                <a:cubicBezTo>
                  <a:pt x="9450" y="5498516"/>
                  <a:pt x="3652" y="5495435"/>
                  <a:pt x="1291" y="5486342"/>
                </a:cubicBezTo>
                <a:cubicBezTo>
                  <a:pt x="13688" y="5482600"/>
                  <a:pt x="2464" y="5460320"/>
                  <a:pt x="7976" y="5450755"/>
                </a:cubicBezTo>
                <a:cubicBezTo>
                  <a:pt x="5962" y="5444157"/>
                  <a:pt x="4058" y="5437113"/>
                  <a:pt x="2355" y="5429732"/>
                </a:cubicBezTo>
                <a:lnTo>
                  <a:pt x="1499" y="5370432"/>
                </a:lnTo>
                <a:lnTo>
                  <a:pt x="11483" y="5308330"/>
                </a:lnTo>
                <a:cubicBezTo>
                  <a:pt x="11701" y="5285359"/>
                  <a:pt x="15408" y="5265468"/>
                  <a:pt x="12793" y="5246026"/>
                </a:cubicBezTo>
                <a:cubicBezTo>
                  <a:pt x="15678" y="5238129"/>
                  <a:pt x="16842" y="5230685"/>
                  <a:pt x="12525" y="5223468"/>
                </a:cubicBezTo>
                <a:cubicBezTo>
                  <a:pt x="13966" y="5202031"/>
                  <a:pt x="20131" y="5196842"/>
                  <a:pt x="15322" y="5183258"/>
                </a:cubicBezTo>
                <a:cubicBezTo>
                  <a:pt x="25294" y="5171214"/>
                  <a:pt x="21488" y="5170502"/>
                  <a:pt x="18633" y="5164842"/>
                </a:cubicBezTo>
                <a:cubicBezTo>
                  <a:pt x="18565" y="5164573"/>
                  <a:pt x="18496" y="5164303"/>
                  <a:pt x="18428" y="5164034"/>
                </a:cubicBezTo>
                <a:lnTo>
                  <a:pt x="19854" y="5162388"/>
                </a:lnTo>
                <a:lnTo>
                  <a:pt x="20514" y="5158981"/>
                </a:lnTo>
                <a:lnTo>
                  <a:pt x="20089" y="5149681"/>
                </a:lnTo>
                <a:lnTo>
                  <a:pt x="19561" y="5146183"/>
                </a:lnTo>
                <a:cubicBezTo>
                  <a:pt x="19336" y="5143774"/>
                  <a:pt x="19361" y="5142173"/>
                  <a:pt x="19571" y="5141065"/>
                </a:cubicBezTo>
                <a:lnTo>
                  <a:pt x="19690" y="5140937"/>
                </a:lnTo>
                <a:cubicBezTo>
                  <a:pt x="19617" y="5139339"/>
                  <a:pt x="19544" y="5137742"/>
                  <a:pt x="19471" y="5136144"/>
                </a:cubicBezTo>
                <a:cubicBezTo>
                  <a:pt x="18832" y="5128055"/>
                  <a:pt x="17958" y="5120182"/>
                  <a:pt x="16918" y="5112689"/>
                </a:cubicBezTo>
                <a:cubicBezTo>
                  <a:pt x="23464" y="5106353"/>
                  <a:pt x="15733" y="5078666"/>
                  <a:pt x="28071" y="5081696"/>
                </a:cubicBezTo>
                <a:cubicBezTo>
                  <a:pt x="27036" y="5071588"/>
                  <a:pt x="21912" y="5065475"/>
                  <a:pt x="30005" y="5068879"/>
                </a:cubicBezTo>
                <a:cubicBezTo>
                  <a:pt x="29897" y="5065551"/>
                  <a:pt x="30585" y="5063501"/>
                  <a:pt x="31661" y="5062033"/>
                </a:cubicBezTo>
                <a:lnTo>
                  <a:pt x="32169" y="5061608"/>
                </a:lnTo>
                <a:lnTo>
                  <a:pt x="27436" y="5021480"/>
                </a:lnTo>
                <a:lnTo>
                  <a:pt x="26614" y="5013906"/>
                </a:lnTo>
                <a:lnTo>
                  <a:pt x="25056" y="5011767"/>
                </a:lnTo>
                <a:cubicBezTo>
                  <a:pt x="24110" y="5009457"/>
                  <a:pt x="23701" y="5006147"/>
                  <a:pt x="24513" y="5000592"/>
                </a:cubicBezTo>
                <a:lnTo>
                  <a:pt x="24951" y="4999307"/>
                </a:lnTo>
                <a:lnTo>
                  <a:pt x="22644" y="4990090"/>
                </a:lnTo>
                <a:cubicBezTo>
                  <a:pt x="21579" y="4987122"/>
                  <a:pt x="20222" y="4984494"/>
                  <a:pt x="18465" y="4982366"/>
                </a:cubicBezTo>
                <a:cubicBezTo>
                  <a:pt x="27858" y="4950984"/>
                  <a:pt x="19264" y="4921373"/>
                  <a:pt x="20888" y="4887310"/>
                </a:cubicBezTo>
                <a:cubicBezTo>
                  <a:pt x="17563" y="4848813"/>
                  <a:pt x="18386" y="4829570"/>
                  <a:pt x="15781" y="4807298"/>
                </a:cubicBezTo>
                <a:cubicBezTo>
                  <a:pt x="15634" y="4803627"/>
                  <a:pt x="14440" y="4773874"/>
                  <a:pt x="19649" y="4779990"/>
                </a:cubicBezTo>
                <a:cubicBezTo>
                  <a:pt x="18744" y="4746827"/>
                  <a:pt x="22869" y="4698305"/>
                  <a:pt x="21858" y="4664237"/>
                </a:cubicBezTo>
                <a:cubicBezTo>
                  <a:pt x="34232" y="4642340"/>
                  <a:pt x="11268" y="4621318"/>
                  <a:pt x="13583" y="4598607"/>
                </a:cubicBezTo>
                <a:cubicBezTo>
                  <a:pt x="2193" y="4604819"/>
                  <a:pt x="19974" y="4548010"/>
                  <a:pt x="7118" y="4546768"/>
                </a:cubicBezTo>
                <a:lnTo>
                  <a:pt x="14555" y="4522182"/>
                </a:lnTo>
                <a:lnTo>
                  <a:pt x="17290" y="4509768"/>
                </a:lnTo>
                <a:cubicBezTo>
                  <a:pt x="17884" y="4505118"/>
                  <a:pt x="18021" y="4500115"/>
                  <a:pt x="17421" y="4494586"/>
                </a:cubicBezTo>
                <a:cubicBezTo>
                  <a:pt x="12327" y="4480984"/>
                  <a:pt x="18571" y="4459805"/>
                  <a:pt x="18193" y="4440649"/>
                </a:cubicBezTo>
                <a:lnTo>
                  <a:pt x="16616" y="4431853"/>
                </a:lnTo>
                <a:lnTo>
                  <a:pt x="19246" y="4403141"/>
                </a:lnTo>
                <a:cubicBezTo>
                  <a:pt x="19372" y="4387638"/>
                  <a:pt x="19497" y="4372134"/>
                  <a:pt x="19623" y="4356631"/>
                </a:cubicBezTo>
                <a:cubicBezTo>
                  <a:pt x="19508" y="4349062"/>
                  <a:pt x="15847" y="4339045"/>
                  <a:pt x="20293" y="4339937"/>
                </a:cubicBezTo>
                <a:lnTo>
                  <a:pt x="18752" y="4331435"/>
                </a:lnTo>
                <a:cubicBezTo>
                  <a:pt x="19520" y="4328277"/>
                  <a:pt x="24070" y="4324711"/>
                  <a:pt x="24901" y="4320990"/>
                </a:cubicBezTo>
                <a:lnTo>
                  <a:pt x="23734" y="4309111"/>
                </a:lnTo>
                <a:cubicBezTo>
                  <a:pt x="24423" y="4299527"/>
                  <a:pt x="28090" y="4271878"/>
                  <a:pt x="29040" y="4263489"/>
                </a:cubicBezTo>
                <a:cubicBezTo>
                  <a:pt x="29169" y="4261918"/>
                  <a:pt x="29300" y="4260346"/>
                  <a:pt x="29429" y="4258775"/>
                </a:cubicBezTo>
                <a:lnTo>
                  <a:pt x="33702" y="4248512"/>
                </a:lnTo>
                <a:cubicBezTo>
                  <a:pt x="36933" y="4241044"/>
                  <a:pt x="39109" y="4235167"/>
                  <a:pt x="37356" y="4228644"/>
                </a:cubicBezTo>
                <a:cubicBezTo>
                  <a:pt x="41530" y="4217526"/>
                  <a:pt x="53227" y="4209759"/>
                  <a:pt x="50107" y="4193665"/>
                </a:cubicBezTo>
                <a:cubicBezTo>
                  <a:pt x="55406" y="4198550"/>
                  <a:pt x="50749" y="4175793"/>
                  <a:pt x="56192" y="4173105"/>
                </a:cubicBezTo>
                <a:cubicBezTo>
                  <a:pt x="60575" y="4171863"/>
                  <a:pt x="60184" y="4164671"/>
                  <a:pt x="61800" y="4159194"/>
                </a:cubicBezTo>
                <a:cubicBezTo>
                  <a:pt x="66276" y="4155290"/>
                  <a:pt x="70363" y="4127730"/>
                  <a:pt x="69720" y="4118135"/>
                </a:cubicBezTo>
                <a:cubicBezTo>
                  <a:pt x="65265" y="4091091"/>
                  <a:pt x="83289" y="4069336"/>
                  <a:pt x="80190" y="4047713"/>
                </a:cubicBezTo>
                <a:cubicBezTo>
                  <a:pt x="84682" y="4020435"/>
                  <a:pt x="92089" y="3998420"/>
                  <a:pt x="96666" y="3980780"/>
                </a:cubicBezTo>
                <a:cubicBezTo>
                  <a:pt x="98580" y="3977851"/>
                  <a:pt x="106155" y="3945259"/>
                  <a:pt x="107651" y="3941872"/>
                </a:cubicBezTo>
                <a:cubicBezTo>
                  <a:pt x="111761" y="3922504"/>
                  <a:pt x="112043" y="3930219"/>
                  <a:pt x="118444" y="3897465"/>
                </a:cubicBezTo>
                <a:cubicBezTo>
                  <a:pt x="124996" y="3869981"/>
                  <a:pt x="127657" y="3841768"/>
                  <a:pt x="134545" y="3811132"/>
                </a:cubicBezTo>
                <a:cubicBezTo>
                  <a:pt x="143817" y="3778601"/>
                  <a:pt x="141464" y="3759343"/>
                  <a:pt x="145381" y="3746540"/>
                </a:cubicBezTo>
                <a:cubicBezTo>
                  <a:pt x="156739" y="3719637"/>
                  <a:pt x="147664" y="3711291"/>
                  <a:pt x="146587" y="3670275"/>
                </a:cubicBezTo>
                <a:cubicBezTo>
                  <a:pt x="154134" y="3638754"/>
                  <a:pt x="151397" y="3605028"/>
                  <a:pt x="165690" y="3580981"/>
                </a:cubicBezTo>
                <a:cubicBezTo>
                  <a:pt x="164433" y="3577837"/>
                  <a:pt x="163639" y="3574469"/>
                  <a:pt x="163175" y="3570960"/>
                </a:cubicBezTo>
                <a:lnTo>
                  <a:pt x="162665" y="3560693"/>
                </a:lnTo>
                <a:lnTo>
                  <a:pt x="163299" y="3559743"/>
                </a:lnTo>
                <a:cubicBezTo>
                  <a:pt x="165039" y="3554949"/>
                  <a:pt x="165246" y="3551528"/>
                  <a:pt x="164777" y="3548721"/>
                </a:cubicBezTo>
                <a:lnTo>
                  <a:pt x="163708" y="3545693"/>
                </a:lnTo>
                <a:lnTo>
                  <a:pt x="164286" y="3537938"/>
                </a:lnTo>
                <a:cubicBezTo>
                  <a:pt x="164273" y="3532672"/>
                  <a:pt x="164261" y="3527407"/>
                  <a:pt x="164247" y="3522141"/>
                </a:cubicBezTo>
                <a:lnTo>
                  <a:pt x="165343" y="3519672"/>
                </a:lnTo>
                <a:lnTo>
                  <a:pt x="167001" y="3496604"/>
                </a:lnTo>
                <a:lnTo>
                  <a:pt x="167547" y="3496517"/>
                </a:lnTo>
                <a:cubicBezTo>
                  <a:pt x="168811" y="3495796"/>
                  <a:pt x="169814" y="3494272"/>
                  <a:pt x="170301" y="3491023"/>
                </a:cubicBezTo>
                <a:cubicBezTo>
                  <a:pt x="177219" y="3499391"/>
                  <a:pt x="173541" y="3490314"/>
                  <a:pt x="174371" y="3479998"/>
                </a:cubicBezTo>
                <a:cubicBezTo>
                  <a:pt x="185299" y="3490692"/>
                  <a:pt x="183023" y="3459350"/>
                  <a:pt x="190228" y="3457434"/>
                </a:cubicBezTo>
                <a:cubicBezTo>
                  <a:pt x="190591" y="3449617"/>
                  <a:pt x="191174" y="3441542"/>
                  <a:pt x="192016" y="3433411"/>
                </a:cubicBezTo>
                <a:lnTo>
                  <a:pt x="192663" y="3428691"/>
                </a:lnTo>
                <a:cubicBezTo>
                  <a:pt x="192706" y="3428676"/>
                  <a:pt x="192750" y="3428659"/>
                  <a:pt x="192793" y="3428643"/>
                </a:cubicBezTo>
                <a:cubicBezTo>
                  <a:pt x="193186" y="3427720"/>
                  <a:pt x="193494" y="3426206"/>
                  <a:pt x="193710" y="3423760"/>
                </a:cubicBezTo>
                <a:cubicBezTo>
                  <a:pt x="193753" y="3422535"/>
                  <a:pt x="193797" y="3421310"/>
                  <a:pt x="193839" y="3420085"/>
                </a:cubicBezTo>
                <a:lnTo>
                  <a:pt x="195094" y="3410930"/>
                </a:lnTo>
                <a:lnTo>
                  <a:pt x="196311" y="3408092"/>
                </a:lnTo>
                <a:lnTo>
                  <a:pt x="197928" y="3407419"/>
                </a:lnTo>
                <a:cubicBezTo>
                  <a:pt x="197912" y="3407119"/>
                  <a:pt x="197897" y="3406820"/>
                  <a:pt x="197881" y="3406520"/>
                </a:cubicBezTo>
                <a:cubicBezTo>
                  <a:pt x="196231" y="3399306"/>
                  <a:pt x="192821" y="3396220"/>
                  <a:pt x="204222" y="3391015"/>
                </a:cubicBezTo>
                <a:cubicBezTo>
                  <a:pt x="202162" y="3374996"/>
                  <a:pt x="208811" y="3373934"/>
                  <a:pt x="213950" y="3354361"/>
                </a:cubicBezTo>
                <a:cubicBezTo>
                  <a:pt x="211218" y="3344737"/>
                  <a:pt x="213619" y="3338360"/>
                  <a:pt x="217699" y="3332639"/>
                </a:cubicBezTo>
                <a:cubicBezTo>
                  <a:pt x="218717" y="3312409"/>
                  <a:pt x="225688" y="3295747"/>
                  <a:pt x="229963" y="3273935"/>
                </a:cubicBezTo>
                <a:cubicBezTo>
                  <a:pt x="228293" y="3248488"/>
                  <a:pt x="239257" y="3238943"/>
                  <a:pt x="243785" y="3215621"/>
                </a:cubicBezTo>
                <a:cubicBezTo>
                  <a:pt x="237893" y="3192522"/>
                  <a:pt x="253940" y="3201000"/>
                  <a:pt x="259175" y="3189909"/>
                </a:cubicBezTo>
                <a:lnTo>
                  <a:pt x="259988" y="3186579"/>
                </a:lnTo>
                <a:lnTo>
                  <a:pt x="259980" y="3177264"/>
                </a:lnTo>
                <a:lnTo>
                  <a:pt x="259609" y="3173723"/>
                </a:lnTo>
                <a:cubicBezTo>
                  <a:pt x="259490" y="3171299"/>
                  <a:pt x="259588" y="3169704"/>
                  <a:pt x="259848" y="3168622"/>
                </a:cubicBezTo>
                <a:lnTo>
                  <a:pt x="259971" y="3168508"/>
                </a:lnTo>
                <a:cubicBezTo>
                  <a:pt x="259969" y="3166907"/>
                  <a:pt x="259968" y="3165307"/>
                  <a:pt x="259966" y="3163706"/>
                </a:cubicBezTo>
                <a:cubicBezTo>
                  <a:pt x="259691" y="3155577"/>
                  <a:pt x="259171" y="3147642"/>
                  <a:pt x="258467" y="3140064"/>
                </a:cubicBezTo>
                <a:cubicBezTo>
                  <a:pt x="265286" y="3134408"/>
                  <a:pt x="258805" y="3106027"/>
                  <a:pt x="270990" y="3110288"/>
                </a:cubicBezTo>
                <a:cubicBezTo>
                  <a:pt x="270407" y="3100106"/>
                  <a:pt x="265565" y="3093497"/>
                  <a:pt x="273494" y="3097704"/>
                </a:cubicBezTo>
                <a:cubicBezTo>
                  <a:pt x="273534" y="3094376"/>
                  <a:pt x="274313" y="3092401"/>
                  <a:pt x="275456" y="3091047"/>
                </a:cubicBezTo>
                <a:lnTo>
                  <a:pt x="275980" y="3090672"/>
                </a:lnTo>
                <a:lnTo>
                  <a:pt x="274486" y="3068004"/>
                </a:lnTo>
                <a:lnTo>
                  <a:pt x="275226" y="3065087"/>
                </a:lnTo>
                <a:lnTo>
                  <a:pt x="273050" y="3050191"/>
                </a:lnTo>
                <a:cubicBezTo>
                  <a:pt x="272889" y="3047647"/>
                  <a:pt x="272728" y="3045103"/>
                  <a:pt x="272566" y="3042559"/>
                </a:cubicBezTo>
                <a:lnTo>
                  <a:pt x="271107" y="3040271"/>
                </a:lnTo>
                <a:cubicBezTo>
                  <a:pt x="270265" y="3037872"/>
                  <a:pt x="270006" y="3034528"/>
                  <a:pt x="271065" y="3029072"/>
                </a:cubicBezTo>
                <a:lnTo>
                  <a:pt x="271558" y="3027835"/>
                </a:lnTo>
                <a:cubicBezTo>
                  <a:pt x="270688" y="3024705"/>
                  <a:pt x="268559" y="2982922"/>
                  <a:pt x="268717" y="2964245"/>
                </a:cubicBezTo>
                <a:cubicBezTo>
                  <a:pt x="279502" y="2933904"/>
                  <a:pt x="269365" y="2949568"/>
                  <a:pt x="272511" y="2915772"/>
                </a:cubicBezTo>
                <a:cubicBezTo>
                  <a:pt x="272017" y="2877552"/>
                  <a:pt x="270125" y="2850992"/>
                  <a:pt x="270356" y="2825842"/>
                </a:cubicBezTo>
                <a:cubicBezTo>
                  <a:pt x="269433" y="2814032"/>
                  <a:pt x="268938" y="2727859"/>
                  <a:pt x="273897" y="2734957"/>
                </a:cubicBezTo>
                <a:cubicBezTo>
                  <a:pt x="264242" y="2698391"/>
                  <a:pt x="277769" y="2677127"/>
                  <a:pt x="274458" y="2636572"/>
                </a:cubicBezTo>
                <a:cubicBezTo>
                  <a:pt x="287792" y="2615986"/>
                  <a:pt x="275829" y="2626668"/>
                  <a:pt x="279157" y="2604260"/>
                </a:cubicBezTo>
                <a:cubicBezTo>
                  <a:pt x="279270" y="2587221"/>
                  <a:pt x="288019" y="2599786"/>
                  <a:pt x="288131" y="2582747"/>
                </a:cubicBezTo>
                <a:cubicBezTo>
                  <a:pt x="260352" y="2545890"/>
                  <a:pt x="290145" y="2525479"/>
                  <a:pt x="282516" y="2478755"/>
                </a:cubicBezTo>
                <a:lnTo>
                  <a:pt x="287359" y="2451804"/>
                </a:lnTo>
                <a:cubicBezTo>
                  <a:pt x="285426" y="2443087"/>
                  <a:pt x="285710" y="2414879"/>
                  <a:pt x="289577" y="2408801"/>
                </a:cubicBezTo>
                <a:cubicBezTo>
                  <a:pt x="290424" y="2402768"/>
                  <a:pt x="289064" y="2396183"/>
                  <a:pt x="293203" y="2392670"/>
                </a:cubicBezTo>
                <a:cubicBezTo>
                  <a:pt x="295637" y="2379564"/>
                  <a:pt x="301233" y="2349549"/>
                  <a:pt x="304183" y="2330165"/>
                </a:cubicBezTo>
                <a:cubicBezTo>
                  <a:pt x="298973" y="2319718"/>
                  <a:pt x="309550" y="2303314"/>
                  <a:pt x="310900" y="2276363"/>
                </a:cubicBezTo>
                <a:cubicBezTo>
                  <a:pt x="304874" y="2264930"/>
                  <a:pt x="311891" y="2258198"/>
                  <a:pt x="303909" y="2236310"/>
                </a:cubicBezTo>
                <a:cubicBezTo>
                  <a:pt x="304734" y="2235412"/>
                  <a:pt x="305502" y="2234293"/>
                  <a:pt x="306187" y="2232984"/>
                </a:cubicBezTo>
                <a:cubicBezTo>
                  <a:pt x="310170" y="2225381"/>
                  <a:pt x="310605" y="2213194"/>
                  <a:pt x="307158" y="2205763"/>
                </a:cubicBezTo>
                <a:cubicBezTo>
                  <a:pt x="296601" y="2170883"/>
                  <a:pt x="306474" y="2175442"/>
                  <a:pt x="304860" y="2145703"/>
                </a:cubicBezTo>
                <a:cubicBezTo>
                  <a:pt x="304314" y="2112090"/>
                  <a:pt x="314083" y="2134724"/>
                  <a:pt x="304273" y="2092533"/>
                </a:cubicBezTo>
                <a:cubicBezTo>
                  <a:pt x="308983" y="2088154"/>
                  <a:pt x="303590" y="2066396"/>
                  <a:pt x="301642" y="2057359"/>
                </a:cubicBezTo>
                <a:cubicBezTo>
                  <a:pt x="301720" y="2041038"/>
                  <a:pt x="313213" y="2032807"/>
                  <a:pt x="306736" y="2016105"/>
                </a:cubicBezTo>
                <a:cubicBezTo>
                  <a:pt x="312847" y="2019262"/>
                  <a:pt x="310007" y="1975377"/>
                  <a:pt x="316234" y="1983129"/>
                </a:cubicBezTo>
                <a:cubicBezTo>
                  <a:pt x="322177" y="1972692"/>
                  <a:pt x="313034" y="1967129"/>
                  <a:pt x="318238" y="1956745"/>
                </a:cubicBezTo>
                <a:cubicBezTo>
                  <a:pt x="319718" y="1944884"/>
                  <a:pt x="311423" y="1963350"/>
                  <a:pt x="311341" y="1950160"/>
                </a:cubicBezTo>
                <a:lnTo>
                  <a:pt x="323556" y="1879546"/>
                </a:lnTo>
                <a:cubicBezTo>
                  <a:pt x="320263" y="1869846"/>
                  <a:pt x="322312" y="1862247"/>
                  <a:pt x="326085" y="1854893"/>
                </a:cubicBezTo>
                <a:cubicBezTo>
                  <a:pt x="325955" y="1832625"/>
                  <a:pt x="332007" y="1812578"/>
                  <a:pt x="335058" y="1787684"/>
                </a:cubicBezTo>
                <a:cubicBezTo>
                  <a:pt x="331933" y="1760490"/>
                  <a:pt x="342400" y="1747069"/>
                  <a:pt x="345620" y="1720464"/>
                </a:cubicBezTo>
                <a:cubicBezTo>
                  <a:pt x="337355" y="1693643"/>
                  <a:pt x="360215" y="1703686"/>
                  <a:pt x="360760" y="1681196"/>
                </a:cubicBezTo>
                <a:cubicBezTo>
                  <a:pt x="353923" y="1644243"/>
                  <a:pt x="368449" y="1682451"/>
                  <a:pt x="368483" y="1625881"/>
                </a:cubicBezTo>
                <a:cubicBezTo>
                  <a:pt x="367181" y="1622619"/>
                  <a:pt x="369088" y="1615868"/>
                  <a:pt x="371077" y="1616704"/>
                </a:cubicBezTo>
                <a:cubicBezTo>
                  <a:pt x="371005" y="1604306"/>
                  <a:pt x="384453" y="1569256"/>
                  <a:pt x="383008" y="1551493"/>
                </a:cubicBezTo>
                <a:cubicBezTo>
                  <a:pt x="390598" y="1517303"/>
                  <a:pt x="381821" y="1500132"/>
                  <a:pt x="384834" y="1475233"/>
                </a:cubicBezTo>
                <a:cubicBezTo>
                  <a:pt x="393221" y="1446677"/>
                  <a:pt x="400498" y="1430031"/>
                  <a:pt x="418371" y="1380155"/>
                </a:cubicBezTo>
                <a:lnTo>
                  <a:pt x="469641" y="1210871"/>
                </a:lnTo>
                <a:cubicBezTo>
                  <a:pt x="507460" y="1148093"/>
                  <a:pt x="486915" y="1066841"/>
                  <a:pt x="489701" y="1028427"/>
                </a:cubicBezTo>
                <a:cubicBezTo>
                  <a:pt x="478454" y="1012506"/>
                  <a:pt x="490925" y="999600"/>
                  <a:pt x="486354" y="980383"/>
                </a:cubicBezTo>
                <a:cubicBezTo>
                  <a:pt x="483880" y="937629"/>
                  <a:pt x="471099" y="895192"/>
                  <a:pt x="479762" y="839699"/>
                </a:cubicBezTo>
                <a:cubicBezTo>
                  <a:pt x="444550" y="814685"/>
                  <a:pt x="465776" y="749644"/>
                  <a:pt x="445664" y="696545"/>
                </a:cubicBezTo>
                <a:cubicBezTo>
                  <a:pt x="441558" y="665722"/>
                  <a:pt x="459046" y="617297"/>
                  <a:pt x="440047" y="606615"/>
                </a:cubicBezTo>
                <a:cubicBezTo>
                  <a:pt x="451675" y="592509"/>
                  <a:pt x="432892" y="579307"/>
                  <a:pt x="431225" y="563889"/>
                </a:cubicBezTo>
                <a:cubicBezTo>
                  <a:pt x="438618" y="551582"/>
                  <a:pt x="432225" y="545475"/>
                  <a:pt x="430803" y="534294"/>
                </a:cubicBezTo>
                <a:cubicBezTo>
                  <a:pt x="435364" y="529230"/>
                  <a:pt x="435126" y="519767"/>
                  <a:pt x="429777" y="516548"/>
                </a:cubicBezTo>
                <a:cubicBezTo>
                  <a:pt x="417444" y="521116"/>
                  <a:pt x="423596" y="488251"/>
                  <a:pt x="415090" y="485808"/>
                </a:cubicBezTo>
                <a:cubicBezTo>
                  <a:pt x="413316" y="466733"/>
                  <a:pt x="424116" y="383903"/>
                  <a:pt x="410499" y="369873"/>
                </a:cubicBezTo>
                <a:cubicBezTo>
                  <a:pt x="404034" y="331308"/>
                  <a:pt x="425696" y="275570"/>
                  <a:pt x="425314" y="259180"/>
                </a:cubicBezTo>
                <a:cubicBezTo>
                  <a:pt x="450188" y="242918"/>
                  <a:pt x="384634" y="163766"/>
                  <a:pt x="383240" y="94173"/>
                </a:cubicBezTo>
                <a:cubicBezTo>
                  <a:pt x="385641" y="84795"/>
                  <a:pt x="385609" y="79782"/>
                  <a:pt x="379938" y="77267"/>
                </a:cubicBezTo>
                <a:cubicBezTo>
                  <a:pt x="378301" y="68220"/>
                  <a:pt x="376144" y="54774"/>
                  <a:pt x="373430" y="3885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9A7A4EB-DFC2-43B4-BE58-8225830D737D}"/>
              </a:ext>
            </a:extLst>
          </p:cNvPr>
          <p:cNvSpPr>
            <a:spLocks noGrp="1"/>
          </p:cNvSpPr>
          <p:nvPr>
            <p:ph type="title"/>
          </p:nvPr>
        </p:nvSpPr>
        <p:spPr>
          <a:xfrm>
            <a:off x="5591175" y="609600"/>
            <a:ext cx="6052185" cy="1322887"/>
          </a:xfrm>
        </p:spPr>
        <p:txBody>
          <a:bodyPr vert="horz" lIns="91440" tIns="45720" rIns="91440" bIns="45720" rtlCol="0">
            <a:normAutofit/>
          </a:bodyPr>
          <a:lstStyle/>
          <a:p>
            <a:r>
              <a:rPr lang="en-GB" sz="3600" b="0" i="0" u="none" strike="noStrike" baseline="0" dirty="0">
                <a:solidFill>
                  <a:srgbClr val="000000"/>
                </a:solidFill>
                <a:latin typeface="Calibri Light" panose="020F0302020204030204" pitchFamily="34" charset="0"/>
                <a:cs typeface="Calibri Light" panose="020F0302020204030204" pitchFamily="34" charset="0"/>
              </a:rPr>
              <a:t>PATHWAY FROM SCHOOL TO NANOSCIENCE </a:t>
            </a:r>
            <a:endParaRPr lang="en-US" sz="3600" dirty="0">
              <a:latin typeface="Calibri Light" panose="020F0302020204030204" pitchFamily="34" charset="0"/>
              <a:cs typeface="Calibri Light" panose="020F0302020204030204" pitchFamily="34" charset="0"/>
            </a:endParaRPr>
          </a:p>
        </p:txBody>
      </p:sp>
      <p:pic>
        <p:nvPicPr>
          <p:cNvPr id="5" name="Content Placeholder 4">
            <a:extLst>
              <a:ext uri="{FF2B5EF4-FFF2-40B4-BE49-F238E27FC236}">
                <a16:creationId xmlns:a16="http://schemas.microsoft.com/office/drawing/2014/main" id="{A75E0437-3CFB-4B44-AEE4-5596F001C599}"/>
              </a:ext>
            </a:extLst>
          </p:cNvPr>
          <p:cNvPicPr>
            <a:picLocks noChangeAspect="1"/>
          </p:cNvPicPr>
          <p:nvPr/>
        </p:nvPicPr>
        <p:blipFill>
          <a:blip r:embed="rId2">
            <a:extLst>
              <a:ext uri="{28A0092B-C50C-407E-A947-70E740481C1C}">
                <a14:useLocalDpi xmlns:a14="http://schemas.microsoft.com/office/drawing/2010/main" val="0"/>
              </a:ext>
            </a:extLst>
          </a:blip>
          <a:srcRect t="9303" b="9303"/>
          <a:stretch/>
        </p:blipFill>
        <p:spPr>
          <a:xfrm>
            <a:off x="308969" y="2050626"/>
            <a:ext cx="4900873" cy="2756747"/>
          </a:xfrm>
          <a:prstGeom prst="rect">
            <a:avLst/>
          </a:prstGeom>
        </p:spPr>
      </p:pic>
      <p:sp>
        <p:nvSpPr>
          <p:cNvPr id="32" name="Content Placeholder 31">
            <a:extLst>
              <a:ext uri="{FF2B5EF4-FFF2-40B4-BE49-F238E27FC236}">
                <a16:creationId xmlns:a16="http://schemas.microsoft.com/office/drawing/2014/main" id="{11A79361-AF0F-4E9A-AFC3-B2EC4F853009}"/>
              </a:ext>
            </a:extLst>
          </p:cNvPr>
          <p:cNvSpPr>
            <a:spLocks noGrp="1"/>
          </p:cNvSpPr>
          <p:nvPr>
            <p:ph idx="1"/>
          </p:nvPr>
        </p:nvSpPr>
        <p:spPr>
          <a:xfrm>
            <a:off x="5591175" y="2194102"/>
            <a:ext cx="6134100" cy="4406723"/>
          </a:xfrm>
        </p:spPr>
        <p:txBody>
          <a:bodyPr>
            <a:normAutofit/>
          </a:bodyPr>
          <a:lstStyle/>
          <a:p>
            <a:r>
              <a:rPr lang="en-GB" sz="1800" b="0" i="0" u="none" strike="noStrike" baseline="0" dirty="0">
                <a:solidFill>
                  <a:srgbClr val="000000"/>
                </a:solidFill>
                <a:latin typeface="Calibri Light" panose="020F0302020204030204" pitchFamily="34" charset="0"/>
                <a:cs typeface="Calibri Light" panose="020F0302020204030204" pitchFamily="34" charset="0"/>
              </a:rPr>
              <a:t>Yashaswi says that students should certainly consider studying </a:t>
            </a:r>
            <a:r>
              <a:rPr lang="en-GB" sz="18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physics</a:t>
            </a:r>
            <a:r>
              <a:rPr lang="en-GB" sz="1800" b="0" i="0" u="none" strike="noStrike" baseline="0" dirty="0">
                <a:solidFill>
                  <a:srgbClr val="000000"/>
                </a:solidFill>
                <a:latin typeface="Calibri Light" panose="020F0302020204030204" pitchFamily="34" charset="0"/>
                <a:cs typeface="Calibri Light" panose="020F0302020204030204" pitchFamily="34" charset="0"/>
              </a:rPr>
              <a:t>, </a:t>
            </a:r>
            <a:r>
              <a:rPr lang="en-GB" sz="18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chemistry</a:t>
            </a:r>
            <a:r>
              <a:rPr lang="en-GB" sz="1800" b="0" i="0" u="none" strike="noStrike" baseline="0" dirty="0">
                <a:solidFill>
                  <a:srgbClr val="000000"/>
                </a:solidFill>
                <a:latin typeface="Calibri Light" panose="020F0302020204030204" pitchFamily="34" charset="0"/>
                <a:cs typeface="Calibri Light" panose="020F0302020204030204" pitchFamily="34" charset="0"/>
              </a:rPr>
              <a:t> and </a:t>
            </a:r>
            <a:r>
              <a:rPr lang="en-GB" sz="18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maths</a:t>
            </a:r>
            <a:r>
              <a:rPr lang="en-GB" sz="1800" b="0" i="0" u="none" strike="noStrike" baseline="0" dirty="0">
                <a:solidFill>
                  <a:srgbClr val="000000"/>
                </a:solidFill>
                <a:latin typeface="Calibri Light" panose="020F0302020204030204" pitchFamily="34" charset="0"/>
                <a:cs typeface="Calibri Light" panose="020F0302020204030204" pitchFamily="34" charset="0"/>
              </a:rPr>
              <a:t> in school and beyond. If there are any </a:t>
            </a:r>
            <a:r>
              <a:rPr lang="en-GB" sz="18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statistics </a:t>
            </a:r>
            <a:r>
              <a:rPr lang="en-GB" sz="1800" b="0" i="0" u="none" strike="noStrike" baseline="0" dirty="0">
                <a:solidFill>
                  <a:srgbClr val="000000"/>
                </a:solidFill>
                <a:latin typeface="Calibri Light" panose="020F0302020204030204" pitchFamily="34" charset="0"/>
                <a:cs typeface="Calibri Light" panose="020F0302020204030204" pitchFamily="34" charset="0"/>
              </a:rPr>
              <a:t>classes or modules offered you should think about taking them, as they will prove to be a big help for budding </a:t>
            </a:r>
            <a:r>
              <a:rPr lang="en-GB" sz="1800" b="0" i="0" u="none" strike="noStrike" baseline="0" dirty="0" err="1">
                <a:solidFill>
                  <a:srgbClr val="000000"/>
                </a:solidFill>
                <a:latin typeface="Calibri Light" panose="020F0302020204030204" pitchFamily="34" charset="0"/>
                <a:cs typeface="Calibri Light" panose="020F0302020204030204" pitchFamily="34" charset="0"/>
              </a:rPr>
              <a:t>nanoscientists</a:t>
            </a:r>
            <a:r>
              <a:rPr lang="en-GB" sz="1800" b="0" i="0" u="none" strike="noStrike" baseline="0" dirty="0">
                <a:solidFill>
                  <a:srgbClr val="000000"/>
                </a:solidFill>
                <a:latin typeface="Calibri Light" panose="020F0302020204030204" pitchFamily="34" charset="0"/>
                <a:cs typeface="Calibri Light" panose="020F0302020204030204" pitchFamily="34" charset="0"/>
              </a:rPr>
              <a:t>. </a:t>
            </a:r>
          </a:p>
          <a:p>
            <a:r>
              <a:rPr lang="en-GB" sz="1800" b="0" i="0" u="none" strike="noStrike" baseline="0" dirty="0">
                <a:solidFill>
                  <a:srgbClr val="000000"/>
                </a:solidFill>
                <a:latin typeface="Calibri Light" panose="020F0302020204030204" pitchFamily="34" charset="0"/>
                <a:cs typeface="Calibri Light" panose="020F0302020204030204" pitchFamily="34" charset="0"/>
              </a:rPr>
              <a:t>2 or 3 A levels, or equivalent, including maths and a science for a degree. </a:t>
            </a:r>
          </a:p>
          <a:p>
            <a:r>
              <a:rPr lang="en-GB" sz="1800" b="0" i="0" u="none" strike="noStrike" baseline="0" dirty="0">
                <a:solidFill>
                  <a:srgbClr val="000000"/>
                </a:solidFill>
                <a:latin typeface="Calibri Light" panose="020F0302020204030204" pitchFamily="34" charset="0"/>
                <a:cs typeface="Calibri Light" panose="020F0302020204030204" pitchFamily="34" charset="0"/>
              </a:rPr>
              <a:t>Relevant degree subjects include </a:t>
            </a:r>
            <a:r>
              <a:rPr lang="en-GB" sz="18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nanoscience</a:t>
            </a:r>
            <a:r>
              <a:rPr lang="en-GB" sz="1800" b="0" i="0" u="none" strike="noStrike" baseline="0" dirty="0">
                <a:solidFill>
                  <a:srgbClr val="000000"/>
                </a:solidFill>
                <a:latin typeface="Calibri Light" panose="020F0302020204030204" pitchFamily="34" charset="0"/>
                <a:cs typeface="Calibri Light" panose="020F0302020204030204" pitchFamily="34" charset="0"/>
              </a:rPr>
              <a:t>, </a:t>
            </a:r>
            <a:r>
              <a:rPr lang="en-GB" sz="18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physics</a:t>
            </a:r>
            <a:r>
              <a:rPr lang="en-GB" sz="1800" b="0" i="0" u="none" strike="noStrike" baseline="0" dirty="0">
                <a:solidFill>
                  <a:srgbClr val="000000"/>
                </a:solidFill>
                <a:latin typeface="Calibri Light" panose="020F0302020204030204" pitchFamily="34" charset="0"/>
                <a:cs typeface="Calibri Light" panose="020F0302020204030204" pitchFamily="34" charset="0"/>
              </a:rPr>
              <a:t>, </a:t>
            </a:r>
            <a:r>
              <a:rPr lang="en-GB" sz="18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chemistry</a:t>
            </a:r>
            <a:r>
              <a:rPr lang="en-GB" sz="1800" b="0" i="0" u="none" strike="noStrike" baseline="0" dirty="0">
                <a:solidFill>
                  <a:srgbClr val="000000"/>
                </a:solidFill>
                <a:latin typeface="Calibri Light" panose="020F0302020204030204" pitchFamily="34" charset="0"/>
                <a:cs typeface="Calibri Light" panose="020F0302020204030204" pitchFamily="34" charset="0"/>
              </a:rPr>
              <a:t>, </a:t>
            </a:r>
            <a:r>
              <a:rPr lang="en-GB" sz="18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electronics engineering</a:t>
            </a:r>
            <a:r>
              <a:rPr lang="en-GB" sz="1800" b="0" i="0" u="none" strike="noStrike" baseline="0" dirty="0">
                <a:solidFill>
                  <a:srgbClr val="000000"/>
                </a:solidFill>
                <a:latin typeface="Calibri Light" panose="020F0302020204030204" pitchFamily="34" charset="0"/>
                <a:cs typeface="Calibri Light" panose="020F0302020204030204" pitchFamily="34" charset="0"/>
              </a:rPr>
              <a:t>, </a:t>
            </a:r>
            <a:r>
              <a:rPr lang="en-GB" sz="18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materials science </a:t>
            </a:r>
            <a:r>
              <a:rPr lang="en-GB" sz="1800" b="0" i="0" u="none" strike="noStrike" baseline="0" dirty="0">
                <a:solidFill>
                  <a:srgbClr val="000000"/>
                </a:solidFill>
                <a:latin typeface="Calibri Light" panose="020F0302020204030204" pitchFamily="34" charset="0"/>
                <a:cs typeface="Calibri Light" panose="020F0302020204030204" pitchFamily="34" charset="0"/>
              </a:rPr>
              <a:t>and </a:t>
            </a:r>
            <a:r>
              <a:rPr lang="en-GB" sz="18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computer science</a:t>
            </a:r>
            <a:r>
              <a:rPr lang="en-GB" sz="1800" b="0" i="0" u="none" strike="noStrike" baseline="0" dirty="0">
                <a:solidFill>
                  <a:srgbClr val="000000"/>
                </a:solidFill>
                <a:latin typeface="Calibri Light" panose="020F0302020204030204" pitchFamily="34" charset="0"/>
                <a:cs typeface="Calibri Light" panose="020F0302020204030204" pitchFamily="34" charset="0"/>
              </a:rPr>
              <a:t>. </a:t>
            </a:r>
          </a:p>
          <a:p>
            <a:r>
              <a:rPr lang="en-GB" sz="1800" b="0" i="0" u="none" strike="noStrike" baseline="0" dirty="0">
                <a:solidFill>
                  <a:srgbClr val="000000"/>
                </a:solidFill>
                <a:latin typeface="Calibri Light" panose="020F0302020204030204" pitchFamily="34" charset="0"/>
                <a:cs typeface="Calibri Light" panose="020F0302020204030204" pitchFamily="34" charset="0"/>
              </a:rPr>
              <a:t>You will usually need a degree or a postgraduate Master’s qualification in nanotechnology, or a related course which includes </a:t>
            </a:r>
            <a:r>
              <a:rPr lang="en-GB" sz="1800" b="0" i="0" u="none" strike="noStrike" baseline="0" dirty="0">
                <a:solidFill>
                  <a:srgbClr val="000000"/>
                </a:solidFill>
                <a:latin typeface="Calibri Light" panose="020F0302020204030204" pitchFamily="34" charset="0"/>
                <a:cs typeface="Calibri Light" panose="020F0302020204030204" pitchFamily="34" charset="0"/>
                <a:hlinkClick r:id="rId3"/>
              </a:rPr>
              <a:t>nanotechnology</a:t>
            </a:r>
            <a:r>
              <a:rPr lang="en-GB" sz="1800" b="0" i="0" u="none" strike="noStrike" baseline="0" dirty="0">
                <a:solidFill>
                  <a:srgbClr val="000000"/>
                </a:solidFill>
                <a:latin typeface="Calibri Light" panose="020F0302020204030204" pitchFamily="34" charset="0"/>
                <a:cs typeface="Calibri Light" panose="020F0302020204030204" pitchFamily="34" charset="0"/>
              </a:rPr>
              <a:t>. </a:t>
            </a:r>
          </a:p>
        </p:txBody>
      </p:sp>
      <p:sp>
        <p:nvSpPr>
          <p:cNvPr id="3" name="TextBox 2">
            <a:extLst>
              <a:ext uri="{FF2B5EF4-FFF2-40B4-BE49-F238E27FC236}">
                <a16:creationId xmlns:a16="http://schemas.microsoft.com/office/drawing/2014/main" id="{56D1B20C-8DFA-452D-AC09-2E843201128E}"/>
              </a:ext>
            </a:extLst>
          </p:cNvPr>
          <p:cNvSpPr txBox="1"/>
          <p:nvPr/>
        </p:nvSpPr>
        <p:spPr>
          <a:xfrm>
            <a:off x="409575" y="6124575"/>
            <a:ext cx="4244311" cy="523220"/>
          </a:xfrm>
          <a:prstGeom prst="rect">
            <a:avLst/>
          </a:prstGeom>
          <a:noFill/>
        </p:spPr>
        <p:txBody>
          <a:bodyPr wrap="square" rtlCol="0">
            <a:spAutoFit/>
          </a:bodyPr>
          <a:lstStyle/>
          <a:p>
            <a:pPr algn="ctr"/>
            <a:r>
              <a:rPr lang="en-GB" sz="1400" b="0" i="1" u="none" strike="noStrike" baseline="0" dirty="0">
                <a:solidFill>
                  <a:srgbClr val="000000"/>
                </a:solidFill>
                <a:latin typeface="Calibri Light" panose="020F0302020204030204" pitchFamily="34" charset="0"/>
                <a:cs typeface="Calibri Light" panose="020F0302020204030204" pitchFamily="34" charset="0"/>
              </a:rPr>
              <a:t>Yashaswi giving a talk to the undergraduate class about options after a bachelor’s degree in science. </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09748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1000"/>
                                        <p:tgtEl>
                                          <p:spTgt spid="32">
                                            <p:txEl>
                                              <p:pRg st="0" end="0"/>
                                            </p:txEl>
                                          </p:spTgt>
                                        </p:tgtEl>
                                      </p:cBhvr>
                                    </p:animEffect>
                                    <p:anim calcmode="lin" valueType="num">
                                      <p:cBhvr>
                                        <p:cTn id="8"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
                                            <p:txEl>
                                              <p:pRg st="1" end="1"/>
                                            </p:txEl>
                                          </p:spTgt>
                                        </p:tgtEl>
                                        <p:attrNameLst>
                                          <p:attrName>style.visibility</p:attrName>
                                        </p:attrNameLst>
                                      </p:cBhvr>
                                      <p:to>
                                        <p:strVal val="visible"/>
                                      </p:to>
                                    </p:set>
                                    <p:animEffect transition="in" filter="fade">
                                      <p:cBhvr>
                                        <p:cTn id="14" dur="1000"/>
                                        <p:tgtEl>
                                          <p:spTgt spid="32">
                                            <p:txEl>
                                              <p:pRg st="1" end="1"/>
                                            </p:txEl>
                                          </p:spTgt>
                                        </p:tgtEl>
                                      </p:cBhvr>
                                    </p:animEffect>
                                    <p:anim calcmode="lin" valueType="num">
                                      <p:cBhvr>
                                        <p:cTn id="15" dur="1000" fill="hold"/>
                                        <p:tgtEl>
                                          <p:spTgt spid="3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2">
                                            <p:txEl>
                                              <p:pRg st="2" end="2"/>
                                            </p:txEl>
                                          </p:spTgt>
                                        </p:tgtEl>
                                        <p:attrNameLst>
                                          <p:attrName>style.visibility</p:attrName>
                                        </p:attrNameLst>
                                      </p:cBhvr>
                                      <p:to>
                                        <p:strVal val="visible"/>
                                      </p:to>
                                    </p:set>
                                    <p:animEffect transition="in" filter="fade">
                                      <p:cBhvr>
                                        <p:cTn id="21" dur="1000"/>
                                        <p:tgtEl>
                                          <p:spTgt spid="32">
                                            <p:txEl>
                                              <p:pRg st="2" end="2"/>
                                            </p:txEl>
                                          </p:spTgt>
                                        </p:tgtEl>
                                      </p:cBhvr>
                                    </p:animEffect>
                                    <p:anim calcmode="lin" valueType="num">
                                      <p:cBhvr>
                                        <p:cTn id="22" dur="1000" fill="hold"/>
                                        <p:tgtEl>
                                          <p:spTgt spid="3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2">
                                            <p:txEl>
                                              <p:pRg st="3" end="3"/>
                                            </p:txEl>
                                          </p:spTgt>
                                        </p:tgtEl>
                                        <p:attrNameLst>
                                          <p:attrName>style.visibility</p:attrName>
                                        </p:attrNameLst>
                                      </p:cBhvr>
                                      <p:to>
                                        <p:strVal val="visible"/>
                                      </p:to>
                                    </p:set>
                                    <p:animEffect transition="in" filter="fade">
                                      <p:cBhvr>
                                        <p:cTn id="28" dur="1000"/>
                                        <p:tgtEl>
                                          <p:spTgt spid="32">
                                            <p:txEl>
                                              <p:pRg st="3" end="3"/>
                                            </p:txEl>
                                          </p:spTgt>
                                        </p:tgtEl>
                                      </p:cBhvr>
                                    </p:animEffect>
                                    <p:anim calcmode="lin" valueType="num">
                                      <p:cBhvr>
                                        <p:cTn id="29" dur="1000" fill="hold"/>
                                        <p:tgtEl>
                                          <p:spTgt spid="3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60BA3C-A6E8-46A6-BB0C-EC9A83677F5D}"/>
              </a:ext>
            </a:extLst>
          </p:cNvPr>
          <p:cNvSpPr>
            <a:spLocks noGrp="1"/>
          </p:cNvSpPr>
          <p:nvPr>
            <p:ph type="ctrTitle"/>
          </p:nvPr>
        </p:nvSpPr>
        <p:spPr>
          <a:xfrm>
            <a:off x="0" y="4957118"/>
            <a:ext cx="2262840" cy="1362589"/>
          </a:xfrm>
        </p:spPr>
        <p:txBody>
          <a:bodyPr anchor="b">
            <a:normAutofit/>
          </a:bodyPr>
          <a:lstStyle/>
          <a:p>
            <a:r>
              <a:rPr lang="en-GB" sz="3600" dirty="0">
                <a:solidFill>
                  <a:schemeClr val="tx1">
                    <a:lumMod val="85000"/>
                    <a:lumOff val="15000"/>
                  </a:schemeClr>
                </a:solidFill>
              </a:rPr>
              <a:t>TALKING </a:t>
            </a:r>
            <a:br>
              <a:rPr lang="en-GB" sz="3600" dirty="0">
                <a:solidFill>
                  <a:schemeClr val="tx1">
                    <a:lumMod val="85000"/>
                    <a:lumOff val="15000"/>
                  </a:schemeClr>
                </a:solidFill>
              </a:rPr>
            </a:br>
            <a:r>
              <a:rPr lang="en-GB" sz="3600" dirty="0">
                <a:solidFill>
                  <a:schemeClr val="tx1">
                    <a:lumMod val="85000"/>
                    <a:lumOff val="15000"/>
                  </a:schemeClr>
                </a:solidFill>
              </a:rPr>
              <a:t>POINTS</a:t>
            </a:r>
          </a:p>
        </p:txBody>
      </p:sp>
      <p:pic>
        <p:nvPicPr>
          <p:cNvPr id="5" name="Picture 4">
            <a:extLst>
              <a:ext uri="{FF2B5EF4-FFF2-40B4-BE49-F238E27FC236}">
                <a16:creationId xmlns:a16="http://schemas.microsoft.com/office/drawing/2014/main" id="{CC07A572-FB55-4DA4-9EAC-5FEF6131E058}"/>
              </a:ext>
            </a:extLst>
          </p:cNvPr>
          <p:cNvPicPr>
            <a:picLocks noChangeAspect="1"/>
          </p:cNvPicPr>
          <p:nvPr/>
        </p:nvPicPr>
        <p:blipFill rotWithShape="1">
          <a:blip r:embed="rId2">
            <a:extLst>
              <a:ext uri="{28A0092B-C50C-407E-A947-70E740481C1C}">
                <a14:useLocalDpi xmlns:a14="http://schemas.microsoft.com/office/drawing/2010/main" val="0"/>
              </a:ext>
            </a:extLst>
          </a:blip>
          <a:srcRect t="10519" b="3647"/>
          <a:stretch/>
        </p:blipFill>
        <p:spPr>
          <a:xfrm>
            <a:off x="21" y="-369558"/>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3" name="TextBox 2">
            <a:extLst>
              <a:ext uri="{FF2B5EF4-FFF2-40B4-BE49-F238E27FC236}">
                <a16:creationId xmlns:a16="http://schemas.microsoft.com/office/drawing/2014/main" id="{C44C0502-916E-4B59-93EA-BEF7A0AAD024}"/>
              </a:ext>
            </a:extLst>
          </p:cNvPr>
          <p:cNvSpPr txBox="1"/>
          <p:nvPr/>
        </p:nvSpPr>
        <p:spPr>
          <a:xfrm>
            <a:off x="2038349" y="5137776"/>
            <a:ext cx="8943976" cy="1477328"/>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tx1">
                    <a:lumMod val="75000"/>
                    <a:lumOff val="25000"/>
                  </a:schemeClr>
                </a:solidFill>
                <a:latin typeface="+mj-lt"/>
              </a:rPr>
              <a:t>It what way do you think materials change at the nano scale? Which properties change? </a:t>
            </a:r>
          </a:p>
          <a:p>
            <a:pPr marL="285750" indent="-285750">
              <a:buFont typeface="Arial" panose="020B0604020202020204" pitchFamily="34" charset="0"/>
              <a:buChar char="•"/>
            </a:pPr>
            <a:r>
              <a:rPr lang="en-GB" dirty="0">
                <a:solidFill>
                  <a:schemeClr val="accent1">
                    <a:lumMod val="75000"/>
                  </a:schemeClr>
                </a:solidFill>
                <a:latin typeface="+mj-lt"/>
              </a:rPr>
              <a:t>Why are nanomaterials so effective as catalysts?</a:t>
            </a:r>
          </a:p>
          <a:p>
            <a:pPr marL="285750" indent="-285750">
              <a:buFont typeface="Arial" panose="020B0604020202020204" pitchFamily="34" charset="0"/>
              <a:buChar char="•"/>
            </a:pPr>
            <a:r>
              <a:rPr lang="en-GB" dirty="0">
                <a:solidFill>
                  <a:srgbClr val="006699"/>
                </a:solidFill>
                <a:latin typeface="+mj-lt"/>
              </a:rPr>
              <a:t>According to Yashaswi, what misconceptions do people have about nanoscience?</a:t>
            </a:r>
          </a:p>
          <a:p>
            <a:pPr marL="285750" indent="-285750">
              <a:buFont typeface="Arial" panose="020B0604020202020204" pitchFamily="34" charset="0"/>
              <a:buChar char="•"/>
            </a:pPr>
            <a:r>
              <a:rPr lang="en-GB" dirty="0">
                <a:solidFill>
                  <a:srgbClr val="0033CC"/>
                </a:solidFill>
                <a:latin typeface="+mj-lt"/>
              </a:rPr>
              <a:t>What financial incentive is there to study a PhD?</a:t>
            </a:r>
          </a:p>
          <a:p>
            <a:pPr marL="285750" indent="-285750">
              <a:buFont typeface="Arial" panose="020B0604020202020204" pitchFamily="34" charset="0"/>
              <a:buChar char="•"/>
            </a:pPr>
            <a:r>
              <a:rPr lang="en-GB" dirty="0">
                <a:solidFill>
                  <a:srgbClr val="000066"/>
                </a:solidFill>
                <a:latin typeface="+mj-lt"/>
              </a:rPr>
              <a:t>Of the subjects related to nanoscience, which interests you the most and why?</a:t>
            </a:r>
          </a:p>
        </p:txBody>
      </p:sp>
    </p:spTree>
    <p:extLst>
      <p:ext uri="{BB962C8B-B14F-4D97-AF65-F5344CB8AC3E}">
        <p14:creationId xmlns:p14="http://schemas.microsoft.com/office/powerpoint/2010/main" val="54552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30">
            <a:extLst>
              <a:ext uri="{FF2B5EF4-FFF2-40B4-BE49-F238E27FC236}">
                <a16:creationId xmlns:a16="http://schemas.microsoft.com/office/drawing/2014/main" id="{6897DEB4-4A88-4293-A935-9B25506C1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32">
            <a:extLst>
              <a:ext uri="{FF2B5EF4-FFF2-40B4-BE49-F238E27FC236}">
                <a16:creationId xmlns:a16="http://schemas.microsoft.com/office/drawing/2014/main" id="{FBE42BC3-6707-4CBF-9386-048B994A4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886" y="0"/>
            <a:ext cx="7538114" cy="6858000"/>
          </a:xfrm>
          <a:custGeom>
            <a:avLst/>
            <a:gdLst>
              <a:gd name="connsiteX0" fmla="*/ 366246 w 7538114"/>
              <a:gd name="connsiteY0" fmla="*/ 0 h 6858000"/>
              <a:gd name="connsiteX1" fmla="*/ 2830292 w 7538114"/>
              <a:gd name="connsiteY1" fmla="*/ 0 h 6858000"/>
              <a:gd name="connsiteX2" fmla="*/ 3903260 w 7538114"/>
              <a:gd name="connsiteY2" fmla="*/ 0 h 6858000"/>
              <a:gd name="connsiteX3" fmla="*/ 4597266 w 7538114"/>
              <a:gd name="connsiteY3" fmla="*/ 0 h 6858000"/>
              <a:gd name="connsiteX4" fmla="*/ 7192370 w 7538114"/>
              <a:gd name="connsiteY4" fmla="*/ 0 h 6858000"/>
              <a:gd name="connsiteX5" fmla="*/ 7538114 w 7538114"/>
              <a:gd name="connsiteY5" fmla="*/ 0 h 6858000"/>
              <a:gd name="connsiteX6" fmla="*/ 7538114 w 7538114"/>
              <a:gd name="connsiteY6" fmla="*/ 6858000 h 6858000"/>
              <a:gd name="connsiteX7" fmla="*/ 7192370 w 7538114"/>
              <a:gd name="connsiteY7" fmla="*/ 6858000 h 6858000"/>
              <a:gd name="connsiteX8" fmla="*/ 4597266 w 7538114"/>
              <a:gd name="connsiteY8" fmla="*/ 6858000 h 6858000"/>
              <a:gd name="connsiteX9" fmla="*/ 3903260 w 7538114"/>
              <a:gd name="connsiteY9" fmla="*/ 6858000 h 6858000"/>
              <a:gd name="connsiteX10" fmla="*/ 2830292 w 7538114"/>
              <a:gd name="connsiteY10" fmla="*/ 6858000 h 6858000"/>
              <a:gd name="connsiteX11" fmla="*/ 170314 w 7538114"/>
              <a:gd name="connsiteY11" fmla="*/ 6858000 h 6858000"/>
              <a:gd name="connsiteX12" fmla="*/ 170341 w 7538114"/>
              <a:gd name="connsiteY12" fmla="*/ 6857759 h 6858000"/>
              <a:gd name="connsiteX13" fmla="*/ 173485 w 7538114"/>
              <a:gd name="connsiteY13" fmla="*/ 6852129 h 6858000"/>
              <a:gd name="connsiteX14" fmla="*/ 167544 w 7538114"/>
              <a:gd name="connsiteY14" fmla="*/ 6830335 h 6858000"/>
              <a:gd name="connsiteX15" fmla="*/ 163472 w 7538114"/>
              <a:gd name="connsiteY15" fmla="*/ 6796707 h 6858000"/>
              <a:gd name="connsiteX16" fmla="*/ 160535 w 7538114"/>
              <a:gd name="connsiteY16" fmla="*/ 6780725 h 6858000"/>
              <a:gd name="connsiteX17" fmla="*/ 162318 w 7538114"/>
              <a:gd name="connsiteY17" fmla="*/ 6767829 h 6858000"/>
              <a:gd name="connsiteX18" fmla="*/ 162771 w 7538114"/>
              <a:gd name="connsiteY18" fmla="*/ 6694444 h 6858000"/>
              <a:gd name="connsiteX19" fmla="*/ 165604 w 7538114"/>
              <a:gd name="connsiteY19" fmla="*/ 6677569 h 6858000"/>
              <a:gd name="connsiteX20" fmla="*/ 171255 w 7538114"/>
              <a:gd name="connsiteY20" fmla="*/ 6669571 h 6858000"/>
              <a:gd name="connsiteX21" fmla="*/ 169240 w 7538114"/>
              <a:gd name="connsiteY21" fmla="*/ 6663304 h 6858000"/>
              <a:gd name="connsiteX22" fmla="*/ 169039 w 7538114"/>
              <a:gd name="connsiteY22" fmla="*/ 6618916 h 6858000"/>
              <a:gd name="connsiteX23" fmla="*/ 168392 w 7538114"/>
              <a:gd name="connsiteY23" fmla="*/ 6589960 h 6858000"/>
              <a:gd name="connsiteX24" fmla="*/ 160636 w 7538114"/>
              <a:gd name="connsiteY24" fmla="*/ 6588200 h 6858000"/>
              <a:gd name="connsiteX25" fmla="*/ 157872 w 7538114"/>
              <a:gd name="connsiteY25" fmla="*/ 6562416 h 6858000"/>
              <a:gd name="connsiteX26" fmla="*/ 162851 w 7538114"/>
              <a:gd name="connsiteY26" fmla="*/ 6534939 h 6858000"/>
              <a:gd name="connsiteX27" fmla="*/ 162153 w 7538114"/>
              <a:gd name="connsiteY27" fmla="*/ 6502552 h 6858000"/>
              <a:gd name="connsiteX28" fmla="*/ 161821 w 7538114"/>
              <a:gd name="connsiteY28" fmla="*/ 6483172 h 6858000"/>
              <a:gd name="connsiteX29" fmla="*/ 154586 w 7538114"/>
              <a:gd name="connsiteY29" fmla="*/ 6432309 h 6858000"/>
              <a:gd name="connsiteX30" fmla="*/ 127078 w 7538114"/>
              <a:gd name="connsiteY30" fmla="*/ 6349783 h 6858000"/>
              <a:gd name="connsiteX31" fmla="*/ 123181 w 7538114"/>
              <a:gd name="connsiteY31" fmla="*/ 6323872 h 6858000"/>
              <a:gd name="connsiteX32" fmla="*/ 124767 w 7538114"/>
              <a:gd name="connsiteY32" fmla="*/ 6319343 h 6858000"/>
              <a:gd name="connsiteX33" fmla="*/ 108246 w 7538114"/>
              <a:gd name="connsiteY33" fmla="*/ 6190348 h 6858000"/>
              <a:gd name="connsiteX34" fmla="*/ 107279 w 7538114"/>
              <a:gd name="connsiteY34" fmla="*/ 6167269 h 6858000"/>
              <a:gd name="connsiteX35" fmla="*/ 107883 w 7538114"/>
              <a:gd name="connsiteY35" fmla="*/ 6149986 h 6858000"/>
              <a:gd name="connsiteX36" fmla="*/ 102380 w 7538114"/>
              <a:gd name="connsiteY36" fmla="*/ 6108622 h 6858000"/>
              <a:gd name="connsiteX37" fmla="*/ 90314 w 7538114"/>
              <a:gd name="connsiteY37" fmla="*/ 6041155 h 6858000"/>
              <a:gd name="connsiteX38" fmla="*/ 88409 w 7538114"/>
              <a:gd name="connsiteY38" fmla="*/ 6026587 h 6858000"/>
              <a:gd name="connsiteX39" fmla="*/ 89403 w 7538114"/>
              <a:gd name="connsiteY39" fmla="*/ 6013265 h 6858000"/>
              <a:gd name="connsiteX40" fmla="*/ 91927 w 7538114"/>
              <a:gd name="connsiteY40" fmla="*/ 6009478 h 6858000"/>
              <a:gd name="connsiteX41" fmla="*/ 91302 w 7538114"/>
              <a:gd name="connsiteY41" fmla="*/ 6001336 h 6858000"/>
              <a:gd name="connsiteX42" fmla="*/ 91687 w 7538114"/>
              <a:gd name="connsiteY42" fmla="*/ 5999003 h 6858000"/>
              <a:gd name="connsiteX43" fmla="*/ 93336 w 7538114"/>
              <a:gd name="connsiteY43" fmla="*/ 5985795 h 6858000"/>
              <a:gd name="connsiteX44" fmla="*/ 83190 w 7538114"/>
              <a:gd name="connsiteY44" fmla="*/ 5961758 h 6858000"/>
              <a:gd name="connsiteX45" fmla="*/ 81952 w 7538114"/>
              <a:gd name="connsiteY45" fmla="*/ 5928761 h 6858000"/>
              <a:gd name="connsiteX46" fmla="*/ 67420 w 7538114"/>
              <a:gd name="connsiteY46" fmla="*/ 5787247 h 6858000"/>
              <a:gd name="connsiteX47" fmla="*/ 50760 w 7538114"/>
              <a:gd name="connsiteY47" fmla="*/ 5710700 h 6858000"/>
              <a:gd name="connsiteX48" fmla="*/ 42956 w 7538114"/>
              <a:gd name="connsiteY48" fmla="*/ 5641754 h 6858000"/>
              <a:gd name="connsiteX49" fmla="*/ 29695 w 7538114"/>
              <a:gd name="connsiteY49" fmla="*/ 5602326 h 6858000"/>
              <a:gd name="connsiteX50" fmla="*/ 18841 w 7538114"/>
              <a:gd name="connsiteY50" fmla="*/ 5570885 h 6858000"/>
              <a:gd name="connsiteX51" fmla="*/ 9977 w 7538114"/>
              <a:gd name="connsiteY51" fmla="*/ 5543492 h 6858000"/>
              <a:gd name="connsiteX52" fmla="*/ 5255 w 7538114"/>
              <a:gd name="connsiteY52" fmla="*/ 5531024 h 6858000"/>
              <a:gd name="connsiteX53" fmla="*/ 5447 w 7538114"/>
              <a:gd name="connsiteY53" fmla="*/ 5527845 h 6858000"/>
              <a:gd name="connsiteX54" fmla="*/ 0 w 7538114"/>
              <a:gd name="connsiteY54" fmla="*/ 5507724 h 6858000"/>
              <a:gd name="connsiteX55" fmla="*/ 435 w 7538114"/>
              <a:gd name="connsiteY55" fmla="*/ 5507045 h 6858000"/>
              <a:gd name="connsiteX56" fmla="*/ 1128 w 7538114"/>
              <a:gd name="connsiteY56" fmla="*/ 5499619 h 6858000"/>
              <a:gd name="connsiteX57" fmla="*/ 1291 w 7538114"/>
              <a:gd name="connsiteY57" fmla="*/ 5486342 h 6858000"/>
              <a:gd name="connsiteX58" fmla="*/ 7976 w 7538114"/>
              <a:gd name="connsiteY58" fmla="*/ 5450755 h 6858000"/>
              <a:gd name="connsiteX59" fmla="*/ 2355 w 7538114"/>
              <a:gd name="connsiteY59" fmla="*/ 5429732 h 6858000"/>
              <a:gd name="connsiteX60" fmla="*/ 1499 w 7538114"/>
              <a:gd name="connsiteY60" fmla="*/ 5370432 h 6858000"/>
              <a:gd name="connsiteX61" fmla="*/ 11483 w 7538114"/>
              <a:gd name="connsiteY61" fmla="*/ 5308330 h 6858000"/>
              <a:gd name="connsiteX62" fmla="*/ 12793 w 7538114"/>
              <a:gd name="connsiteY62" fmla="*/ 5246026 h 6858000"/>
              <a:gd name="connsiteX63" fmla="*/ 12525 w 7538114"/>
              <a:gd name="connsiteY63" fmla="*/ 5223468 h 6858000"/>
              <a:gd name="connsiteX64" fmla="*/ 15322 w 7538114"/>
              <a:gd name="connsiteY64" fmla="*/ 5183258 h 6858000"/>
              <a:gd name="connsiteX65" fmla="*/ 18633 w 7538114"/>
              <a:gd name="connsiteY65" fmla="*/ 5164842 h 6858000"/>
              <a:gd name="connsiteX66" fmla="*/ 18428 w 7538114"/>
              <a:gd name="connsiteY66" fmla="*/ 5164034 h 6858000"/>
              <a:gd name="connsiteX67" fmla="*/ 19854 w 7538114"/>
              <a:gd name="connsiteY67" fmla="*/ 5162388 h 6858000"/>
              <a:gd name="connsiteX68" fmla="*/ 20514 w 7538114"/>
              <a:gd name="connsiteY68" fmla="*/ 5158981 h 6858000"/>
              <a:gd name="connsiteX69" fmla="*/ 20089 w 7538114"/>
              <a:gd name="connsiteY69" fmla="*/ 5149681 h 6858000"/>
              <a:gd name="connsiteX70" fmla="*/ 19561 w 7538114"/>
              <a:gd name="connsiteY70" fmla="*/ 5146183 h 6858000"/>
              <a:gd name="connsiteX71" fmla="*/ 19571 w 7538114"/>
              <a:gd name="connsiteY71" fmla="*/ 5141065 h 6858000"/>
              <a:gd name="connsiteX72" fmla="*/ 19690 w 7538114"/>
              <a:gd name="connsiteY72" fmla="*/ 5140937 h 6858000"/>
              <a:gd name="connsiteX73" fmla="*/ 19471 w 7538114"/>
              <a:gd name="connsiteY73" fmla="*/ 5136144 h 6858000"/>
              <a:gd name="connsiteX74" fmla="*/ 16918 w 7538114"/>
              <a:gd name="connsiteY74" fmla="*/ 5112689 h 6858000"/>
              <a:gd name="connsiteX75" fmla="*/ 28071 w 7538114"/>
              <a:gd name="connsiteY75" fmla="*/ 5081696 h 6858000"/>
              <a:gd name="connsiteX76" fmla="*/ 30005 w 7538114"/>
              <a:gd name="connsiteY76" fmla="*/ 5068879 h 6858000"/>
              <a:gd name="connsiteX77" fmla="*/ 31661 w 7538114"/>
              <a:gd name="connsiteY77" fmla="*/ 5062033 h 6858000"/>
              <a:gd name="connsiteX78" fmla="*/ 32169 w 7538114"/>
              <a:gd name="connsiteY78" fmla="*/ 5061608 h 6858000"/>
              <a:gd name="connsiteX79" fmla="*/ 27436 w 7538114"/>
              <a:gd name="connsiteY79" fmla="*/ 5021480 h 6858000"/>
              <a:gd name="connsiteX80" fmla="*/ 26614 w 7538114"/>
              <a:gd name="connsiteY80" fmla="*/ 5013906 h 6858000"/>
              <a:gd name="connsiteX81" fmla="*/ 25056 w 7538114"/>
              <a:gd name="connsiteY81" fmla="*/ 5011767 h 6858000"/>
              <a:gd name="connsiteX82" fmla="*/ 24513 w 7538114"/>
              <a:gd name="connsiteY82" fmla="*/ 5000592 h 6858000"/>
              <a:gd name="connsiteX83" fmla="*/ 24951 w 7538114"/>
              <a:gd name="connsiteY83" fmla="*/ 4999307 h 6858000"/>
              <a:gd name="connsiteX84" fmla="*/ 22644 w 7538114"/>
              <a:gd name="connsiteY84" fmla="*/ 4990090 h 6858000"/>
              <a:gd name="connsiteX85" fmla="*/ 18465 w 7538114"/>
              <a:gd name="connsiteY85" fmla="*/ 4982366 h 6858000"/>
              <a:gd name="connsiteX86" fmla="*/ 20888 w 7538114"/>
              <a:gd name="connsiteY86" fmla="*/ 4887310 h 6858000"/>
              <a:gd name="connsiteX87" fmla="*/ 15781 w 7538114"/>
              <a:gd name="connsiteY87" fmla="*/ 4807298 h 6858000"/>
              <a:gd name="connsiteX88" fmla="*/ 19649 w 7538114"/>
              <a:gd name="connsiteY88" fmla="*/ 4779990 h 6858000"/>
              <a:gd name="connsiteX89" fmla="*/ 21858 w 7538114"/>
              <a:gd name="connsiteY89" fmla="*/ 4664237 h 6858000"/>
              <a:gd name="connsiteX90" fmla="*/ 13583 w 7538114"/>
              <a:gd name="connsiteY90" fmla="*/ 4598607 h 6858000"/>
              <a:gd name="connsiteX91" fmla="*/ 7118 w 7538114"/>
              <a:gd name="connsiteY91" fmla="*/ 4546768 h 6858000"/>
              <a:gd name="connsiteX92" fmla="*/ 14555 w 7538114"/>
              <a:gd name="connsiteY92" fmla="*/ 4522182 h 6858000"/>
              <a:gd name="connsiteX93" fmla="*/ 17290 w 7538114"/>
              <a:gd name="connsiteY93" fmla="*/ 4509768 h 6858000"/>
              <a:gd name="connsiteX94" fmla="*/ 17421 w 7538114"/>
              <a:gd name="connsiteY94" fmla="*/ 4494586 h 6858000"/>
              <a:gd name="connsiteX95" fmla="*/ 18193 w 7538114"/>
              <a:gd name="connsiteY95" fmla="*/ 4440649 h 6858000"/>
              <a:gd name="connsiteX96" fmla="*/ 16616 w 7538114"/>
              <a:gd name="connsiteY96" fmla="*/ 4431853 h 6858000"/>
              <a:gd name="connsiteX97" fmla="*/ 19246 w 7538114"/>
              <a:gd name="connsiteY97" fmla="*/ 4403141 h 6858000"/>
              <a:gd name="connsiteX98" fmla="*/ 19623 w 7538114"/>
              <a:gd name="connsiteY98" fmla="*/ 4356631 h 6858000"/>
              <a:gd name="connsiteX99" fmla="*/ 20293 w 7538114"/>
              <a:gd name="connsiteY99" fmla="*/ 4339937 h 6858000"/>
              <a:gd name="connsiteX100" fmla="*/ 18752 w 7538114"/>
              <a:gd name="connsiteY100" fmla="*/ 4331435 h 6858000"/>
              <a:gd name="connsiteX101" fmla="*/ 24901 w 7538114"/>
              <a:gd name="connsiteY101" fmla="*/ 4320990 h 6858000"/>
              <a:gd name="connsiteX102" fmla="*/ 23734 w 7538114"/>
              <a:gd name="connsiteY102" fmla="*/ 4309111 h 6858000"/>
              <a:gd name="connsiteX103" fmla="*/ 29040 w 7538114"/>
              <a:gd name="connsiteY103" fmla="*/ 4263489 h 6858000"/>
              <a:gd name="connsiteX104" fmla="*/ 29429 w 7538114"/>
              <a:gd name="connsiteY104" fmla="*/ 4258775 h 6858000"/>
              <a:gd name="connsiteX105" fmla="*/ 33702 w 7538114"/>
              <a:gd name="connsiteY105" fmla="*/ 4248512 h 6858000"/>
              <a:gd name="connsiteX106" fmla="*/ 37356 w 7538114"/>
              <a:gd name="connsiteY106" fmla="*/ 4228644 h 6858000"/>
              <a:gd name="connsiteX107" fmla="*/ 50107 w 7538114"/>
              <a:gd name="connsiteY107" fmla="*/ 4193665 h 6858000"/>
              <a:gd name="connsiteX108" fmla="*/ 56192 w 7538114"/>
              <a:gd name="connsiteY108" fmla="*/ 4173105 h 6858000"/>
              <a:gd name="connsiteX109" fmla="*/ 61800 w 7538114"/>
              <a:gd name="connsiteY109" fmla="*/ 4159194 h 6858000"/>
              <a:gd name="connsiteX110" fmla="*/ 69720 w 7538114"/>
              <a:gd name="connsiteY110" fmla="*/ 4118135 h 6858000"/>
              <a:gd name="connsiteX111" fmla="*/ 80190 w 7538114"/>
              <a:gd name="connsiteY111" fmla="*/ 4047713 h 6858000"/>
              <a:gd name="connsiteX112" fmla="*/ 96666 w 7538114"/>
              <a:gd name="connsiteY112" fmla="*/ 3980780 h 6858000"/>
              <a:gd name="connsiteX113" fmla="*/ 107651 w 7538114"/>
              <a:gd name="connsiteY113" fmla="*/ 3941872 h 6858000"/>
              <a:gd name="connsiteX114" fmla="*/ 118444 w 7538114"/>
              <a:gd name="connsiteY114" fmla="*/ 3897465 h 6858000"/>
              <a:gd name="connsiteX115" fmla="*/ 134545 w 7538114"/>
              <a:gd name="connsiteY115" fmla="*/ 3811132 h 6858000"/>
              <a:gd name="connsiteX116" fmla="*/ 145381 w 7538114"/>
              <a:gd name="connsiteY116" fmla="*/ 3746540 h 6858000"/>
              <a:gd name="connsiteX117" fmla="*/ 146587 w 7538114"/>
              <a:gd name="connsiteY117" fmla="*/ 3670275 h 6858000"/>
              <a:gd name="connsiteX118" fmla="*/ 165690 w 7538114"/>
              <a:gd name="connsiteY118" fmla="*/ 3580981 h 6858000"/>
              <a:gd name="connsiteX119" fmla="*/ 163175 w 7538114"/>
              <a:gd name="connsiteY119" fmla="*/ 3570960 h 6858000"/>
              <a:gd name="connsiteX120" fmla="*/ 162665 w 7538114"/>
              <a:gd name="connsiteY120" fmla="*/ 3560693 h 6858000"/>
              <a:gd name="connsiteX121" fmla="*/ 163299 w 7538114"/>
              <a:gd name="connsiteY121" fmla="*/ 3559743 h 6858000"/>
              <a:gd name="connsiteX122" fmla="*/ 164777 w 7538114"/>
              <a:gd name="connsiteY122" fmla="*/ 3548721 h 6858000"/>
              <a:gd name="connsiteX123" fmla="*/ 163708 w 7538114"/>
              <a:gd name="connsiteY123" fmla="*/ 3545693 h 6858000"/>
              <a:gd name="connsiteX124" fmla="*/ 164286 w 7538114"/>
              <a:gd name="connsiteY124" fmla="*/ 3537938 h 6858000"/>
              <a:gd name="connsiteX125" fmla="*/ 164247 w 7538114"/>
              <a:gd name="connsiteY125" fmla="*/ 3522141 h 6858000"/>
              <a:gd name="connsiteX126" fmla="*/ 165343 w 7538114"/>
              <a:gd name="connsiteY126" fmla="*/ 3519672 h 6858000"/>
              <a:gd name="connsiteX127" fmla="*/ 167001 w 7538114"/>
              <a:gd name="connsiteY127" fmla="*/ 3496604 h 6858000"/>
              <a:gd name="connsiteX128" fmla="*/ 167547 w 7538114"/>
              <a:gd name="connsiteY128" fmla="*/ 3496517 h 6858000"/>
              <a:gd name="connsiteX129" fmla="*/ 170301 w 7538114"/>
              <a:gd name="connsiteY129" fmla="*/ 3491023 h 6858000"/>
              <a:gd name="connsiteX130" fmla="*/ 174371 w 7538114"/>
              <a:gd name="connsiteY130" fmla="*/ 3479998 h 6858000"/>
              <a:gd name="connsiteX131" fmla="*/ 190228 w 7538114"/>
              <a:gd name="connsiteY131" fmla="*/ 3457434 h 6858000"/>
              <a:gd name="connsiteX132" fmla="*/ 192016 w 7538114"/>
              <a:gd name="connsiteY132" fmla="*/ 3433411 h 6858000"/>
              <a:gd name="connsiteX133" fmla="*/ 192663 w 7538114"/>
              <a:gd name="connsiteY133" fmla="*/ 3428691 h 6858000"/>
              <a:gd name="connsiteX134" fmla="*/ 192793 w 7538114"/>
              <a:gd name="connsiteY134" fmla="*/ 3428643 h 6858000"/>
              <a:gd name="connsiteX135" fmla="*/ 193710 w 7538114"/>
              <a:gd name="connsiteY135" fmla="*/ 3423760 h 6858000"/>
              <a:gd name="connsiteX136" fmla="*/ 193839 w 7538114"/>
              <a:gd name="connsiteY136" fmla="*/ 3420085 h 6858000"/>
              <a:gd name="connsiteX137" fmla="*/ 195094 w 7538114"/>
              <a:gd name="connsiteY137" fmla="*/ 3410930 h 6858000"/>
              <a:gd name="connsiteX138" fmla="*/ 196311 w 7538114"/>
              <a:gd name="connsiteY138" fmla="*/ 3408092 h 6858000"/>
              <a:gd name="connsiteX139" fmla="*/ 197928 w 7538114"/>
              <a:gd name="connsiteY139" fmla="*/ 3407419 h 6858000"/>
              <a:gd name="connsiteX140" fmla="*/ 197881 w 7538114"/>
              <a:gd name="connsiteY140" fmla="*/ 3406520 h 6858000"/>
              <a:gd name="connsiteX141" fmla="*/ 204222 w 7538114"/>
              <a:gd name="connsiteY141" fmla="*/ 3391015 h 6858000"/>
              <a:gd name="connsiteX142" fmla="*/ 213950 w 7538114"/>
              <a:gd name="connsiteY142" fmla="*/ 3354361 h 6858000"/>
              <a:gd name="connsiteX143" fmla="*/ 217699 w 7538114"/>
              <a:gd name="connsiteY143" fmla="*/ 3332639 h 6858000"/>
              <a:gd name="connsiteX144" fmla="*/ 229963 w 7538114"/>
              <a:gd name="connsiteY144" fmla="*/ 3273935 h 6858000"/>
              <a:gd name="connsiteX145" fmla="*/ 243785 w 7538114"/>
              <a:gd name="connsiteY145" fmla="*/ 3215621 h 6858000"/>
              <a:gd name="connsiteX146" fmla="*/ 259175 w 7538114"/>
              <a:gd name="connsiteY146" fmla="*/ 3189909 h 6858000"/>
              <a:gd name="connsiteX147" fmla="*/ 259988 w 7538114"/>
              <a:gd name="connsiteY147" fmla="*/ 3186579 h 6858000"/>
              <a:gd name="connsiteX148" fmla="*/ 259980 w 7538114"/>
              <a:gd name="connsiteY148" fmla="*/ 3177264 h 6858000"/>
              <a:gd name="connsiteX149" fmla="*/ 259609 w 7538114"/>
              <a:gd name="connsiteY149" fmla="*/ 3173723 h 6858000"/>
              <a:gd name="connsiteX150" fmla="*/ 259848 w 7538114"/>
              <a:gd name="connsiteY150" fmla="*/ 3168622 h 6858000"/>
              <a:gd name="connsiteX151" fmla="*/ 259971 w 7538114"/>
              <a:gd name="connsiteY151" fmla="*/ 3168508 h 6858000"/>
              <a:gd name="connsiteX152" fmla="*/ 259966 w 7538114"/>
              <a:gd name="connsiteY152" fmla="*/ 3163706 h 6858000"/>
              <a:gd name="connsiteX153" fmla="*/ 258467 w 7538114"/>
              <a:gd name="connsiteY153" fmla="*/ 3140064 h 6858000"/>
              <a:gd name="connsiteX154" fmla="*/ 270990 w 7538114"/>
              <a:gd name="connsiteY154" fmla="*/ 3110288 h 6858000"/>
              <a:gd name="connsiteX155" fmla="*/ 273494 w 7538114"/>
              <a:gd name="connsiteY155" fmla="*/ 3097704 h 6858000"/>
              <a:gd name="connsiteX156" fmla="*/ 275456 w 7538114"/>
              <a:gd name="connsiteY156" fmla="*/ 3091047 h 6858000"/>
              <a:gd name="connsiteX157" fmla="*/ 275980 w 7538114"/>
              <a:gd name="connsiteY157" fmla="*/ 3090672 h 6858000"/>
              <a:gd name="connsiteX158" fmla="*/ 274486 w 7538114"/>
              <a:gd name="connsiteY158" fmla="*/ 3068004 h 6858000"/>
              <a:gd name="connsiteX159" fmla="*/ 275226 w 7538114"/>
              <a:gd name="connsiteY159" fmla="*/ 3065087 h 6858000"/>
              <a:gd name="connsiteX160" fmla="*/ 273050 w 7538114"/>
              <a:gd name="connsiteY160" fmla="*/ 3050191 h 6858000"/>
              <a:gd name="connsiteX161" fmla="*/ 272566 w 7538114"/>
              <a:gd name="connsiteY161" fmla="*/ 3042559 h 6858000"/>
              <a:gd name="connsiteX162" fmla="*/ 271107 w 7538114"/>
              <a:gd name="connsiteY162" fmla="*/ 3040271 h 6858000"/>
              <a:gd name="connsiteX163" fmla="*/ 271065 w 7538114"/>
              <a:gd name="connsiteY163" fmla="*/ 3029072 h 6858000"/>
              <a:gd name="connsiteX164" fmla="*/ 271558 w 7538114"/>
              <a:gd name="connsiteY164" fmla="*/ 3027835 h 6858000"/>
              <a:gd name="connsiteX165" fmla="*/ 268717 w 7538114"/>
              <a:gd name="connsiteY165" fmla="*/ 2964245 h 6858000"/>
              <a:gd name="connsiteX166" fmla="*/ 272511 w 7538114"/>
              <a:gd name="connsiteY166" fmla="*/ 2915772 h 6858000"/>
              <a:gd name="connsiteX167" fmla="*/ 270356 w 7538114"/>
              <a:gd name="connsiteY167" fmla="*/ 2825842 h 6858000"/>
              <a:gd name="connsiteX168" fmla="*/ 273897 w 7538114"/>
              <a:gd name="connsiteY168" fmla="*/ 2734957 h 6858000"/>
              <a:gd name="connsiteX169" fmla="*/ 274458 w 7538114"/>
              <a:gd name="connsiteY169" fmla="*/ 2636572 h 6858000"/>
              <a:gd name="connsiteX170" fmla="*/ 279157 w 7538114"/>
              <a:gd name="connsiteY170" fmla="*/ 2604260 h 6858000"/>
              <a:gd name="connsiteX171" fmla="*/ 288131 w 7538114"/>
              <a:gd name="connsiteY171" fmla="*/ 2582747 h 6858000"/>
              <a:gd name="connsiteX172" fmla="*/ 282516 w 7538114"/>
              <a:gd name="connsiteY172" fmla="*/ 2478755 h 6858000"/>
              <a:gd name="connsiteX173" fmla="*/ 287359 w 7538114"/>
              <a:gd name="connsiteY173" fmla="*/ 2451804 h 6858000"/>
              <a:gd name="connsiteX174" fmla="*/ 289577 w 7538114"/>
              <a:gd name="connsiteY174" fmla="*/ 2408801 h 6858000"/>
              <a:gd name="connsiteX175" fmla="*/ 293203 w 7538114"/>
              <a:gd name="connsiteY175" fmla="*/ 2392670 h 6858000"/>
              <a:gd name="connsiteX176" fmla="*/ 304183 w 7538114"/>
              <a:gd name="connsiteY176" fmla="*/ 2330165 h 6858000"/>
              <a:gd name="connsiteX177" fmla="*/ 310900 w 7538114"/>
              <a:gd name="connsiteY177" fmla="*/ 2276363 h 6858000"/>
              <a:gd name="connsiteX178" fmla="*/ 303909 w 7538114"/>
              <a:gd name="connsiteY178" fmla="*/ 2236310 h 6858000"/>
              <a:gd name="connsiteX179" fmla="*/ 306187 w 7538114"/>
              <a:gd name="connsiteY179" fmla="*/ 2232984 h 6858000"/>
              <a:gd name="connsiteX180" fmla="*/ 307158 w 7538114"/>
              <a:gd name="connsiteY180" fmla="*/ 2205763 h 6858000"/>
              <a:gd name="connsiteX181" fmla="*/ 304860 w 7538114"/>
              <a:gd name="connsiteY181" fmla="*/ 2145703 h 6858000"/>
              <a:gd name="connsiteX182" fmla="*/ 304273 w 7538114"/>
              <a:gd name="connsiteY182" fmla="*/ 2092533 h 6858000"/>
              <a:gd name="connsiteX183" fmla="*/ 301642 w 7538114"/>
              <a:gd name="connsiteY183" fmla="*/ 2057359 h 6858000"/>
              <a:gd name="connsiteX184" fmla="*/ 306736 w 7538114"/>
              <a:gd name="connsiteY184" fmla="*/ 2016105 h 6858000"/>
              <a:gd name="connsiteX185" fmla="*/ 316234 w 7538114"/>
              <a:gd name="connsiteY185" fmla="*/ 1983129 h 6858000"/>
              <a:gd name="connsiteX186" fmla="*/ 318238 w 7538114"/>
              <a:gd name="connsiteY186" fmla="*/ 1956745 h 6858000"/>
              <a:gd name="connsiteX187" fmla="*/ 311341 w 7538114"/>
              <a:gd name="connsiteY187" fmla="*/ 1950160 h 6858000"/>
              <a:gd name="connsiteX188" fmla="*/ 323556 w 7538114"/>
              <a:gd name="connsiteY188" fmla="*/ 1879546 h 6858000"/>
              <a:gd name="connsiteX189" fmla="*/ 326085 w 7538114"/>
              <a:gd name="connsiteY189" fmla="*/ 1854893 h 6858000"/>
              <a:gd name="connsiteX190" fmla="*/ 335058 w 7538114"/>
              <a:gd name="connsiteY190" fmla="*/ 1787684 h 6858000"/>
              <a:gd name="connsiteX191" fmla="*/ 345620 w 7538114"/>
              <a:gd name="connsiteY191" fmla="*/ 1720464 h 6858000"/>
              <a:gd name="connsiteX192" fmla="*/ 360760 w 7538114"/>
              <a:gd name="connsiteY192" fmla="*/ 1681196 h 6858000"/>
              <a:gd name="connsiteX193" fmla="*/ 368483 w 7538114"/>
              <a:gd name="connsiteY193" fmla="*/ 1625881 h 6858000"/>
              <a:gd name="connsiteX194" fmla="*/ 371077 w 7538114"/>
              <a:gd name="connsiteY194" fmla="*/ 1616704 h 6858000"/>
              <a:gd name="connsiteX195" fmla="*/ 383008 w 7538114"/>
              <a:gd name="connsiteY195" fmla="*/ 1551493 h 6858000"/>
              <a:gd name="connsiteX196" fmla="*/ 384834 w 7538114"/>
              <a:gd name="connsiteY196" fmla="*/ 1475233 h 6858000"/>
              <a:gd name="connsiteX197" fmla="*/ 418371 w 7538114"/>
              <a:gd name="connsiteY197" fmla="*/ 1380155 h 6858000"/>
              <a:gd name="connsiteX198" fmla="*/ 469641 w 7538114"/>
              <a:gd name="connsiteY198" fmla="*/ 1210871 h 6858000"/>
              <a:gd name="connsiteX199" fmla="*/ 489701 w 7538114"/>
              <a:gd name="connsiteY199" fmla="*/ 1028427 h 6858000"/>
              <a:gd name="connsiteX200" fmla="*/ 486354 w 7538114"/>
              <a:gd name="connsiteY200" fmla="*/ 980383 h 6858000"/>
              <a:gd name="connsiteX201" fmla="*/ 479762 w 7538114"/>
              <a:gd name="connsiteY201" fmla="*/ 839699 h 6858000"/>
              <a:gd name="connsiteX202" fmla="*/ 445664 w 7538114"/>
              <a:gd name="connsiteY202" fmla="*/ 696545 h 6858000"/>
              <a:gd name="connsiteX203" fmla="*/ 440047 w 7538114"/>
              <a:gd name="connsiteY203" fmla="*/ 606615 h 6858000"/>
              <a:gd name="connsiteX204" fmla="*/ 431225 w 7538114"/>
              <a:gd name="connsiteY204" fmla="*/ 563889 h 6858000"/>
              <a:gd name="connsiteX205" fmla="*/ 430803 w 7538114"/>
              <a:gd name="connsiteY205" fmla="*/ 534294 h 6858000"/>
              <a:gd name="connsiteX206" fmla="*/ 429777 w 7538114"/>
              <a:gd name="connsiteY206" fmla="*/ 516548 h 6858000"/>
              <a:gd name="connsiteX207" fmla="*/ 415090 w 7538114"/>
              <a:gd name="connsiteY207" fmla="*/ 485808 h 6858000"/>
              <a:gd name="connsiteX208" fmla="*/ 410499 w 7538114"/>
              <a:gd name="connsiteY208" fmla="*/ 369873 h 6858000"/>
              <a:gd name="connsiteX209" fmla="*/ 425314 w 7538114"/>
              <a:gd name="connsiteY209" fmla="*/ 259180 h 6858000"/>
              <a:gd name="connsiteX210" fmla="*/ 383240 w 7538114"/>
              <a:gd name="connsiteY210" fmla="*/ 94173 h 6858000"/>
              <a:gd name="connsiteX211" fmla="*/ 379938 w 7538114"/>
              <a:gd name="connsiteY211" fmla="*/ 77267 h 6858000"/>
              <a:gd name="connsiteX212" fmla="*/ 373430 w 7538114"/>
              <a:gd name="connsiteY212" fmla="*/ 388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538114" h="6858000">
                <a:moveTo>
                  <a:pt x="366246" y="0"/>
                </a:moveTo>
                <a:lnTo>
                  <a:pt x="2830292" y="0"/>
                </a:lnTo>
                <a:lnTo>
                  <a:pt x="3903260" y="0"/>
                </a:lnTo>
                <a:lnTo>
                  <a:pt x="4597266" y="0"/>
                </a:lnTo>
                <a:lnTo>
                  <a:pt x="7192370" y="0"/>
                </a:lnTo>
                <a:lnTo>
                  <a:pt x="7538114" y="0"/>
                </a:lnTo>
                <a:lnTo>
                  <a:pt x="7538114" y="6858000"/>
                </a:lnTo>
                <a:lnTo>
                  <a:pt x="7192370" y="6858000"/>
                </a:lnTo>
                <a:lnTo>
                  <a:pt x="4597266" y="6858000"/>
                </a:lnTo>
                <a:lnTo>
                  <a:pt x="3903260" y="6858000"/>
                </a:lnTo>
                <a:lnTo>
                  <a:pt x="2830292" y="6858000"/>
                </a:lnTo>
                <a:lnTo>
                  <a:pt x="170314" y="6858000"/>
                </a:lnTo>
                <a:cubicBezTo>
                  <a:pt x="170323" y="6857920"/>
                  <a:pt x="170332" y="6857839"/>
                  <a:pt x="170341" y="6857759"/>
                </a:cubicBezTo>
                <a:lnTo>
                  <a:pt x="173485" y="6852129"/>
                </a:lnTo>
                <a:lnTo>
                  <a:pt x="167544" y="6830335"/>
                </a:lnTo>
                <a:cubicBezTo>
                  <a:pt x="165474" y="6819600"/>
                  <a:pt x="164100" y="6808301"/>
                  <a:pt x="163472" y="6796707"/>
                </a:cubicBezTo>
                <a:cubicBezTo>
                  <a:pt x="167658" y="6794106"/>
                  <a:pt x="161711" y="6785006"/>
                  <a:pt x="160535" y="6780725"/>
                </a:cubicBezTo>
                <a:cubicBezTo>
                  <a:pt x="163268" y="6780680"/>
                  <a:pt x="164578" y="6771195"/>
                  <a:pt x="162318" y="6767829"/>
                </a:cubicBezTo>
                <a:cubicBezTo>
                  <a:pt x="152545" y="6697090"/>
                  <a:pt x="178083" y="6736894"/>
                  <a:pt x="162771" y="6694444"/>
                </a:cubicBezTo>
                <a:cubicBezTo>
                  <a:pt x="161971" y="6687342"/>
                  <a:pt x="163342" y="6682014"/>
                  <a:pt x="165604" y="6677569"/>
                </a:cubicBezTo>
                <a:lnTo>
                  <a:pt x="171255" y="6669571"/>
                </a:lnTo>
                <a:lnTo>
                  <a:pt x="169240" y="6663304"/>
                </a:lnTo>
                <a:cubicBezTo>
                  <a:pt x="169082" y="6639651"/>
                  <a:pt x="174873" y="6632678"/>
                  <a:pt x="169039" y="6618916"/>
                </a:cubicBezTo>
                <a:cubicBezTo>
                  <a:pt x="181164" y="6598580"/>
                  <a:pt x="170248" y="6605428"/>
                  <a:pt x="168392" y="6589960"/>
                </a:cubicBezTo>
                <a:cubicBezTo>
                  <a:pt x="165975" y="6577758"/>
                  <a:pt x="161323" y="6600160"/>
                  <a:pt x="160636" y="6588200"/>
                </a:cubicBezTo>
                <a:cubicBezTo>
                  <a:pt x="163766" y="6575263"/>
                  <a:pt x="154044" y="6575871"/>
                  <a:pt x="157872" y="6562416"/>
                </a:cubicBezTo>
                <a:cubicBezTo>
                  <a:pt x="165196" y="6565685"/>
                  <a:pt x="156453" y="6535866"/>
                  <a:pt x="162851" y="6534939"/>
                </a:cubicBezTo>
                <a:cubicBezTo>
                  <a:pt x="153702" y="6523511"/>
                  <a:pt x="164973" y="6517769"/>
                  <a:pt x="162153" y="6502552"/>
                </a:cubicBezTo>
                <a:cubicBezTo>
                  <a:pt x="158692" y="6495386"/>
                  <a:pt x="158098" y="6490216"/>
                  <a:pt x="161821" y="6483172"/>
                </a:cubicBezTo>
                <a:cubicBezTo>
                  <a:pt x="144969" y="6450162"/>
                  <a:pt x="161066" y="6463202"/>
                  <a:pt x="154586" y="6432309"/>
                </a:cubicBezTo>
                <a:cubicBezTo>
                  <a:pt x="147771" y="6405695"/>
                  <a:pt x="143349" y="6375524"/>
                  <a:pt x="127078" y="6349783"/>
                </a:cubicBezTo>
                <a:cubicBezTo>
                  <a:pt x="122468" y="6345058"/>
                  <a:pt x="120723" y="6333456"/>
                  <a:pt x="123181" y="6323872"/>
                </a:cubicBezTo>
                <a:cubicBezTo>
                  <a:pt x="123604" y="6322225"/>
                  <a:pt x="124138" y="6320698"/>
                  <a:pt x="124767" y="6319343"/>
                </a:cubicBezTo>
                <a:cubicBezTo>
                  <a:pt x="122278" y="6297089"/>
                  <a:pt x="111161" y="6215694"/>
                  <a:pt x="108246" y="6190348"/>
                </a:cubicBezTo>
                <a:cubicBezTo>
                  <a:pt x="114169" y="6188296"/>
                  <a:pt x="103482" y="6175479"/>
                  <a:pt x="107279" y="6167269"/>
                </a:cubicBezTo>
                <a:cubicBezTo>
                  <a:pt x="110610" y="6161389"/>
                  <a:pt x="108145" y="6156128"/>
                  <a:pt x="107883" y="6149986"/>
                </a:cubicBezTo>
                <a:cubicBezTo>
                  <a:pt x="110502" y="6141894"/>
                  <a:pt x="105773" y="6115502"/>
                  <a:pt x="102380" y="6108622"/>
                </a:cubicBezTo>
                <a:cubicBezTo>
                  <a:pt x="90593" y="6092179"/>
                  <a:pt x="99346" y="6054816"/>
                  <a:pt x="90314" y="6041155"/>
                </a:cubicBezTo>
                <a:cubicBezTo>
                  <a:pt x="88990" y="6036198"/>
                  <a:pt x="88454" y="6031348"/>
                  <a:pt x="88409" y="6026587"/>
                </a:cubicBezTo>
                <a:lnTo>
                  <a:pt x="89403" y="6013265"/>
                </a:lnTo>
                <a:lnTo>
                  <a:pt x="91927" y="6009478"/>
                </a:lnTo>
                <a:lnTo>
                  <a:pt x="91302" y="6001336"/>
                </a:lnTo>
                <a:cubicBezTo>
                  <a:pt x="91431" y="6000558"/>
                  <a:pt x="91559" y="5999781"/>
                  <a:pt x="91687" y="5999003"/>
                </a:cubicBezTo>
                <a:cubicBezTo>
                  <a:pt x="92431" y="5994547"/>
                  <a:pt x="93080" y="5990148"/>
                  <a:pt x="93336" y="5985795"/>
                </a:cubicBezTo>
                <a:cubicBezTo>
                  <a:pt x="80676" y="5991520"/>
                  <a:pt x="93430" y="5949705"/>
                  <a:pt x="83190" y="5961758"/>
                </a:cubicBezTo>
                <a:cubicBezTo>
                  <a:pt x="82399" y="5938832"/>
                  <a:pt x="72862" y="5956319"/>
                  <a:pt x="81952" y="5928761"/>
                </a:cubicBezTo>
                <a:cubicBezTo>
                  <a:pt x="79324" y="5899676"/>
                  <a:pt x="72619" y="5823590"/>
                  <a:pt x="67420" y="5787247"/>
                </a:cubicBezTo>
                <a:cubicBezTo>
                  <a:pt x="53530" y="5750058"/>
                  <a:pt x="57730" y="5736292"/>
                  <a:pt x="50760" y="5710700"/>
                </a:cubicBezTo>
                <a:cubicBezTo>
                  <a:pt x="47368" y="5660911"/>
                  <a:pt x="30723" y="5663675"/>
                  <a:pt x="42956" y="5641754"/>
                </a:cubicBezTo>
                <a:cubicBezTo>
                  <a:pt x="39970" y="5608358"/>
                  <a:pt x="24769" y="5637338"/>
                  <a:pt x="29695" y="5602326"/>
                </a:cubicBezTo>
                <a:cubicBezTo>
                  <a:pt x="27700" y="5601239"/>
                  <a:pt x="20274" y="5573144"/>
                  <a:pt x="18841" y="5570885"/>
                </a:cubicBezTo>
                <a:lnTo>
                  <a:pt x="9977" y="5543492"/>
                </a:lnTo>
                <a:lnTo>
                  <a:pt x="5255" y="5531024"/>
                </a:lnTo>
                <a:lnTo>
                  <a:pt x="5447" y="5527845"/>
                </a:lnTo>
                <a:lnTo>
                  <a:pt x="0" y="5507724"/>
                </a:lnTo>
                <a:lnTo>
                  <a:pt x="435" y="5507045"/>
                </a:lnTo>
                <a:cubicBezTo>
                  <a:pt x="1286" y="5505065"/>
                  <a:pt x="1681" y="5502734"/>
                  <a:pt x="1128" y="5499619"/>
                </a:cubicBezTo>
                <a:cubicBezTo>
                  <a:pt x="9450" y="5498516"/>
                  <a:pt x="3652" y="5495435"/>
                  <a:pt x="1291" y="5486342"/>
                </a:cubicBezTo>
                <a:cubicBezTo>
                  <a:pt x="13688" y="5482600"/>
                  <a:pt x="2464" y="5460320"/>
                  <a:pt x="7976" y="5450755"/>
                </a:cubicBezTo>
                <a:cubicBezTo>
                  <a:pt x="5962" y="5444157"/>
                  <a:pt x="4058" y="5437113"/>
                  <a:pt x="2355" y="5429732"/>
                </a:cubicBezTo>
                <a:lnTo>
                  <a:pt x="1499" y="5370432"/>
                </a:lnTo>
                <a:lnTo>
                  <a:pt x="11483" y="5308330"/>
                </a:lnTo>
                <a:cubicBezTo>
                  <a:pt x="11701" y="5285359"/>
                  <a:pt x="15408" y="5265468"/>
                  <a:pt x="12793" y="5246026"/>
                </a:cubicBezTo>
                <a:cubicBezTo>
                  <a:pt x="15678" y="5238129"/>
                  <a:pt x="16842" y="5230685"/>
                  <a:pt x="12525" y="5223468"/>
                </a:cubicBezTo>
                <a:cubicBezTo>
                  <a:pt x="13966" y="5202031"/>
                  <a:pt x="20131" y="5196842"/>
                  <a:pt x="15322" y="5183258"/>
                </a:cubicBezTo>
                <a:cubicBezTo>
                  <a:pt x="25294" y="5171214"/>
                  <a:pt x="21488" y="5170502"/>
                  <a:pt x="18633" y="5164842"/>
                </a:cubicBezTo>
                <a:cubicBezTo>
                  <a:pt x="18565" y="5164573"/>
                  <a:pt x="18496" y="5164303"/>
                  <a:pt x="18428" y="5164034"/>
                </a:cubicBezTo>
                <a:lnTo>
                  <a:pt x="19854" y="5162388"/>
                </a:lnTo>
                <a:lnTo>
                  <a:pt x="20514" y="5158981"/>
                </a:lnTo>
                <a:lnTo>
                  <a:pt x="20089" y="5149681"/>
                </a:lnTo>
                <a:lnTo>
                  <a:pt x="19561" y="5146183"/>
                </a:lnTo>
                <a:cubicBezTo>
                  <a:pt x="19336" y="5143774"/>
                  <a:pt x="19361" y="5142173"/>
                  <a:pt x="19571" y="5141065"/>
                </a:cubicBezTo>
                <a:lnTo>
                  <a:pt x="19690" y="5140937"/>
                </a:lnTo>
                <a:cubicBezTo>
                  <a:pt x="19617" y="5139339"/>
                  <a:pt x="19544" y="5137742"/>
                  <a:pt x="19471" y="5136144"/>
                </a:cubicBezTo>
                <a:cubicBezTo>
                  <a:pt x="18832" y="5128055"/>
                  <a:pt x="17958" y="5120182"/>
                  <a:pt x="16918" y="5112689"/>
                </a:cubicBezTo>
                <a:cubicBezTo>
                  <a:pt x="23464" y="5106353"/>
                  <a:pt x="15733" y="5078666"/>
                  <a:pt x="28071" y="5081696"/>
                </a:cubicBezTo>
                <a:cubicBezTo>
                  <a:pt x="27036" y="5071588"/>
                  <a:pt x="21912" y="5065475"/>
                  <a:pt x="30005" y="5068879"/>
                </a:cubicBezTo>
                <a:cubicBezTo>
                  <a:pt x="29897" y="5065551"/>
                  <a:pt x="30585" y="5063501"/>
                  <a:pt x="31661" y="5062033"/>
                </a:cubicBezTo>
                <a:lnTo>
                  <a:pt x="32169" y="5061608"/>
                </a:lnTo>
                <a:lnTo>
                  <a:pt x="27436" y="5021480"/>
                </a:lnTo>
                <a:lnTo>
                  <a:pt x="26614" y="5013906"/>
                </a:lnTo>
                <a:lnTo>
                  <a:pt x="25056" y="5011767"/>
                </a:lnTo>
                <a:cubicBezTo>
                  <a:pt x="24110" y="5009457"/>
                  <a:pt x="23701" y="5006147"/>
                  <a:pt x="24513" y="5000592"/>
                </a:cubicBezTo>
                <a:lnTo>
                  <a:pt x="24951" y="4999307"/>
                </a:lnTo>
                <a:lnTo>
                  <a:pt x="22644" y="4990090"/>
                </a:lnTo>
                <a:cubicBezTo>
                  <a:pt x="21579" y="4987122"/>
                  <a:pt x="20222" y="4984494"/>
                  <a:pt x="18465" y="4982366"/>
                </a:cubicBezTo>
                <a:cubicBezTo>
                  <a:pt x="27858" y="4950984"/>
                  <a:pt x="19264" y="4921373"/>
                  <a:pt x="20888" y="4887310"/>
                </a:cubicBezTo>
                <a:cubicBezTo>
                  <a:pt x="17563" y="4848813"/>
                  <a:pt x="18386" y="4829570"/>
                  <a:pt x="15781" y="4807298"/>
                </a:cubicBezTo>
                <a:cubicBezTo>
                  <a:pt x="15634" y="4803627"/>
                  <a:pt x="14440" y="4773874"/>
                  <a:pt x="19649" y="4779990"/>
                </a:cubicBezTo>
                <a:cubicBezTo>
                  <a:pt x="18744" y="4746827"/>
                  <a:pt x="22869" y="4698305"/>
                  <a:pt x="21858" y="4664237"/>
                </a:cubicBezTo>
                <a:cubicBezTo>
                  <a:pt x="34232" y="4642340"/>
                  <a:pt x="11268" y="4621318"/>
                  <a:pt x="13583" y="4598607"/>
                </a:cubicBezTo>
                <a:cubicBezTo>
                  <a:pt x="2193" y="4604819"/>
                  <a:pt x="19974" y="4548010"/>
                  <a:pt x="7118" y="4546768"/>
                </a:cubicBezTo>
                <a:lnTo>
                  <a:pt x="14555" y="4522182"/>
                </a:lnTo>
                <a:lnTo>
                  <a:pt x="17290" y="4509768"/>
                </a:lnTo>
                <a:cubicBezTo>
                  <a:pt x="17884" y="4505118"/>
                  <a:pt x="18021" y="4500115"/>
                  <a:pt x="17421" y="4494586"/>
                </a:cubicBezTo>
                <a:cubicBezTo>
                  <a:pt x="12327" y="4480984"/>
                  <a:pt x="18571" y="4459805"/>
                  <a:pt x="18193" y="4440649"/>
                </a:cubicBezTo>
                <a:lnTo>
                  <a:pt x="16616" y="4431853"/>
                </a:lnTo>
                <a:lnTo>
                  <a:pt x="19246" y="4403141"/>
                </a:lnTo>
                <a:cubicBezTo>
                  <a:pt x="19372" y="4387638"/>
                  <a:pt x="19497" y="4372134"/>
                  <a:pt x="19623" y="4356631"/>
                </a:cubicBezTo>
                <a:cubicBezTo>
                  <a:pt x="19508" y="4349062"/>
                  <a:pt x="15847" y="4339045"/>
                  <a:pt x="20293" y="4339937"/>
                </a:cubicBezTo>
                <a:lnTo>
                  <a:pt x="18752" y="4331435"/>
                </a:lnTo>
                <a:cubicBezTo>
                  <a:pt x="19520" y="4328277"/>
                  <a:pt x="24070" y="4324711"/>
                  <a:pt x="24901" y="4320990"/>
                </a:cubicBezTo>
                <a:lnTo>
                  <a:pt x="23734" y="4309111"/>
                </a:lnTo>
                <a:cubicBezTo>
                  <a:pt x="24423" y="4299527"/>
                  <a:pt x="28090" y="4271878"/>
                  <a:pt x="29040" y="4263489"/>
                </a:cubicBezTo>
                <a:cubicBezTo>
                  <a:pt x="29169" y="4261918"/>
                  <a:pt x="29300" y="4260346"/>
                  <a:pt x="29429" y="4258775"/>
                </a:cubicBezTo>
                <a:lnTo>
                  <a:pt x="33702" y="4248512"/>
                </a:lnTo>
                <a:cubicBezTo>
                  <a:pt x="36933" y="4241044"/>
                  <a:pt x="39109" y="4235167"/>
                  <a:pt x="37356" y="4228644"/>
                </a:cubicBezTo>
                <a:cubicBezTo>
                  <a:pt x="41530" y="4217526"/>
                  <a:pt x="53227" y="4209759"/>
                  <a:pt x="50107" y="4193665"/>
                </a:cubicBezTo>
                <a:cubicBezTo>
                  <a:pt x="55406" y="4198550"/>
                  <a:pt x="50749" y="4175793"/>
                  <a:pt x="56192" y="4173105"/>
                </a:cubicBezTo>
                <a:cubicBezTo>
                  <a:pt x="60575" y="4171863"/>
                  <a:pt x="60184" y="4164671"/>
                  <a:pt x="61800" y="4159194"/>
                </a:cubicBezTo>
                <a:cubicBezTo>
                  <a:pt x="66276" y="4155290"/>
                  <a:pt x="70363" y="4127730"/>
                  <a:pt x="69720" y="4118135"/>
                </a:cubicBezTo>
                <a:cubicBezTo>
                  <a:pt x="65265" y="4091091"/>
                  <a:pt x="83289" y="4069336"/>
                  <a:pt x="80190" y="4047713"/>
                </a:cubicBezTo>
                <a:cubicBezTo>
                  <a:pt x="84682" y="4020435"/>
                  <a:pt x="92089" y="3998420"/>
                  <a:pt x="96666" y="3980780"/>
                </a:cubicBezTo>
                <a:cubicBezTo>
                  <a:pt x="98580" y="3977851"/>
                  <a:pt x="106155" y="3945259"/>
                  <a:pt x="107651" y="3941872"/>
                </a:cubicBezTo>
                <a:cubicBezTo>
                  <a:pt x="111761" y="3922504"/>
                  <a:pt x="112043" y="3930219"/>
                  <a:pt x="118444" y="3897465"/>
                </a:cubicBezTo>
                <a:cubicBezTo>
                  <a:pt x="124996" y="3869981"/>
                  <a:pt x="127657" y="3841768"/>
                  <a:pt x="134545" y="3811132"/>
                </a:cubicBezTo>
                <a:cubicBezTo>
                  <a:pt x="143817" y="3778601"/>
                  <a:pt x="141464" y="3759343"/>
                  <a:pt x="145381" y="3746540"/>
                </a:cubicBezTo>
                <a:cubicBezTo>
                  <a:pt x="156739" y="3719637"/>
                  <a:pt x="147664" y="3711291"/>
                  <a:pt x="146587" y="3670275"/>
                </a:cubicBezTo>
                <a:cubicBezTo>
                  <a:pt x="154134" y="3638754"/>
                  <a:pt x="151397" y="3605028"/>
                  <a:pt x="165690" y="3580981"/>
                </a:cubicBezTo>
                <a:cubicBezTo>
                  <a:pt x="164433" y="3577837"/>
                  <a:pt x="163639" y="3574469"/>
                  <a:pt x="163175" y="3570960"/>
                </a:cubicBezTo>
                <a:lnTo>
                  <a:pt x="162665" y="3560693"/>
                </a:lnTo>
                <a:lnTo>
                  <a:pt x="163299" y="3559743"/>
                </a:lnTo>
                <a:cubicBezTo>
                  <a:pt x="165039" y="3554949"/>
                  <a:pt x="165246" y="3551528"/>
                  <a:pt x="164777" y="3548721"/>
                </a:cubicBezTo>
                <a:lnTo>
                  <a:pt x="163708" y="3545693"/>
                </a:lnTo>
                <a:lnTo>
                  <a:pt x="164286" y="3537938"/>
                </a:lnTo>
                <a:cubicBezTo>
                  <a:pt x="164273" y="3532672"/>
                  <a:pt x="164261" y="3527407"/>
                  <a:pt x="164247" y="3522141"/>
                </a:cubicBezTo>
                <a:lnTo>
                  <a:pt x="165343" y="3519672"/>
                </a:lnTo>
                <a:lnTo>
                  <a:pt x="167001" y="3496604"/>
                </a:lnTo>
                <a:lnTo>
                  <a:pt x="167547" y="3496517"/>
                </a:lnTo>
                <a:cubicBezTo>
                  <a:pt x="168811" y="3495796"/>
                  <a:pt x="169814" y="3494272"/>
                  <a:pt x="170301" y="3491023"/>
                </a:cubicBezTo>
                <a:cubicBezTo>
                  <a:pt x="177219" y="3499391"/>
                  <a:pt x="173541" y="3490314"/>
                  <a:pt x="174371" y="3479998"/>
                </a:cubicBezTo>
                <a:cubicBezTo>
                  <a:pt x="185299" y="3490692"/>
                  <a:pt x="183023" y="3459350"/>
                  <a:pt x="190228" y="3457434"/>
                </a:cubicBezTo>
                <a:cubicBezTo>
                  <a:pt x="190591" y="3449617"/>
                  <a:pt x="191174" y="3441542"/>
                  <a:pt x="192016" y="3433411"/>
                </a:cubicBezTo>
                <a:lnTo>
                  <a:pt x="192663" y="3428691"/>
                </a:lnTo>
                <a:cubicBezTo>
                  <a:pt x="192706" y="3428676"/>
                  <a:pt x="192750" y="3428659"/>
                  <a:pt x="192793" y="3428643"/>
                </a:cubicBezTo>
                <a:cubicBezTo>
                  <a:pt x="193186" y="3427720"/>
                  <a:pt x="193494" y="3426206"/>
                  <a:pt x="193710" y="3423760"/>
                </a:cubicBezTo>
                <a:cubicBezTo>
                  <a:pt x="193753" y="3422535"/>
                  <a:pt x="193797" y="3421310"/>
                  <a:pt x="193839" y="3420085"/>
                </a:cubicBezTo>
                <a:lnTo>
                  <a:pt x="195094" y="3410930"/>
                </a:lnTo>
                <a:lnTo>
                  <a:pt x="196311" y="3408092"/>
                </a:lnTo>
                <a:lnTo>
                  <a:pt x="197928" y="3407419"/>
                </a:lnTo>
                <a:cubicBezTo>
                  <a:pt x="197912" y="3407119"/>
                  <a:pt x="197897" y="3406820"/>
                  <a:pt x="197881" y="3406520"/>
                </a:cubicBezTo>
                <a:cubicBezTo>
                  <a:pt x="196231" y="3399306"/>
                  <a:pt x="192821" y="3396220"/>
                  <a:pt x="204222" y="3391015"/>
                </a:cubicBezTo>
                <a:cubicBezTo>
                  <a:pt x="202162" y="3374996"/>
                  <a:pt x="208811" y="3373934"/>
                  <a:pt x="213950" y="3354361"/>
                </a:cubicBezTo>
                <a:cubicBezTo>
                  <a:pt x="211218" y="3344737"/>
                  <a:pt x="213619" y="3338360"/>
                  <a:pt x="217699" y="3332639"/>
                </a:cubicBezTo>
                <a:cubicBezTo>
                  <a:pt x="218717" y="3312409"/>
                  <a:pt x="225688" y="3295747"/>
                  <a:pt x="229963" y="3273935"/>
                </a:cubicBezTo>
                <a:cubicBezTo>
                  <a:pt x="228293" y="3248488"/>
                  <a:pt x="239257" y="3238943"/>
                  <a:pt x="243785" y="3215621"/>
                </a:cubicBezTo>
                <a:cubicBezTo>
                  <a:pt x="237893" y="3192522"/>
                  <a:pt x="253940" y="3201000"/>
                  <a:pt x="259175" y="3189909"/>
                </a:cubicBezTo>
                <a:lnTo>
                  <a:pt x="259988" y="3186579"/>
                </a:lnTo>
                <a:lnTo>
                  <a:pt x="259980" y="3177264"/>
                </a:lnTo>
                <a:lnTo>
                  <a:pt x="259609" y="3173723"/>
                </a:lnTo>
                <a:cubicBezTo>
                  <a:pt x="259490" y="3171299"/>
                  <a:pt x="259588" y="3169704"/>
                  <a:pt x="259848" y="3168622"/>
                </a:cubicBezTo>
                <a:lnTo>
                  <a:pt x="259971" y="3168508"/>
                </a:lnTo>
                <a:cubicBezTo>
                  <a:pt x="259969" y="3166907"/>
                  <a:pt x="259968" y="3165307"/>
                  <a:pt x="259966" y="3163706"/>
                </a:cubicBezTo>
                <a:cubicBezTo>
                  <a:pt x="259691" y="3155577"/>
                  <a:pt x="259171" y="3147642"/>
                  <a:pt x="258467" y="3140064"/>
                </a:cubicBezTo>
                <a:cubicBezTo>
                  <a:pt x="265286" y="3134408"/>
                  <a:pt x="258805" y="3106027"/>
                  <a:pt x="270990" y="3110288"/>
                </a:cubicBezTo>
                <a:cubicBezTo>
                  <a:pt x="270407" y="3100106"/>
                  <a:pt x="265565" y="3093497"/>
                  <a:pt x="273494" y="3097704"/>
                </a:cubicBezTo>
                <a:cubicBezTo>
                  <a:pt x="273534" y="3094376"/>
                  <a:pt x="274313" y="3092401"/>
                  <a:pt x="275456" y="3091047"/>
                </a:cubicBezTo>
                <a:lnTo>
                  <a:pt x="275980" y="3090672"/>
                </a:lnTo>
                <a:lnTo>
                  <a:pt x="274486" y="3068004"/>
                </a:lnTo>
                <a:lnTo>
                  <a:pt x="275226" y="3065087"/>
                </a:lnTo>
                <a:lnTo>
                  <a:pt x="273050" y="3050191"/>
                </a:lnTo>
                <a:cubicBezTo>
                  <a:pt x="272889" y="3047647"/>
                  <a:pt x="272728" y="3045103"/>
                  <a:pt x="272566" y="3042559"/>
                </a:cubicBezTo>
                <a:lnTo>
                  <a:pt x="271107" y="3040271"/>
                </a:lnTo>
                <a:cubicBezTo>
                  <a:pt x="270265" y="3037872"/>
                  <a:pt x="270006" y="3034528"/>
                  <a:pt x="271065" y="3029072"/>
                </a:cubicBezTo>
                <a:lnTo>
                  <a:pt x="271558" y="3027835"/>
                </a:lnTo>
                <a:cubicBezTo>
                  <a:pt x="270688" y="3024705"/>
                  <a:pt x="268559" y="2982922"/>
                  <a:pt x="268717" y="2964245"/>
                </a:cubicBezTo>
                <a:cubicBezTo>
                  <a:pt x="279502" y="2933904"/>
                  <a:pt x="269365" y="2949568"/>
                  <a:pt x="272511" y="2915772"/>
                </a:cubicBezTo>
                <a:cubicBezTo>
                  <a:pt x="272017" y="2877552"/>
                  <a:pt x="270125" y="2850992"/>
                  <a:pt x="270356" y="2825842"/>
                </a:cubicBezTo>
                <a:cubicBezTo>
                  <a:pt x="269433" y="2814032"/>
                  <a:pt x="268938" y="2727859"/>
                  <a:pt x="273897" y="2734957"/>
                </a:cubicBezTo>
                <a:cubicBezTo>
                  <a:pt x="264242" y="2698391"/>
                  <a:pt x="277769" y="2677127"/>
                  <a:pt x="274458" y="2636572"/>
                </a:cubicBezTo>
                <a:cubicBezTo>
                  <a:pt x="287792" y="2615986"/>
                  <a:pt x="275829" y="2626668"/>
                  <a:pt x="279157" y="2604260"/>
                </a:cubicBezTo>
                <a:cubicBezTo>
                  <a:pt x="279270" y="2587221"/>
                  <a:pt x="288019" y="2599786"/>
                  <a:pt x="288131" y="2582747"/>
                </a:cubicBezTo>
                <a:cubicBezTo>
                  <a:pt x="260352" y="2545890"/>
                  <a:pt x="290145" y="2525479"/>
                  <a:pt x="282516" y="2478755"/>
                </a:cubicBezTo>
                <a:lnTo>
                  <a:pt x="287359" y="2451804"/>
                </a:lnTo>
                <a:cubicBezTo>
                  <a:pt x="285426" y="2443087"/>
                  <a:pt x="285710" y="2414879"/>
                  <a:pt x="289577" y="2408801"/>
                </a:cubicBezTo>
                <a:cubicBezTo>
                  <a:pt x="290424" y="2402768"/>
                  <a:pt x="289064" y="2396183"/>
                  <a:pt x="293203" y="2392670"/>
                </a:cubicBezTo>
                <a:cubicBezTo>
                  <a:pt x="295637" y="2379564"/>
                  <a:pt x="301233" y="2349549"/>
                  <a:pt x="304183" y="2330165"/>
                </a:cubicBezTo>
                <a:cubicBezTo>
                  <a:pt x="298973" y="2319718"/>
                  <a:pt x="309550" y="2303314"/>
                  <a:pt x="310900" y="2276363"/>
                </a:cubicBezTo>
                <a:cubicBezTo>
                  <a:pt x="304874" y="2264930"/>
                  <a:pt x="311891" y="2258198"/>
                  <a:pt x="303909" y="2236310"/>
                </a:cubicBezTo>
                <a:cubicBezTo>
                  <a:pt x="304734" y="2235412"/>
                  <a:pt x="305502" y="2234293"/>
                  <a:pt x="306187" y="2232984"/>
                </a:cubicBezTo>
                <a:cubicBezTo>
                  <a:pt x="310170" y="2225381"/>
                  <a:pt x="310605" y="2213194"/>
                  <a:pt x="307158" y="2205763"/>
                </a:cubicBezTo>
                <a:cubicBezTo>
                  <a:pt x="296601" y="2170883"/>
                  <a:pt x="306474" y="2175442"/>
                  <a:pt x="304860" y="2145703"/>
                </a:cubicBezTo>
                <a:cubicBezTo>
                  <a:pt x="304314" y="2112090"/>
                  <a:pt x="314083" y="2134724"/>
                  <a:pt x="304273" y="2092533"/>
                </a:cubicBezTo>
                <a:cubicBezTo>
                  <a:pt x="308983" y="2088154"/>
                  <a:pt x="303590" y="2066396"/>
                  <a:pt x="301642" y="2057359"/>
                </a:cubicBezTo>
                <a:cubicBezTo>
                  <a:pt x="301720" y="2041038"/>
                  <a:pt x="313213" y="2032807"/>
                  <a:pt x="306736" y="2016105"/>
                </a:cubicBezTo>
                <a:cubicBezTo>
                  <a:pt x="312847" y="2019262"/>
                  <a:pt x="310007" y="1975377"/>
                  <a:pt x="316234" y="1983129"/>
                </a:cubicBezTo>
                <a:cubicBezTo>
                  <a:pt x="322177" y="1972692"/>
                  <a:pt x="313034" y="1967129"/>
                  <a:pt x="318238" y="1956745"/>
                </a:cubicBezTo>
                <a:cubicBezTo>
                  <a:pt x="319718" y="1944884"/>
                  <a:pt x="311423" y="1963350"/>
                  <a:pt x="311341" y="1950160"/>
                </a:cubicBezTo>
                <a:lnTo>
                  <a:pt x="323556" y="1879546"/>
                </a:lnTo>
                <a:cubicBezTo>
                  <a:pt x="320263" y="1869846"/>
                  <a:pt x="322312" y="1862247"/>
                  <a:pt x="326085" y="1854893"/>
                </a:cubicBezTo>
                <a:cubicBezTo>
                  <a:pt x="325955" y="1832625"/>
                  <a:pt x="332007" y="1812578"/>
                  <a:pt x="335058" y="1787684"/>
                </a:cubicBezTo>
                <a:cubicBezTo>
                  <a:pt x="331933" y="1760490"/>
                  <a:pt x="342400" y="1747069"/>
                  <a:pt x="345620" y="1720464"/>
                </a:cubicBezTo>
                <a:cubicBezTo>
                  <a:pt x="337355" y="1693643"/>
                  <a:pt x="360215" y="1703686"/>
                  <a:pt x="360760" y="1681196"/>
                </a:cubicBezTo>
                <a:cubicBezTo>
                  <a:pt x="353923" y="1644243"/>
                  <a:pt x="368449" y="1682451"/>
                  <a:pt x="368483" y="1625881"/>
                </a:cubicBezTo>
                <a:cubicBezTo>
                  <a:pt x="367181" y="1622619"/>
                  <a:pt x="369088" y="1615868"/>
                  <a:pt x="371077" y="1616704"/>
                </a:cubicBezTo>
                <a:cubicBezTo>
                  <a:pt x="371005" y="1604306"/>
                  <a:pt x="384453" y="1569256"/>
                  <a:pt x="383008" y="1551493"/>
                </a:cubicBezTo>
                <a:cubicBezTo>
                  <a:pt x="390598" y="1517303"/>
                  <a:pt x="381821" y="1500132"/>
                  <a:pt x="384834" y="1475233"/>
                </a:cubicBezTo>
                <a:cubicBezTo>
                  <a:pt x="393221" y="1446677"/>
                  <a:pt x="400498" y="1430031"/>
                  <a:pt x="418371" y="1380155"/>
                </a:cubicBezTo>
                <a:lnTo>
                  <a:pt x="469641" y="1210871"/>
                </a:lnTo>
                <a:cubicBezTo>
                  <a:pt x="507460" y="1148093"/>
                  <a:pt x="486915" y="1066841"/>
                  <a:pt x="489701" y="1028427"/>
                </a:cubicBezTo>
                <a:cubicBezTo>
                  <a:pt x="478454" y="1012506"/>
                  <a:pt x="490925" y="999600"/>
                  <a:pt x="486354" y="980383"/>
                </a:cubicBezTo>
                <a:cubicBezTo>
                  <a:pt x="483880" y="937629"/>
                  <a:pt x="471099" y="895192"/>
                  <a:pt x="479762" y="839699"/>
                </a:cubicBezTo>
                <a:cubicBezTo>
                  <a:pt x="444550" y="814685"/>
                  <a:pt x="465776" y="749644"/>
                  <a:pt x="445664" y="696545"/>
                </a:cubicBezTo>
                <a:cubicBezTo>
                  <a:pt x="441558" y="665722"/>
                  <a:pt x="459046" y="617297"/>
                  <a:pt x="440047" y="606615"/>
                </a:cubicBezTo>
                <a:cubicBezTo>
                  <a:pt x="451675" y="592509"/>
                  <a:pt x="432892" y="579307"/>
                  <a:pt x="431225" y="563889"/>
                </a:cubicBezTo>
                <a:cubicBezTo>
                  <a:pt x="438618" y="551582"/>
                  <a:pt x="432225" y="545475"/>
                  <a:pt x="430803" y="534294"/>
                </a:cubicBezTo>
                <a:cubicBezTo>
                  <a:pt x="435364" y="529230"/>
                  <a:pt x="435126" y="519767"/>
                  <a:pt x="429777" y="516548"/>
                </a:cubicBezTo>
                <a:cubicBezTo>
                  <a:pt x="417444" y="521116"/>
                  <a:pt x="423596" y="488251"/>
                  <a:pt x="415090" y="485808"/>
                </a:cubicBezTo>
                <a:cubicBezTo>
                  <a:pt x="413316" y="466733"/>
                  <a:pt x="424116" y="383903"/>
                  <a:pt x="410499" y="369873"/>
                </a:cubicBezTo>
                <a:cubicBezTo>
                  <a:pt x="404034" y="331308"/>
                  <a:pt x="425696" y="275570"/>
                  <a:pt x="425314" y="259180"/>
                </a:cubicBezTo>
                <a:cubicBezTo>
                  <a:pt x="450188" y="242918"/>
                  <a:pt x="384634" y="163766"/>
                  <a:pt x="383240" y="94173"/>
                </a:cubicBezTo>
                <a:cubicBezTo>
                  <a:pt x="385641" y="84795"/>
                  <a:pt x="385609" y="79782"/>
                  <a:pt x="379938" y="77267"/>
                </a:cubicBezTo>
                <a:cubicBezTo>
                  <a:pt x="378301" y="68220"/>
                  <a:pt x="376144" y="54774"/>
                  <a:pt x="373430" y="3885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4B7964D-E9EC-470F-A33D-0119E429FD0B}"/>
              </a:ext>
            </a:extLst>
          </p:cNvPr>
          <p:cNvSpPr>
            <a:spLocks noGrp="1"/>
          </p:cNvSpPr>
          <p:nvPr>
            <p:ph type="title"/>
          </p:nvPr>
        </p:nvSpPr>
        <p:spPr>
          <a:xfrm>
            <a:off x="5664202" y="284480"/>
            <a:ext cx="6040120" cy="1322887"/>
          </a:xfrm>
        </p:spPr>
        <p:txBody>
          <a:bodyPr vert="horz" lIns="91440" tIns="45720" rIns="91440" bIns="45720" rtlCol="0">
            <a:noAutofit/>
          </a:bodyPr>
          <a:lstStyle/>
          <a:p>
            <a:r>
              <a:rPr lang="en-GB" sz="3600" b="0" i="0" u="none" strike="noStrike" baseline="0" dirty="0">
                <a:solidFill>
                  <a:srgbClr val="000000"/>
                </a:solidFill>
                <a:latin typeface="Calibri Light" panose="020F0302020204030204" pitchFamily="34" charset="0"/>
                <a:cs typeface="Calibri Light" panose="020F0302020204030204" pitchFamily="34" charset="0"/>
              </a:rPr>
              <a:t>HOW DID YASHASWI BECOME A NANOSCIENTIST? </a:t>
            </a:r>
            <a:endParaRPr lang="en-US" sz="3600" dirty="0">
              <a:latin typeface="Calibri Light" panose="020F0302020204030204" pitchFamily="34" charset="0"/>
              <a:cs typeface="Calibri Light" panose="020F0302020204030204" pitchFamily="34" charset="0"/>
            </a:endParaRPr>
          </a:p>
        </p:txBody>
      </p:sp>
      <p:pic>
        <p:nvPicPr>
          <p:cNvPr id="5" name="Content Placeholder 4" descr="A group of people posing for a photo&#10;&#10;Description automatically generated">
            <a:extLst>
              <a:ext uri="{FF2B5EF4-FFF2-40B4-BE49-F238E27FC236}">
                <a16:creationId xmlns:a16="http://schemas.microsoft.com/office/drawing/2014/main" id="{DC8EF7D7-C210-444E-92D2-890F03DAA098}"/>
              </a:ext>
            </a:extLst>
          </p:cNvPr>
          <p:cNvPicPr>
            <a:picLocks noChangeAspect="1"/>
          </p:cNvPicPr>
          <p:nvPr/>
        </p:nvPicPr>
        <p:blipFill rotWithShape="1">
          <a:blip r:embed="rId2">
            <a:extLst>
              <a:ext uri="{28A0092B-C50C-407E-A947-70E740481C1C}">
                <a14:useLocalDpi xmlns:a14="http://schemas.microsoft.com/office/drawing/2010/main" val="0"/>
              </a:ext>
            </a:extLst>
          </a:blip>
          <a:srcRect t="13762" b="21862"/>
          <a:stretch/>
        </p:blipFill>
        <p:spPr>
          <a:xfrm>
            <a:off x="266701" y="2194102"/>
            <a:ext cx="5130800" cy="2477256"/>
          </a:xfrm>
          <a:prstGeom prst="rect">
            <a:avLst/>
          </a:prstGeom>
        </p:spPr>
      </p:pic>
      <p:sp>
        <p:nvSpPr>
          <p:cNvPr id="29" name="Content Placeholder 27">
            <a:extLst>
              <a:ext uri="{FF2B5EF4-FFF2-40B4-BE49-F238E27FC236}">
                <a16:creationId xmlns:a16="http://schemas.microsoft.com/office/drawing/2014/main" id="{156DB40E-2279-4493-B48C-4805D439B6D4}"/>
              </a:ext>
            </a:extLst>
          </p:cNvPr>
          <p:cNvSpPr>
            <a:spLocks noGrp="1"/>
          </p:cNvSpPr>
          <p:nvPr>
            <p:ph idx="1"/>
          </p:nvPr>
        </p:nvSpPr>
        <p:spPr>
          <a:xfrm>
            <a:off x="5664202" y="1554691"/>
            <a:ext cx="6040120" cy="5018829"/>
          </a:xfrm>
        </p:spPr>
        <p:txBody>
          <a:bodyPr>
            <a:normAutofit fontScale="25000" lnSpcReduction="20000"/>
          </a:bodyPr>
          <a:lstStyle/>
          <a:p>
            <a:pPr marL="0" indent="0">
              <a:buNone/>
            </a:pPr>
            <a:endParaRPr lang="en-GB" sz="1800" b="0" i="0" u="none" strike="noStrike" baseline="0" dirty="0">
              <a:solidFill>
                <a:srgbClr val="002060"/>
              </a:solidFill>
              <a:latin typeface="+mj-lt"/>
            </a:endParaRPr>
          </a:p>
          <a:p>
            <a:pPr marL="0" indent="0">
              <a:spcBef>
                <a:spcPts val="0"/>
              </a:spcBef>
              <a:buNone/>
            </a:pPr>
            <a:r>
              <a:rPr lang="en-GB" sz="7200" dirty="0">
                <a:solidFill>
                  <a:srgbClr val="002060"/>
                </a:solidFill>
                <a:latin typeface="+mj-lt"/>
                <a:cs typeface="Calibri Light" panose="020F0302020204030204" pitchFamily="34" charset="0"/>
              </a:rPr>
              <a:t>W</a:t>
            </a:r>
            <a:r>
              <a:rPr lang="en-GB" sz="7200" b="0" i="0" u="none" strike="noStrike" baseline="0" dirty="0">
                <a:solidFill>
                  <a:srgbClr val="002060"/>
                </a:solidFill>
                <a:latin typeface="+mj-lt"/>
                <a:cs typeface="Calibri Light" panose="020F0302020204030204" pitchFamily="34" charset="0"/>
              </a:rPr>
              <a:t>hat were your interests when</a:t>
            </a:r>
            <a:r>
              <a:rPr lang="en-GB" sz="7200" b="0" i="0" u="none" strike="noStrike" dirty="0">
                <a:solidFill>
                  <a:srgbClr val="002060"/>
                </a:solidFill>
                <a:latin typeface="+mj-lt"/>
                <a:cs typeface="Calibri Light" panose="020F0302020204030204" pitchFamily="34" charset="0"/>
              </a:rPr>
              <a:t> you were growing up?</a:t>
            </a:r>
            <a:endParaRPr lang="en-GB" sz="7200" b="0" i="0" u="none" strike="noStrike" baseline="0" dirty="0">
              <a:solidFill>
                <a:srgbClr val="002060"/>
              </a:solidFill>
              <a:latin typeface="+mj-lt"/>
              <a:cs typeface="Calibri Light" panose="020F0302020204030204" pitchFamily="34" charset="0"/>
            </a:endParaRPr>
          </a:p>
          <a:p>
            <a:pPr marL="0" indent="0">
              <a:spcBef>
                <a:spcPts val="0"/>
              </a:spcBef>
              <a:buNone/>
            </a:pPr>
            <a:endParaRPr lang="en-GB" sz="7200" b="0" i="0" u="none" strike="noStrike" baseline="0" dirty="0">
              <a:solidFill>
                <a:srgbClr val="006666"/>
              </a:solidFill>
              <a:latin typeface="+mj-lt"/>
              <a:cs typeface="Calibri Light" panose="020F0302020204030204" pitchFamily="34" charset="0"/>
            </a:endParaRPr>
          </a:p>
          <a:p>
            <a:pPr marL="0" indent="0">
              <a:spcBef>
                <a:spcPts val="0"/>
              </a:spcBef>
              <a:buNone/>
            </a:pPr>
            <a:r>
              <a:rPr lang="en-GB" sz="7200" b="0" i="0" u="none" strike="noStrike" baseline="0" dirty="0">
                <a:solidFill>
                  <a:srgbClr val="006666"/>
                </a:solidFill>
                <a:latin typeface="+mj-lt"/>
                <a:cs typeface="Calibri Light" panose="020F0302020204030204" pitchFamily="34" charset="0"/>
              </a:rPr>
              <a:t>“I was always only ever interested in science as a child. This was probably because I was constantly exposed to it as both my parents are from a science background too! I wouldn’t say I was a voracious reader or was watching loads of animal/nature shows, but there was always an underlying curious mind and any problem was approached scientifically.”</a:t>
            </a:r>
          </a:p>
          <a:p>
            <a:pPr marL="0" indent="0">
              <a:spcBef>
                <a:spcPts val="0"/>
              </a:spcBef>
              <a:buNone/>
            </a:pPr>
            <a:endParaRPr lang="en-GB" sz="7200" dirty="0">
              <a:solidFill>
                <a:srgbClr val="002060"/>
              </a:solidFill>
              <a:latin typeface="+mj-lt"/>
              <a:cs typeface="Calibri Light" panose="020F0302020204030204" pitchFamily="34" charset="0"/>
            </a:endParaRPr>
          </a:p>
          <a:p>
            <a:pPr marL="0" indent="0">
              <a:spcBef>
                <a:spcPts val="0"/>
              </a:spcBef>
              <a:buNone/>
            </a:pPr>
            <a:r>
              <a:rPr lang="en-GB" sz="7200" dirty="0">
                <a:solidFill>
                  <a:srgbClr val="002060"/>
                </a:solidFill>
                <a:latin typeface="+mj-lt"/>
                <a:cs typeface="Calibri Light" panose="020F0302020204030204" pitchFamily="34" charset="0"/>
              </a:rPr>
              <a:t>Who or what inspired you to become a scientist? </a:t>
            </a:r>
          </a:p>
          <a:p>
            <a:pPr marL="0" indent="0">
              <a:spcBef>
                <a:spcPts val="0"/>
              </a:spcBef>
              <a:buNone/>
            </a:pPr>
            <a:endParaRPr lang="en-GB" sz="7200" b="0" i="0" u="none" strike="noStrike" baseline="0" dirty="0">
              <a:latin typeface="+mj-lt"/>
              <a:cs typeface="Calibri Light" panose="020F0302020204030204" pitchFamily="34" charset="0"/>
            </a:endParaRPr>
          </a:p>
          <a:p>
            <a:pPr marL="0" indent="0">
              <a:spcBef>
                <a:spcPts val="0"/>
              </a:spcBef>
              <a:buNone/>
            </a:pPr>
            <a:r>
              <a:rPr lang="en-GB" sz="7200" b="0" i="0" u="none" strike="noStrike" baseline="0" dirty="0">
                <a:solidFill>
                  <a:srgbClr val="006666"/>
                </a:solidFill>
                <a:latin typeface="+mj-lt"/>
                <a:cs typeface="Calibri Light" panose="020F0302020204030204" pitchFamily="34" charset="0"/>
              </a:rPr>
              <a:t>“I was introduced to a lot of big picture physics questions from a young age by my father – he would always tell me the problems scientists and mathematicians were working on. This instilled a curiosity in me to be involved in these topics myself.”</a:t>
            </a:r>
          </a:p>
          <a:p>
            <a:pPr marL="0" indent="0">
              <a:spcBef>
                <a:spcPts val="0"/>
              </a:spcBef>
              <a:buNone/>
            </a:pPr>
            <a:endParaRPr lang="en-GB" sz="7200" b="0" i="0" u="none" strike="noStrike" baseline="0" dirty="0">
              <a:latin typeface="+mj-lt"/>
              <a:cs typeface="Calibri Light" panose="020F0302020204030204" pitchFamily="34" charset="0"/>
            </a:endParaRPr>
          </a:p>
          <a:p>
            <a:pPr marL="0" indent="0">
              <a:spcBef>
                <a:spcPts val="0"/>
              </a:spcBef>
              <a:buNone/>
            </a:pPr>
            <a:r>
              <a:rPr lang="en-GB" sz="7200" dirty="0">
                <a:solidFill>
                  <a:srgbClr val="002060"/>
                </a:solidFill>
                <a:latin typeface="+mj-lt"/>
                <a:cs typeface="Calibri Light" panose="020F0302020204030204" pitchFamily="34" charset="0"/>
              </a:rPr>
              <a:t>W</a:t>
            </a:r>
            <a:r>
              <a:rPr lang="en-GB" sz="7200" b="0" i="0" u="none" strike="noStrike" baseline="0" dirty="0">
                <a:solidFill>
                  <a:srgbClr val="002060"/>
                </a:solidFill>
                <a:latin typeface="+mj-lt"/>
                <a:cs typeface="Calibri Light" panose="020F0302020204030204" pitchFamily="34" charset="0"/>
              </a:rPr>
              <a:t>hat attributes have made you successful as a scientist?</a:t>
            </a:r>
          </a:p>
          <a:p>
            <a:pPr marL="0" indent="0">
              <a:spcBef>
                <a:spcPts val="0"/>
              </a:spcBef>
              <a:buNone/>
            </a:pPr>
            <a:r>
              <a:rPr lang="en-GB" sz="7200" b="0" i="0" u="none" strike="noStrike" baseline="0" dirty="0">
                <a:solidFill>
                  <a:srgbClr val="002060"/>
                </a:solidFill>
                <a:latin typeface="+mj-lt"/>
                <a:cs typeface="Calibri Light" panose="020F0302020204030204" pitchFamily="34" charset="0"/>
              </a:rPr>
              <a:t> </a:t>
            </a:r>
            <a:endParaRPr lang="en-GB" sz="7200" b="0" i="0" u="none" strike="noStrike" baseline="0" dirty="0">
              <a:latin typeface="+mj-lt"/>
              <a:cs typeface="Calibri Light" panose="020F0302020204030204" pitchFamily="34" charset="0"/>
            </a:endParaRPr>
          </a:p>
          <a:p>
            <a:pPr marL="0" indent="0">
              <a:spcBef>
                <a:spcPts val="0"/>
              </a:spcBef>
              <a:buNone/>
            </a:pPr>
            <a:r>
              <a:rPr lang="en-GB" sz="7200" b="0" i="0" u="none" strike="noStrike" baseline="0" dirty="0">
                <a:solidFill>
                  <a:srgbClr val="006666"/>
                </a:solidFill>
                <a:latin typeface="+mj-lt"/>
                <a:cs typeface="Calibri Light" panose="020F0302020204030204" pitchFamily="34" charset="0"/>
              </a:rPr>
              <a:t>“I am naturally curious, always asking why and how until I am satisfied with the answer, always questioning why things are the way they are. Most importantly, I’m not afraid to say I don’t know or understand something. There’s no shame in that and, in fact, it helps you acquire more knowledge.” </a:t>
            </a:r>
          </a:p>
        </p:txBody>
      </p:sp>
      <p:sp>
        <p:nvSpPr>
          <p:cNvPr id="3" name="TextBox 2">
            <a:extLst>
              <a:ext uri="{FF2B5EF4-FFF2-40B4-BE49-F238E27FC236}">
                <a16:creationId xmlns:a16="http://schemas.microsoft.com/office/drawing/2014/main" id="{7A7F0F37-5480-487E-9F63-5BAEF5A7DEE0}"/>
              </a:ext>
            </a:extLst>
          </p:cNvPr>
          <p:cNvSpPr txBox="1"/>
          <p:nvPr/>
        </p:nvSpPr>
        <p:spPr>
          <a:xfrm>
            <a:off x="487678" y="6143625"/>
            <a:ext cx="4238624" cy="523220"/>
          </a:xfrm>
          <a:prstGeom prst="rect">
            <a:avLst/>
          </a:prstGeom>
          <a:noFill/>
        </p:spPr>
        <p:txBody>
          <a:bodyPr wrap="square" rtlCol="0">
            <a:spAutoFit/>
          </a:bodyPr>
          <a:lstStyle/>
          <a:p>
            <a:pPr algn="ctr"/>
            <a:r>
              <a:rPr lang="en-GB" sz="1400" b="0" i="1" u="none" strike="noStrike" baseline="0" dirty="0">
                <a:solidFill>
                  <a:srgbClr val="000000"/>
                </a:solidFill>
                <a:latin typeface="Calibri Light" panose="020F0302020204030204" pitchFamily="34" charset="0"/>
                <a:cs typeface="Calibri Light" panose="020F0302020204030204" pitchFamily="34" charset="0"/>
              </a:rPr>
              <a:t>Trinity College Dublin’s physics undergraduate class of 2017 after the graduation ceremony. </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3157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xEl>
                                              <p:pRg st="3" end="3"/>
                                            </p:txEl>
                                          </p:spTgt>
                                        </p:tgtEl>
                                        <p:attrNameLst>
                                          <p:attrName>style.visibility</p:attrName>
                                        </p:attrNameLst>
                                      </p:cBhvr>
                                      <p:to>
                                        <p:strVal val="visible"/>
                                      </p:to>
                                    </p:set>
                                    <p:animEffect transition="in" filter="fade">
                                      <p:cBhvr>
                                        <p:cTn id="7" dur="1000"/>
                                        <p:tgtEl>
                                          <p:spTgt spid="29">
                                            <p:txEl>
                                              <p:pRg st="3" end="3"/>
                                            </p:txEl>
                                          </p:spTgt>
                                        </p:tgtEl>
                                      </p:cBhvr>
                                    </p:animEffect>
                                    <p:anim calcmode="lin" valueType="num">
                                      <p:cBhvr>
                                        <p:cTn id="8" dur="1000" fill="hold"/>
                                        <p:tgtEl>
                                          <p:spTgt spid="29">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9">
                                            <p:txEl>
                                              <p:pRg st="7" end="7"/>
                                            </p:txEl>
                                          </p:spTgt>
                                        </p:tgtEl>
                                        <p:attrNameLst>
                                          <p:attrName>style.visibility</p:attrName>
                                        </p:attrNameLst>
                                      </p:cBhvr>
                                      <p:to>
                                        <p:strVal val="visible"/>
                                      </p:to>
                                    </p:set>
                                    <p:animEffect transition="in" filter="fade">
                                      <p:cBhvr>
                                        <p:cTn id="14" dur="1000"/>
                                        <p:tgtEl>
                                          <p:spTgt spid="29">
                                            <p:txEl>
                                              <p:pRg st="7" end="7"/>
                                            </p:txEl>
                                          </p:spTgt>
                                        </p:tgtEl>
                                      </p:cBhvr>
                                    </p:animEffect>
                                    <p:anim calcmode="lin" valueType="num">
                                      <p:cBhvr>
                                        <p:cTn id="15" dur="1000" fill="hold"/>
                                        <p:tgtEl>
                                          <p:spTgt spid="29">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2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9">
                                            <p:txEl>
                                              <p:pRg st="11" end="11"/>
                                            </p:txEl>
                                          </p:spTgt>
                                        </p:tgtEl>
                                        <p:attrNameLst>
                                          <p:attrName>style.visibility</p:attrName>
                                        </p:attrNameLst>
                                      </p:cBhvr>
                                      <p:to>
                                        <p:strVal val="visible"/>
                                      </p:to>
                                    </p:set>
                                    <p:animEffect transition="in" filter="fade">
                                      <p:cBhvr>
                                        <p:cTn id="21" dur="1000"/>
                                        <p:tgtEl>
                                          <p:spTgt spid="29">
                                            <p:txEl>
                                              <p:pRg st="11" end="11"/>
                                            </p:txEl>
                                          </p:spTgt>
                                        </p:tgtEl>
                                      </p:cBhvr>
                                    </p:animEffect>
                                    <p:anim calcmode="lin" valueType="num">
                                      <p:cBhvr>
                                        <p:cTn id="22" dur="1000" fill="hold"/>
                                        <p:tgtEl>
                                          <p:spTgt spid="29">
                                            <p:txEl>
                                              <p:pRg st="11" end="11"/>
                                            </p:txEl>
                                          </p:spTgt>
                                        </p:tgtEl>
                                        <p:attrNameLst>
                                          <p:attrName>ppt_x</p:attrName>
                                        </p:attrNameLst>
                                      </p:cBhvr>
                                      <p:tavLst>
                                        <p:tav tm="0">
                                          <p:val>
                                            <p:strVal val="#ppt_x"/>
                                          </p:val>
                                        </p:tav>
                                        <p:tav tm="100000">
                                          <p:val>
                                            <p:strVal val="#ppt_x"/>
                                          </p:val>
                                        </p:tav>
                                      </p:tavLst>
                                    </p:anim>
                                    <p:anim calcmode="lin" valueType="num">
                                      <p:cBhvr>
                                        <p:cTn id="23" dur="1000" fill="hold"/>
                                        <p:tgtEl>
                                          <p:spTgt spid="29">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30">
            <a:extLst>
              <a:ext uri="{FF2B5EF4-FFF2-40B4-BE49-F238E27FC236}">
                <a16:creationId xmlns:a16="http://schemas.microsoft.com/office/drawing/2014/main" id="{6897DEB4-4A88-4293-A935-9B25506C1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32">
            <a:extLst>
              <a:ext uri="{FF2B5EF4-FFF2-40B4-BE49-F238E27FC236}">
                <a16:creationId xmlns:a16="http://schemas.microsoft.com/office/drawing/2014/main" id="{FBE42BC3-6707-4CBF-9386-048B994A4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886" y="0"/>
            <a:ext cx="7538114" cy="6858000"/>
          </a:xfrm>
          <a:custGeom>
            <a:avLst/>
            <a:gdLst>
              <a:gd name="connsiteX0" fmla="*/ 366246 w 7538114"/>
              <a:gd name="connsiteY0" fmla="*/ 0 h 6858000"/>
              <a:gd name="connsiteX1" fmla="*/ 2830292 w 7538114"/>
              <a:gd name="connsiteY1" fmla="*/ 0 h 6858000"/>
              <a:gd name="connsiteX2" fmla="*/ 3903260 w 7538114"/>
              <a:gd name="connsiteY2" fmla="*/ 0 h 6858000"/>
              <a:gd name="connsiteX3" fmla="*/ 4597266 w 7538114"/>
              <a:gd name="connsiteY3" fmla="*/ 0 h 6858000"/>
              <a:gd name="connsiteX4" fmla="*/ 7192370 w 7538114"/>
              <a:gd name="connsiteY4" fmla="*/ 0 h 6858000"/>
              <a:gd name="connsiteX5" fmla="*/ 7538114 w 7538114"/>
              <a:gd name="connsiteY5" fmla="*/ 0 h 6858000"/>
              <a:gd name="connsiteX6" fmla="*/ 7538114 w 7538114"/>
              <a:gd name="connsiteY6" fmla="*/ 6858000 h 6858000"/>
              <a:gd name="connsiteX7" fmla="*/ 7192370 w 7538114"/>
              <a:gd name="connsiteY7" fmla="*/ 6858000 h 6858000"/>
              <a:gd name="connsiteX8" fmla="*/ 4597266 w 7538114"/>
              <a:gd name="connsiteY8" fmla="*/ 6858000 h 6858000"/>
              <a:gd name="connsiteX9" fmla="*/ 3903260 w 7538114"/>
              <a:gd name="connsiteY9" fmla="*/ 6858000 h 6858000"/>
              <a:gd name="connsiteX10" fmla="*/ 2830292 w 7538114"/>
              <a:gd name="connsiteY10" fmla="*/ 6858000 h 6858000"/>
              <a:gd name="connsiteX11" fmla="*/ 170314 w 7538114"/>
              <a:gd name="connsiteY11" fmla="*/ 6858000 h 6858000"/>
              <a:gd name="connsiteX12" fmla="*/ 170341 w 7538114"/>
              <a:gd name="connsiteY12" fmla="*/ 6857759 h 6858000"/>
              <a:gd name="connsiteX13" fmla="*/ 173485 w 7538114"/>
              <a:gd name="connsiteY13" fmla="*/ 6852129 h 6858000"/>
              <a:gd name="connsiteX14" fmla="*/ 167544 w 7538114"/>
              <a:gd name="connsiteY14" fmla="*/ 6830335 h 6858000"/>
              <a:gd name="connsiteX15" fmla="*/ 163472 w 7538114"/>
              <a:gd name="connsiteY15" fmla="*/ 6796707 h 6858000"/>
              <a:gd name="connsiteX16" fmla="*/ 160535 w 7538114"/>
              <a:gd name="connsiteY16" fmla="*/ 6780725 h 6858000"/>
              <a:gd name="connsiteX17" fmla="*/ 162318 w 7538114"/>
              <a:gd name="connsiteY17" fmla="*/ 6767829 h 6858000"/>
              <a:gd name="connsiteX18" fmla="*/ 162771 w 7538114"/>
              <a:gd name="connsiteY18" fmla="*/ 6694444 h 6858000"/>
              <a:gd name="connsiteX19" fmla="*/ 165604 w 7538114"/>
              <a:gd name="connsiteY19" fmla="*/ 6677569 h 6858000"/>
              <a:gd name="connsiteX20" fmla="*/ 171255 w 7538114"/>
              <a:gd name="connsiteY20" fmla="*/ 6669571 h 6858000"/>
              <a:gd name="connsiteX21" fmla="*/ 169240 w 7538114"/>
              <a:gd name="connsiteY21" fmla="*/ 6663304 h 6858000"/>
              <a:gd name="connsiteX22" fmla="*/ 169039 w 7538114"/>
              <a:gd name="connsiteY22" fmla="*/ 6618916 h 6858000"/>
              <a:gd name="connsiteX23" fmla="*/ 168392 w 7538114"/>
              <a:gd name="connsiteY23" fmla="*/ 6589960 h 6858000"/>
              <a:gd name="connsiteX24" fmla="*/ 160636 w 7538114"/>
              <a:gd name="connsiteY24" fmla="*/ 6588200 h 6858000"/>
              <a:gd name="connsiteX25" fmla="*/ 157872 w 7538114"/>
              <a:gd name="connsiteY25" fmla="*/ 6562416 h 6858000"/>
              <a:gd name="connsiteX26" fmla="*/ 162851 w 7538114"/>
              <a:gd name="connsiteY26" fmla="*/ 6534939 h 6858000"/>
              <a:gd name="connsiteX27" fmla="*/ 162153 w 7538114"/>
              <a:gd name="connsiteY27" fmla="*/ 6502552 h 6858000"/>
              <a:gd name="connsiteX28" fmla="*/ 161821 w 7538114"/>
              <a:gd name="connsiteY28" fmla="*/ 6483172 h 6858000"/>
              <a:gd name="connsiteX29" fmla="*/ 154586 w 7538114"/>
              <a:gd name="connsiteY29" fmla="*/ 6432309 h 6858000"/>
              <a:gd name="connsiteX30" fmla="*/ 127078 w 7538114"/>
              <a:gd name="connsiteY30" fmla="*/ 6349783 h 6858000"/>
              <a:gd name="connsiteX31" fmla="*/ 123181 w 7538114"/>
              <a:gd name="connsiteY31" fmla="*/ 6323872 h 6858000"/>
              <a:gd name="connsiteX32" fmla="*/ 124767 w 7538114"/>
              <a:gd name="connsiteY32" fmla="*/ 6319343 h 6858000"/>
              <a:gd name="connsiteX33" fmla="*/ 108246 w 7538114"/>
              <a:gd name="connsiteY33" fmla="*/ 6190348 h 6858000"/>
              <a:gd name="connsiteX34" fmla="*/ 107279 w 7538114"/>
              <a:gd name="connsiteY34" fmla="*/ 6167269 h 6858000"/>
              <a:gd name="connsiteX35" fmla="*/ 107883 w 7538114"/>
              <a:gd name="connsiteY35" fmla="*/ 6149986 h 6858000"/>
              <a:gd name="connsiteX36" fmla="*/ 102380 w 7538114"/>
              <a:gd name="connsiteY36" fmla="*/ 6108622 h 6858000"/>
              <a:gd name="connsiteX37" fmla="*/ 90314 w 7538114"/>
              <a:gd name="connsiteY37" fmla="*/ 6041155 h 6858000"/>
              <a:gd name="connsiteX38" fmla="*/ 88409 w 7538114"/>
              <a:gd name="connsiteY38" fmla="*/ 6026587 h 6858000"/>
              <a:gd name="connsiteX39" fmla="*/ 89403 w 7538114"/>
              <a:gd name="connsiteY39" fmla="*/ 6013265 h 6858000"/>
              <a:gd name="connsiteX40" fmla="*/ 91927 w 7538114"/>
              <a:gd name="connsiteY40" fmla="*/ 6009478 h 6858000"/>
              <a:gd name="connsiteX41" fmla="*/ 91302 w 7538114"/>
              <a:gd name="connsiteY41" fmla="*/ 6001336 h 6858000"/>
              <a:gd name="connsiteX42" fmla="*/ 91687 w 7538114"/>
              <a:gd name="connsiteY42" fmla="*/ 5999003 h 6858000"/>
              <a:gd name="connsiteX43" fmla="*/ 93336 w 7538114"/>
              <a:gd name="connsiteY43" fmla="*/ 5985795 h 6858000"/>
              <a:gd name="connsiteX44" fmla="*/ 83190 w 7538114"/>
              <a:gd name="connsiteY44" fmla="*/ 5961758 h 6858000"/>
              <a:gd name="connsiteX45" fmla="*/ 81952 w 7538114"/>
              <a:gd name="connsiteY45" fmla="*/ 5928761 h 6858000"/>
              <a:gd name="connsiteX46" fmla="*/ 67420 w 7538114"/>
              <a:gd name="connsiteY46" fmla="*/ 5787247 h 6858000"/>
              <a:gd name="connsiteX47" fmla="*/ 50760 w 7538114"/>
              <a:gd name="connsiteY47" fmla="*/ 5710700 h 6858000"/>
              <a:gd name="connsiteX48" fmla="*/ 42956 w 7538114"/>
              <a:gd name="connsiteY48" fmla="*/ 5641754 h 6858000"/>
              <a:gd name="connsiteX49" fmla="*/ 29695 w 7538114"/>
              <a:gd name="connsiteY49" fmla="*/ 5602326 h 6858000"/>
              <a:gd name="connsiteX50" fmla="*/ 18841 w 7538114"/>
              <a:gd name="connsiteY50" fmla="*/ 5570885 h 6858000"/>
              <a:gd name="connsiteX51" fmla="*/ 9977 w 7538114"/>
              <a:gd name="connsiteY51" fmla="*/ 5543492 h 6858000"/>
              <a:gd name="connsiteX52" fmla="*/ 5255 w 7538114"/>
              <a:gd name="connsiteY52" fmla="*/ 5531024 h 6858000"/>
              <a:gd name="connsiteX53" fmla="*/ 5447 w 7538114"/>
              <a:gd name="connsiteY53" fmla="*/ 5527845 h 6858000"/>
              <a:gd name="connsiteX54" fmla="*/ 0 w 7538114"/>
              <a:gd name="connsiteY54" fmla="*/ 5507724 h 6858000"/>
              <a:gd name="connsiteX55" fmla="*/ 435 w 7538114"/>
              <a:gd name="connsiteY55" fmla="*/ 5507045 h 6858000"/>
              <a:gd name="connsiteX56" fmla="*/ 1128 w 7538114"/>
              <a:gd name="connsiteY56" fmla="*/ 5499619 h 6858000"/>
              <a:gd name="connsiteX57" fmla="*/ 1291 w 7538114"/>
              <a:gd name="connsiteY57" fmla="*/ 5486342 h 6858000"/>
              <a:gd name="connsiteX58" fmla="*/ 7976 w 7538114"/>
              <a:gd name="connsiteY58" fmla="*/ 5450755 h 6858000"/>
              <a:gd name="connsiteX59" fmla="*/ 2355 w 7538114"/>
              <a:gd name="connsiteY59" fmla="*/ 5429732 h 6858000"/>
              <a:gd name="connsiteX60" fmla="*/ 1499 w 7538114"/>
              <a:gd name="connsiteY60" fmla="*/ 5370432 h 6858000"/>
              <a:gd name="connsiteX61" fmla="*/ 11483 w 7538114"/>
              <a:gd name="connsiteY61" fmla="*/ 5308330 h 6858000"/>
              <a:gd name="connsiteX62" fmla="*/ 12793 w 7538114"/>
              <a:gd name="connsiteY62" fmla="*/ 5246026 h 6858000"/>
              <a:gd name="connsiteX63" fmla="*/ 12525 w 7538114"/>
              <a:gd name="connsiteY63" fmla="*/ 5223468 h 6858000"/>
              <a:gd name="connsiteX64" fmla="*/ 15322 w 7538114"/>
              <a:gd name="connsiteY64" fmla="*/ 5183258 h 6858000"/>
              <a:gd name="connsiteX65" fmla="*/ 18633 w 7538114"/>
              <a:gd name="connsiteY65" fmla="*/ 5164842 h 6858000"/>
              <a:gd name="connsiteX66" fmla="*/ 18428 w 7538114"/>
              <a:gd name="connsiteY66" fmla="*/ 5164034 h 6858000"/>
              <a:gd name="connsiteX67" fmla="*/ 19854 w 7538114"/>
              <a:gd name="connsiteY67" fmla="*/ 5162388 h 6858000"/>
              <a:gd name="connsiteX68" fmla="*/ 20514 w 7538114"/>
              <a:gd name="connsiteY68" fmla="*/ 5158981 h 6858000"/>
              <a:gd name="connsiteX69" fmla="*/ 20089 w 7538114"/>
              <a:gd name="connsiteY69" fmla="*/ 5149681 h 6858000"/>
              <a:gd name="connsiteX70" fmla="*/ 19561 w 7538114"/>
              <a:gd name="connsiteY70" fmla="*/ 5146183 h 6858000"/>
              <a:gd name="connsiteX71" fmla="*/ 19571 w 7538114"/>
              <a:gd name="connsiteY71" fmla="*/ 5141065 h 6858000"/>
              <a:gd name="connsiteX72" fmla="*/ 19690 w 7538114"/>
              <a:gd name="connsiteY72" fmla="*/ 5140937 h 6858000"/>
              <a:gd name="connsiteX73" fmla="*/ 19471 w 7538114"/>
              <a:gd name="connsiteY73" fmla="*/ 5136144 h 6858000"/>
              <a:gd name="connsiteX74" fmla="*/ 16918 w 7538114"/>
              <a:gd name="connsiteY74" fmla="*/ 5112689 h 6858000"/>
              <a:gd name="connsiteX75" fmla="*/ 28071 w 7538114"/>
              <a:gd name="connsiteY75" fmla="*/ 5081696 h 6858000"/>
              <a:gd name="connsiteX76" fmla="*/ 30005 w 7538114"/>
              <a:gd name="connsiteY76" fmla="*/ 5068879 h 6858000"/>
              <a:gd name="connsiteX77" fmla="*/ 31661 w 7538114"/>
              <a:gd name="connsiteY77" fmla="*/ 5062033 h 6858000"/>
              <a:gd name="connsiteX78" fmla="*/ 32169 w 7538114"/>
              <a:gd name="connsiteY78" fmla="*/ 5061608 h 6858000"/>
              <a:gd name="connsiteX79" fmla="*/ 27436 w 7538114"/>
              <a:gd name="connsiteY79" fmla="*/ 5021480 h 6858000"/>
              <a:gd name="connsiteX80" fmla="*/ 26614 w 7538114"/>
              <a:gd name="connsiteY80" fmla="*/ 5013906 h 6858000"/>
              <a:gd name="connsiteX81" fmla="*/ 25056 w 7538114"/>
              <a:gd name="connsiteY81" fmla="*/ 5011767 h 6858000"/>
              <a:gd name="connsiteX82" fmla="*/ 24513 w 7538114"/>
              <a:gd name="connsiteY82" fmla="*/ 5000592 h 6858000"/>
              <a:gd name="connsiteX83" fmla="*/ 24951 w 7538114"/>
              <a:gd name="connsiteY83" fmla="*/ 4999307 h 6858000"/>
              <a:gd name="connsiteX84" fmla="*/ 22644 w 7538114"/>
              <a:gd name="connsiteY84" fmla="*/ 4990090 h 6858000"/>
              <a:gd name="connsiteX85" fmla="*/ 18465 w 7538114"/>
              <a:gd name="connsiteY85" fmla="*/ 4982366 h 6858000"/>
              <a:gd name="connsiteX86" fmla="*/ 20888 w 7538114"/>
              <a:gd name="connsiteY86" fmla="*/ 4887310 h 6858000"/>
              <a:gd name="connsiteX87" fmla="*/ 15781 w 7538114"/>
              <a:gd name="connsiteY87" fmla="*/ 4807298 h 6858000"/>
              <a:gd name="connsiteX88" fmla="*/ 19649 w 7538114"/>
              <a:gd name="connsiteY88" fmla="*/ 4779990 h 6858000"/>
              <a:gd name="connsiteX89" fmla="*/ 21858 w 7538114"/>
              <a:gd name="connsiteY89" fmla="*/ 4664237 h 6858000"/>
              <a:gd name="connsiteX90" fmla="*/ 13583 w 7538114"/>
              <a:gd name="connsiteY90" fmla="*/ 4598607 h 6858000"/>
              <a:gd name="connsiteX91" fmla="*/ 7118 w 7538114"/>
              <a:gd name="connsiteY91" fmla="*/ 4546768 h 6858000"/>
              <a:gd name="connsiteX92" fmla="*/ 14555 w 7538114"/>
              <a:gd name="connsiteY92" fmla="*/ 4522182 h 6858000"/>
              <a:gd name="connsiteX93" fmla="*/ 17290 w 7538114"/>
              <a:gd name="connsiteY93" fmla="*/ 4509768 h 6858000"/>
              <a:gd name="connsiteX94" fmla="*/ 17421 w 7538114"/>
              <a:gd name="connsiteY94" fmla="*/ 4494586 h 6858000"/>
              <a:gd name="connsiteX95" fmla="*/ 18193 w 7538114"/>
              <a:gd name="connsiteY95" fmla="*/ 4440649 h 6858000"/>
              <a:gd name="connsiteX96" fmla="*/ 16616 w 7538114"/>
              <a:gd name="connsiteY96" fmla="*/ 4431853 h 6858000"/>
              <a:gd name="connsiteX97" fmla="*/ 19246 w 7538114"/>
              <a:gd name="connsiteY97" fmla="*/ 4403141 h 6858000"/>
              <a:gd name="connsiteX98" fmla="*/ 19623 w 7538114"/>
              <a:gd name="connsiteY98" fmla="*/ 4356631 h 6858000"/>
              <a:gd name="connsiteX99" fmla="*/ 20293 w 7538114"/>
              <a:gd name="connsiteY99" fmla="*/ 4339937 h 6858000"/>
              <a:gd name="connsiteX100" fmla="*/ 18752 w 7538114"/>
              <a:gd name="connsiteY100" fmla="*/ 4331435 h 6858000"/>
              <a:gd name="connsiteX101" fmla="*/ 24901 w 7538114"/>
              <a:gd name="connsiteY101" fmla="*/ 4320990 h 6858000"/>
              <a:gd name="connsiteX102" fmla="*/ 23734 w 7538114"/>
              <a:gd name="connsiteY102" fmla="*/ 4309111 h 6858000"/>
              <a:gd name="connsiteX103" fmla="*/ 29040 w 7538114"/>
              <a:gd name="connsiteY103" fmla="*/ 4263489 h 6858000"/>
              <a:gd name="connsiteX104" fmla="*/ 29429 w 7538114"/>
              <a:gd name="connsiteY104" fmla="*/ 4258775 h 6858000"/>
              <a:gd name="connsiteX105" fmla="*/ 33702 w 7538114"/>
              <a:gd name="connsiteY105" fmla="*/ 4248512 h 6858000"/>
              <a:gd name="connsiteX106" fmla="*/ 37356 w 7538114"/>
              <a:gd name="connsiteY106" fmla="*/ 4228644 h 6858000"/>
              <a:gd name="connsiteX107" fmla="*/ 50107 w 7538114"/>
              <a:gd name="connsiteY107" fmla="*/ 4193665 h 6858000"/>
              <a:gd name="connsiteX108" fmla="*/ 56192 w 7538114"/>
              <a:gd name="connsiteY108" fmla="*/ 4173105 h 6858000"/>
              <a:gd name="connsiteX109" fmla="*/ 61800 w 7538114"/>
              <a:gd name="connsiteY109" fmla="*/ 4159194 h 6858000"/>
              <a:gd name="connsiteX110" fmla="*/ 69720 w 7538114"/>
              <a:gd name="connsiteY110" fmla="*/ 4118135 h 6858000"/>
              <a:gd name="connsiteX111" fmla="*/ 80190 w 7538114"/>
              <a:gd name="connsiteY111" fmla="*/ 4047713 h 6858000"/>
              <a:gd name="connsiteX112" fmla="*/ 96666 w 7538114"/>
              <a:gd name="connsiteY112" fmla="*/ 3980780 h 6858000"/>
              <a:gd name="connsiteX113" fmla="*/ 107651 w 7538114"/>
              <a:gd name="connsiteY113" fmla="*/ 3941872 h 6858000"/>
              <a:gd name="connsiteX114" fmla="*/ 118444 w 7538114"/>
              <a:gd name="connsiteY114" fmla="*/ 3897465 h 6858000"/>
              <a:gd name="connsiteX115" fmla="*/ 134545 w 7538114"/>
              <a:gd name="connsiteY115" fmla="*/ 3811132 h 6858000"/>
              <a:gd name="connsiteX116" fmla="*/ 145381 w 7538114"/>
              <a:gd name="connsiteY116" fmla="*/ 3746540 h 6858000"/>
              <a:gd name="connsiteX117" fmla="*/ 146587 w 7538114"/>
              <a:gd name="connsiteY117" fmla="*/ 3670275 h 6858000"/>
              <a:gd name="connsiteX118" fmla="*/ 165690 w 7538114"/>
              <a:gd name="connsiteY118" fmla="*/ 3580981 h 6858000"/>
              <a:gd name="connsiteX119" fmla="*/ 163175 w 7538114"/>
              <a:gd name="connsiteY119" fmla="*/ 3570960 h 6858000"/>
              <a:gd name="connsiteX120" fmla="*/ 162665 w 7538114"/>
              <a:gd name="connsiteY120" fmla="*/ 3560693 h 6858000"/>
              <a:gd name="connsiteX121" fmla="*/ 163299 w 7538114"/>
              <a:gd name="connsiteY121" fmla="*/ 3559743 h 6858000"/>
              <a:gd name="connsiteX122" fmla="*/ 164777 w 7538114"/>
              <a:gd name="connsiteY122" fmla="*/ 3548721 h 6858000"/>
              <a:gd name="connsiteX123" fmla="*/ 163708 w 7538114"/>
              <a:gd name="connsiteY123" fmla="*/ 3545693 h 6858000"/>
              <a:gd name="connsiteX124" fmla="*/ 164286 w 7538114"/>
              <a:gd name="connsiteY124" fmla="*/ 3537938 h 6858000"/>
              <a:gd name="connsiteX125" fmla="*/ 164247 w 7538114"/>
              <a:gd name="connsiteY125" fmla="*/ 3522141 h 6858000"/>
              <a:gd name="connsiteX126" fmla="*/ 165343 w 7538114"/>
              <a:gd name="connsiteY126" fmla="*/ 3519672 h 6858000"/>
              <a:gd name="connsiteX127" fmla="*/ 167001 w 7538114"/>
              <a:gd name="connsiteY127" fmla="*/ 3496604 h 6858000"/>
              <a:gd name="connsiteX128" fmla="*/ 167547 w 7538114"/>
              <a:gd name="connsiteY128" fmla="*/ 3496517 h 6858000"/>
              <a:gd name="connsiteX129" fmla="*/ 170301 w 7538114"/>
              <a:gd name="connsiteY129" fmla="*/ 3491023 h 6858000"/>
              <a:gd name="connsiteX130" fmla="*/ 174371 w 7538114"/>
              <a:gd name="connsiteY130" fmla="*/ 3479998 h 6858000"/>
              <a:gd name="connsiteX131" fmla="*/ 190228 w 7538114"/>
              <a:gd name="connsiteY131" fmla="*/ 3457434 h 6858000"/>
              <a:gd name="connsiteX132" fmla="*/ 192016 w 7538114"/>
              <a:gd name="connsiteY132" fmla="*/ 3433411 h 6858000"/>
              <a:gd name="connsiteX133" fmla="*/ 192663 w 7538114"/>
              <a:gd name="connsiteY133" fmla="*/ 3428691 h 6858000"/>
              <a:gd name="connsiteX134" fmla="*/ 192793 w 7538114"/>
              <a:gd name="connsiteY134" fmla="*/ 3428643 h 6858000"/>
              <a:gd name="connsiteX135" fmla="*/ 193710 w 7538114"/>
              <a:gd name="connsiteY135" fmla="*/ 3423760 h 6858000"/>
              <a:gd name="connsiteX136" fmla="*/ 193839 w 7538114"/>
              <a:gd name="connsiteY136" fmla="*/ 3420085 h 6858000"/>
              <a:gd name="connsiteX137" fmla="*/ 195094 w 7538114"/>
              <a:gd name="connsiteY137" fmla="*/ 3410930 h 6858000"/>
              <a:gd name="connsiteX138" fmla="*/ 196311 w 7538114"/>
              <a:gd name="connsiteY138" fmla="*/ 3408092 h 6858000"/>
              <a:gd name="connsiteX139" fmla="*/ 197928 w 7538114"/>
              <a:gd name="connsiteY139" fmla="*/ 3407419 h 6858000"/>
              <a:gd name="connsiteX140" fmla="*/ 197881 w 7538114"/>
              <a:gd name="connsiteY140" fmla="*/ 3406520 h 6858000"/>
              <a:gd name="connsiteX141" fmla="*/ 204222 w 7538114"/>
              <a:gd name="connsiteY141" fmla="*/ 3391015 h 6858000"/>
              <a:gd name="connsiteX142" fmla="*/ 213950 w 7538114"/>
              <a:gd name="connsiteY142" fmla="*/ 3354361 h 6858000"/>
              <a:gd name="connsiteX143" fmla="*/ 217699 w 7538114"/>
              <a:gd name="connsiteY143" fmla="*/ 3332639 h 6858000"/>
              <a:gd name="connsiteX144" fmla="*/ 229963 w 7538114"/>
              <a:gd name="connsiteY144" fmla="*/ 3273935 h 6858000"/>
              <a:gd name="connsiteX145" fmla="*/ 243785 w 7538114"/>
              <a:gd name="connsiteY145" fmla="*/ 3215621 h 6858000"/>
              <a:gd name="connsiteX146" fmla="*/ 259175 w 7538114"/>
              <a:gd name="connsiteY146" fmla="*/ 3189909 h 6858000"/>
              <a:gd name="connsiteX147" fmla="*/ 259988 w 7538114"/>
              <a:gd name="connsiteY147" fmla="*/ 3186579 h 6858000"/>
              <a:gd name="connsiteX148" fmla="*/ 259980 w 7538114"/>
              <a:gd name="connsiteY148" fmla="*/ 3177264 h 6858000"/>
              <a:gd name="connsiteX149" fmla="*/ 259609 w 7538114"/>
              <a:gd name="connsiteY149" fmla="*/ 3173723 h 6858000"/>
              <a:gd name="connsiteX150" fmla="*/ 259848 w 7538114"/>
              <a:gd name="connsiteY150" fmla="*/ 3168622 h 6858000"/>
              <a:gd name="connsiteX151" fmla="*/ 259971 w 7538114"/>
              <a:gd name="connsiteY151" fmla="*/ 3168508 h 6858000"/>
              <a:gd name="connsiteX152" fmla="*/ 259966 w 7538114"/>
              <a:gd name="connsiteY152" fmla="*/ 3163706 h 6858000"/>
              <a:gd name="connsiteX153" fmla="*/ 258467 w 7538114"/>
              <a:gd name="connsiteY153" fmla="*/ 3140064 h 6858000"/>
              <a:gd name="connsiteX154" fmla="*/ 270990 w 7538114"/>
              <a:gd name="connsiteY154" fmla="*/ 3110288 h 6858000"/>
              <a:gd name="connsiteX155" fmla="*/ 273494 w 7538114"/>
              <a:gd name="connsiteY155" fmla="*/ 3097704 h 6858000"/>
              <a:gd name="connsiteX156" fmla="*/ 275456 w 7538114"/>
              <a:gd name="connsiteY156" fmla="*/ 3091047 h 6858000"/>
              <a:gd name="connsiteX157" fmla="*/ 275980 w 7538114"/>
              <a:gd name="connsiteY157" fmla="*/ 3090672 h 6858000"/>
              <a:gd name="connsiteX158" fmla="*/ 274486 w 7538114"/>
              <a:gd name="connsiteY158" fmla="*/ 3068004 h 6858000"/>
              <a:gd name="connsiteX159" fmla="*/ 275226 w 7538114"/>
              <a:gd name="connsiteY159" fmla="*/ 3065087 h 6858000"/>
              <a:gd name="connsiteX160" fmla="*/ 273050 w 7538114"/>
              <a:gd name="connsiteY160" fmla="*/ 3050191 h 6858000"/>
              <a:gd name="connsiteX161" fmla="*/ 272566 w 7538114"/>
              <a:gd name="connsiteY161" fmla="*/ 3042559 h 6858000"/>
              <a:gd name="connsiteX162" fmla="*/ 271107 w 7538114"/>
              <a:gd name="connsiteY162" fmla="*/ 3040271 h 6858000"/>
              <a:gd name="connsiteX163" fmla="*/ 271065 w 7538114"/>
              <a:gd name="connsiteY163" fmla="*/ 3029072 h 6858000"/>
              <a:gd name="connsiteX164" fmla="*/ 271558 w 7538114"/>
              <a:gd name="connsiteY164" fmla="*/ 3027835 h 6858000"/>
              <a:gd name="connsiteX165" fmla="*/ 268717 w 7538114"/>
              <a:gd name="connsiteY165" fmla="*/ 2964245 h 6858000"/>
              <a:gd name="connsiteX166" fmla="*/ 272511 w 7538114"/>
              <a:gd name="connsiteY166" fmla="*/ 2915772 h 6858000"/>
              <a:gd name="connsiteX167" fmla="*/ 270356 w 7538114"/>
              <a:gd name="connsiteY167" fmla="*/ 2825842 h 6858000"/>
              <a:gd name="connsiteX168" fmla="*/ 273897 w 7538114"/>
              <a:gd name="connsiteY168" fmla="*/ 2734957 h 6858000"/>
              <a:gd name="connsiteX169" fmla="*/ 274458 w 7538114"/>
              <a:gd name="connsiteY169" fmla="*/ 2636572 h 6858000"/>
              <a:gd name="connsiteX170" fmla="*/ 279157 w 7538114"/>
              <a:gd name="connsiteY170" fmla="*/ 2604260 h 6858000"/>
              <a:gd name="connsiteX171" fmla="*/ 288131 w 7538114"/>
              <a:gd name="connsiteY171" fmla="*/ 2582747 h 6858000"/>
              <a:gd name="connsiteX172" fmla="*/ 282516 w 7538114"/>
              <a:gd name="connsiteY172" fmla="*/ 2478755 h 6858000"/>
              <a:gd name="connsiteX173" fmla="*/ 287359 w 7538114"/>
              <a:gd name="connsiteY173" fmla="*/ 2451804 h 6858000"/>
              <a:gd name="connsiteX174" fmla="*/ 289577 w 7538114"/>
              <a:gd name="connsiteY174" fmla="*/ 2408801 h 6858000"/>
              <a:gd name="connsiteX175" fmla="*/ 293203 w 7538114"/>
              <a:gd name="connsiteY175" fmla="*/ 2392670 h 6858000"/>
              <a:gd name="connsiteX176" fmla="*/ 304183 w 7538114"/>
              <a:gd name="connsiteY176" fmla="*/ 2330165 h 6858000"/>
              <a:gd name="connsiteX177" fmla="*/ 310900 w 7538114"/>
              <a:gd name="connsiteY177" fmla="*/ 2276363 h 6858000"/>
              <a:gd name="connsiteX178" fmla="*/ 303909 w 7538114"/>
              <a:gd name="connsiteY178" fmla="*/ 2236310 h 6858000"/>
              <a:gd name="connsiteX179" fmla="*/ 306187 w 7538114"/>
              <a:gd name="connsiteY179" fmla="*/ 2232984 h 6858000"/>
              <a:gd name="connsiteX180" fmla="*/ 307158 w 7538114"/>
              <a:gd name="connsiteY180" fmla="*/ 2205763 h 6858000"/>
              <a:gd name="connsiteX181" fmla="*/ 304860 w 7538114"/>
              <a:gd name="connsiteY181" fmla="*/ 2145703 h 6858000"/>
              <a:gd name="connsiteX182" fmla="*/ 304273 w 7538114"/>
              <a:gd name="connsiteY182" fmla="*/ 2092533 h 6858000"/>
              <a:gd name="connsiteX183" fmla="*/ 301642 w 7538114"/>
              <a:gd name="connsiteY183" fmla="*/ 2057359 h 6858000"/>
              <a:gd name="connsiteX184" fmla="*/ 306736 w 7538114"/>
              <a:gd name="connsiteY184" fmla="*/ 2016105 h 6858000"/>
              <a:gd name="connsiteX185" fmla="*/ 316234 w 7538114"/>
              <a:gd name="connsiteY185" fmla="*/ 1983129 h 6858000"/>
              <a:gd name="connsiteX186" fmla="*/ 318238 w 7538114"/>
              <a:gd name="connsiteY186" fmla="*/ 1956745 h 6858000"/>
              <a:gd name="connsiteX187" fmla="*/ 311341 w 7538114"/>
              <a:gd name="connsiteY187" fmla="*/ 1950160 h 6858000"/>
              <a:gd name="connsiteX188" fmla="*/ 323556 w 7538114"/>
              <a:gd name="connsiteY188" fmla="*/ 1879546 h 6858000"/>
              <a:gd name="connsiteX189" fmla="*/ 326085 w 7538114"/>
              <a:gd name="connsiteY189" fmla="*/ 1854893 h 6858000"/>
              <a:gd name="connsiteX190" fmla="*/ 335058 w 7538114"/>
              <a:gd name="connsiteY190" fmla="*/ 1787684 h 6858000"/>
              <a:gd name="connsiteX191" fmla="*/ 345620 w 7538114"/>
              <a:gd name="connsiteY191" fmla="*/ 1720464 h 6858000"/>
              <a:gd name="connsiteX192" fmla="*/ 360760 w 7538114"/>
              <a:gd name="connsiteY192" fmla="*/ 1681196 h 6858000"/>
              <a:gd name="connsiteX193" fmla="*/ 368483 w 7538114"/>
              <a:gd name="connsiteY193" fmla="*/ 1625881 h 6858000"/>
              <a:gd name="connsiteX194" fmla="*/ 371077 w 7538114"/>
              <a:gd name="connsiteY194" fmla="*/ 1616704 h 6858000"/>
              <a:gd name="connsiteX195" fmla="*/ 383008 w 7538114"/>
              <a:gd name="connsiteY195" fmla="*/ 1551493 h 6858000"/>
              <a:gd name="connsiteX196" fmla="*/ 384834 w 7538114"/>
              <a:gd name="connsiteY196" fmla="*/ 1475233 h 6858000"/>
              <a:gd name="connsiteX197" fmla="*/ 418371 w 7538114"/>
              <a:gd name="connsiteY197" fmla="*/ 1380155 h 6858000"/>
              <a:gd name="connsiteX198" fmla="*/ 469641 w 7538114"/>
              <a:gd name="connsiteY198" fmla="*/ 1210871 h 6858000"/>
              <a:gd name="connsiteX199" fmla="*/ 489701 w 7538114"/>
              <a:gd name="connsiteY199" fmla="*/ 1028427 h 6858000"/>
              <a:gd name="connsiteX200" fmla="*/ 486354 w 7538114"/>
              <a:gd name="connsiteY200" fmla="*/ 980383 h 6858000"/>
              <a:gd name="connsiteX201" fmla="*/ 479762 w 7538114"/>
              <a:gd name="connsiteY201" fmla="*/ 839699 h 6858000"/>
              <a:gd name="connsiteX202" fmla="*/ 445664 w 7538114"/>
              <a:gd name="connsiteY202" fmla="*/ 696545 h 6858000"/>
              <a:gd name="connsiteX203" fmla="*/ 440047 w 7538114"/>
              <a:gd name="connsiteY203" fmla="*/ 606615 h 6858000"/>
              <a:gd name="connsiteX204" fmla="*/ 431225 w 7538114"/>
              <a:gd name="connsiteY204" fmla="*/ 563889 h 6858000"/>
              <a:gd name="connsiteX205" fmla="*/ 430803 w 7538114"/>
              <a:gd name="connsiteY205" fmla="*/ 534294 h 6858000"/>
              <a:gd name="connsiteX206" fmla="*/ 429777 w 7538114"/>
              <a:gd name="connsiteY206" fmla="*/ 516548 h 6858000"/>
              <a:gd name="connsiteX207" fmla="*/ 415090 w 7538114"/>
              <a:gd name="connsiteY207" fmla="*/ 485808 h 6858000"/>
              <a:gd name="connsiteX208" fmla="*/ 410499 w 7538114"/>
              <a:gd name="connsiteY208" fmla="*/ 369873 h 6858000"/>
              <a:gd name="connsiteX209" fmla="*/ 425314 w 7538114"/>
              <a:gd name="connsiteY209" fmla="*/ 259180 h 6858000"/>
              <a:gd name="connsiteX210" fmla="*/ 383240 w 7538114"/>
              <a:gd name="connsiteY210" fmla="*/ 94173 h 6858000"/>
              <a:gd name="connsiteX211" fmla="*/ 379938 w 7538114"/>
              <a:gd name="connsiteY211" fmla="*/ 77267 h 6858000"/>
              <a:gd name="connsiteX212" fmla="*/ 373430 w 7538114"/>
              <a:gd name="connsiteY212" fmla="*/ 388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538114" h="6858000">
                <a:moveTo>
                  <a:pt x="366246" y="0"/>
                </a:moveTo>
                <a:lnTo>
                  <a:pt x="2830292" y="0"/>
                </a:lnTo>
                <a:lnTo>
                  <a:pt x="3903260" y="0"/>
                </a:lnTo>
                <a:lnTo>
                  <a:pt x="4597266" y="0"/>
                </a:lnTo>
                <a:lnTo>
                  <a:pt x="7192370" y="0"/>
                </a:lnTo>
                <a:lnTo>
                  <a:pt x="7538114" y="0"/>
                </a:lnTo>
                <a:lnTo>
                  <a:pt x="7538114" y="6858000"/>
                </a:lnTo>
                <a:lnTo>
                  <a:pt x="7192370" y="6858000"/>
                </a:lnTo>
                <a:lnTo>
                  <a:pt x="4597266" y="6858000"/>
                </a:lnTo>
                <a:lnTo>
                  <a:pt x="3903260" y="6858000"/>
                </a:lnTo>
                <a:lnTo>
                  <a:pt x="2830292" y="6858000"/>
                </a:lnTo>
                <a:lnTo>
                  <a:pt x="170314" y="6858000"/>
                </a:lnTo>
                <a:cubicBezTo>
                  <a:pt x="170323" y="6857920"/>
                  <a:pt x="170332" y="6857839"/>
                  <a:pt x="170341" y="6857759"/>
                </a:cubicBezTo>
                <a:lnTo>
                  <a:pt x="173485" y="6852129"/>
                </a:lnTo>
                <a:lnTo>
                  <a:pt x="167544" y="6830335"/>
                </a:lnTo>
                <a:cubicBezTo>
                  <a:pt x="165474" y="6819600"/>
                  <a:pt x="164100" y="6808301"/>
                  <a:pt x="163472" y="6796707"/>
                </a:cubicBezTo>
                <a:cubicBezTo>
                  <a:pt x="167658" y="6794106"/>
                  <a:pt x="161711" y="6785006"/>
                  <a:pt x="160535" y="6780725"/>
                </a:cubicBezTo>
                <a:cubicBezTo>
                  <a:pt x="163268" y="6780680"/>
                  <a:pt x="164578" y="6771195"/>
                  <a:pt x="162318" y="6767829"/>
                </a:cubicBezTo>
                <a:cubicBezTo>
                  <a:pt x="152545" y="6697090"/>
                  <a:pt x="178083" y="6736894"/>
                  <a:pt x="162771" y="6694444"/>
                </a:cubicBezTo>
                <a:cubicBezTo>
                  <a:pt x="161971" y="6687342"/>
                  <a:pt x="163342" y="6682014"/>
                  <a:pt x="165604" y="6677569"/>
                </a:cubicBezTo>
                <a:lnTo>
                  <a:pt x="171255" y="6669571"/>
                </a:lnTo>
                <a:lnTo>
                  <a:pt x="169240" y="6663304"/>
                </a:lnTo>
                <a:cubicBezTo>
                  <a:pt x="169082" y="6639651"/>
                  <a:pt x="174873" y="6632678"/>
                  <a:pt x="169039" y="6618916"/>
                </a:cubicBezTo>
                <a:cubicBezTo>
                  <a:pt x="181164" y="6598580"/>
                  <a:pt x="170248" y="6605428"/>
                  <a:pt x="168392" y="6589960"/>
                </a:cubicBezTo>
                <a:cubicBezTo>
                  <a:pt x="165975" y="6577758"/>
                  <a:pt x="161323" y="6600160"/>
                  <a:pt x="160636" y="6588200"/>
                </a:cubicBezTo>
                <a:cubicBezTo>
                  <a:pt x="163766" y="6575263"/>
                  <a:pt x="154044" y="6575871"/>
                  <a:pt x="157872" y="6562416"/>
                </a:cubicBezTo>
                <a:cubicBezTo>
                  <a:pt x="165196" y="6565685"/>
                  <a:pt x="156453" y="6535866"/>
                  <a:pt x="162851" y="6534939"/>
                </a:cubicBezTo>
                <a:cubicBezTo>
                  <a:pt x="153702" y="6523511"/>
                  <a:pt x="164973" y="6517769"/>
                  <a:pt x="162153" y="6502552"/>
                </a:cubicBezTo>
                <a:cubicBezTo>
                  <a:pt x="158692" y="6495386"/>
                  <a:pt x="158098" y="6490216"/>
                  <a:pt x="161821" y="6483172"/>
                </a:cubicBezTo>
                <a:cubicBezTo>
                  <a:pt x="144969" y="6450162"/>
                  <a:pt x="161066" y="6463202"/>
                  <a:pt x="154586" y="6432309"/>
                </a:cubicBezTo>
                <a:cubicBezTo>
                  <a:pt x="147771" y="6405695"/>
                  <a:pt x="143349" y="6375524"/>
                  <a:pt x="127078" y="6349783"/>
                </a:cubicBezTo>
                <a:cubicBezTo>
                  <a:pt x="122468" y="6345058"/>
                  <a:pt x="120723" y="6333456"/>
                  <a:pt x="123181" y="6323872"/>
                </a:cubicBezTo>
                <a:cubicBezTo>
                  <a:pt x="123604" y="6322225"/>
                  <a:pt x="124138" y="6320698"/>
                  <a:pt x="124767" y="6319343"/>
                </a:cubicBezTo>
                <a:cubicBezTo>
                  <a:pt x="122278" y="6297089"/>
                  <a:pt x="111161" y="6215694"/>
                  <a:pt x="108246" y="6190348"/>
                </a:cubicBezTo>
                <a:cubicBezTo>
                  <a:pt x="114169" y="6188296"/>
                  <a:pt x="103482" y="6175479"/>
                  <a:pt x="107279" y="6167269"/>
                </a:cubicBezTo>
                <a:cubicBezTo>
                  <a:pt x="110610" y="6161389"/>
                  <a:pt x="108145" y="6156128"/>
                  <a:pt x="107883" y="6149986"/>
                </a:cubicBezTo>
                <a:cubicBezTo>
                  <a:pt x="110502" y="6141894"/>
                  <a:pt x="105773" y="6115502"/>
                  <a:pt x="102380" y="6108622"/>
                </a:cubicBezTo>
                <a:cubicBezTo>
                  <a:pt x="90593" y="6092179"/>
                  <a:pt x="99346" y="6054816"/>
                  <a:pt x="90314" y="6041155"/>
                </a:cubicBezTo>
                <a:cubicBezTo>
                  <a:pt x="88990" y="6036198"/>
                  <a:pt x="88454" y="6031348"/>
                  <a:pt x="88409" y="6026587"/>
                </a:cubicBezTo>
                <a:lnTo>
                  <a:pt x="89403" y="6013265"/>
                </a:lnTo>
                <a:lnTo>
                  <a:pt x="91927" y="6009478"/>
                </a:lnTo>
                <a:lnTo>
                  <a:pt x="91302" y="6001336"/>
                </a:lnTo>
                <a:cubicBezTo>
                  <a:pt x="91431" y="6000558"/>
                  <a:pt x="91559" y="5999781"/>
                  <a:pt x="91687" y="5999003"/>
                </a:cubicBezTo>
                <a:cubicBezTo>
                  <a:pt x="92431" y="5994547"/>
                  <a:pt x="93080" y="5990148"/>
                  <a:pt x="93336" y="5985795"/>
                </a:cubicBezTo>
                <a:cubicBezTo>
                  <a:pt x="80676" y="5991520"/>
                  <a:pt x="93430" y="5949705"/>
                  <a:pt x="83190" y="5961758"/>
                </a:cubicBezTo>
                <a:cubicBezTo>
                  <a:pt x="82399" y="5938832"/>
                  <a:pt x="72862" y="5956319"/>
                  <a:pt x="81952" y="5928761"/>
                </a:cubicBezTo>
                <a:cubicBezTo>
                  <a:pt x="79324" y="5899676"/>
                  <a:pt x="72619" y="5823590"/>
                  <a:pt x="67420" y="5787247"/>
                </a:cubicBezTo>
                <a:cubicBezTo>
                  <a:pt x="53530" y="5750058"/>
                  <a:pt x="57730" y="5736292"/>
                  <a:pt x="50760" y="5710700"/>
                </a:cubicBezTo>
                <a:cubicBezTo>
                  <a:pt x="47368" y="5660911"/>
                  <a:pt x="30723" y="5663675"/>
                  <a:pt x="42956" y="5641754"/>
                </a:cubicBezTo>
                <a:cubicBezTo>
                  <a:pt x="39970" y="5608358"/>
                  <a:pt x="24769" y="5637338"/>
                  <a:pt x="29695" y="5602326"/>
                </a:cubicBezTo>
                <a:cubicBezTo>
                  <a:pt x="27700" y="5601239"/>
                  <a:pt x="20274" y="5573144"/>
                  <a:pt x="18841" y="5570885"/>
                </a:cubicBezTo>
                <a:lnTo>
                  <a:pt x="9977" y="5543492"/>
                </a:lnTo>
                <a:lnTo>
                  <a:pt x="5255" y="5531024"/>
                </a:lnTo>
                <a:lnTo>
                  <a:pt x="5447" y="5527845"/>
                </a:lnTo>
                <a:lnTo>
                  <a:pt x="0" y="5507724"/>
                </a:lnTo>
                <a:lnTo>
                  <a:pt x="435" y="5507045"/>
                </a:lnTo>
                <a:cubicBezTo>
                  <a:pt x="1286" y="5505065"/>
                  <a:pt x="1681" y="5502734"/>
                  <a:pt x="1128" y="5499619"/>
                </a:cubicBezTo>
                <a:cubicBezTo>
                  <a:pt x="9450" y="5498516"/>
                  <a:pt x="3652" y="5495435"/>
                  <a:pt x="1291" y="5486342"/>
                </a:cubicBezTo>
                <a:cubicBezTo>
                  <a:pt x="13688" y="5482600"/>
                  <a:pt x="2464" y="5460320"/>
                  <a:pt x="7976" y="5450755"/>
                </a:cubicBezTo>
                <a:cubicBezTo>
                  <a:pt x="5962" y="5444157"/>
                  <a:pt x="4058" y="5437113"/>
                  <a:pt x="2355" y="5429732"/>
                </a:cubicBezTo>
                <a:lnTo>
                  <a:pt x="1499" y="5370432"/>
                </a:lnTo>
                <a:lnTo>
                  <a:pt x="11483" y="5308330"/>
                </a:lnTo>
                <a:cubicBezTo>
                  <a:pt x="11701" y="5285359"/>
                  <a:pt x="15408" y="5265468"/>
                  <a:pt x="12793" y="5246026"/>
                </a:cubicBezTo>
                <a:cubicBezTo>
                  <a:pt x="15678" y="5238129"/>
                  <a:pt x="16842" y="5230685"/>
                  <a:pt x="12525" y="5223468"/>
                </a:cubicBezTo>
                <a:cubicBezTo>
                  <a:pt x="13966" y="5202031"/>
                  <a:pt x="20131" y="5196842"/>
                  <a:pt x="15322" y="5183258"/>
                </a:cubicBezTo>
                <a:cubicBezTo>
                  <a:pt x="25294" y="5171214"/>
                  <a:pt x="21488" y="5170502"/>
                  <a:pt x="18633" y="5164842"/>
                </a:cubicBezTo>
                <a:cubicBezTo>
                  <a:pt x="18565" y="5164573"/>
                  <a:pt x="18496" y="5164303"/>
                  <a:pt x="18428" y="5164034"/>
                </a:cubicBezTo>
                <a:lnTo>
                  <a:pt x="19854" y="5162388"/>
                </a:lnTo>
                <a:lnTo>
                  <a:pt x="20514" y="5158981"/>
                </a:lnTo>
                <a:lnTo>
                  <a:pt x="20089" y="5149681"/>
                </a:lnTo>
                <a:lnTo>
                  <a:pt x="19561" y="5146183"/>
                </a:lnTo>
                <a:cubicBezTo>
                  <a:pt x="19336" y="5143774"/>
                  <a:pt x="19361" y="5142173"/>
                  <a:pt x="19571" y="5141065"/>
                </a:cubicBezTo>
                <a:lnTo>
                  <a:pt x="19690" y="5140937"/>
                </a:lnTo>
                <a:cubicBezTo>
                  <a:pt x="19617" y="5139339"/>
                  <a:pt x="19544" y="5137742"/>
                  <a:pt x="19471" y="5136144"/>
                </a:cubicBezTo>
                <a:cubicBezTo>
                  <a:pt x="18832" y="5128055"/>
                  <a:pt x="17958" y="5120182"/>
                  <a:pt x="16918" y="5112689"/>
                </a:cubicBezTo>
                <a:cubicBezTo>
                  <a:pt x="23464" y="5106353"/>
                  <a:pt x="15733" y="5078666"/>
                  <a:pt x="28071" y="5081696"/>
                </a:cubicBezTo>
                <a:cubicBezTo>
                  <a:pt x="27036" y="5071588"/>
                  <a:pt x="21912" y="5065475"/>
                  <a:pt x="30005" y="5068879"/>
                </a:cubicBezTo>
                <a:cubicBezTo>
                  <a:pt x="29897" y="5065551"/>
                  <a:pt x="30585" y="5063501"/>
                  <a:pt x="31661" y="5062033"/>
                </a:cubicBezTo>
                <a:lnTo>
                  <a:pt x="32169" y="5061608"/>
                </a:lnTo>
                <a:lnTo>
                  <a:pt x="27436" y="5021480"/>
                </a:lnTo>
                <a:lnTo>
                  <a:pt x="26614" y="5013906"/>
                </a:lnTo>
                <a:lnTo>
                  <a:pt x="25056" y="5011767"/>
                </a:lnTo>
                <a:cubicBezTo>
                  <a:pt x="24110" y="5009457"/>
                  <a:pt x="23701" y="5006147"/>
                  <a:pt x="24513" y="5000592"/>
                </a:cubicBezTo>
                <a:lnTo>
                  <a:pt x="24951" y="4999307"/>
                </a:lnTo>
                <a:lnTo>
                  <a:pt x="22644" y="4990090"/>
                </a:lnTo>
                <a:cubicBezTo>
                  <a:pt x="21579" y="4987122"/>
                  <a:pt x="20222" y="4984494"/>
                  <a:pt x="18465" y="4982366"/>
                </a:cubicBezTo>
                <a:cubicBezTo>
                  <a:pt x="27858" y="4950984"/>
                  <a:pt x="19264" y="4921373"/>
                  <a:pt x="20888" y="4887310"/>
                </a:cubicBezTo>
                <a:cubicBezTo>
                  <a:pt x="17563" y="4848813"/>
                  <a:pt x="18386" y="4829570"/>
                  <a:pt x="15781" y="4807298"/>
                </a:cubicBezTo>
                <a:cubicBezTo>
                  <a:pt x="15634" y="4803627"/>
                  <a:pt x="14440" y="4773874"/>
                  <a:pt x="19649" y="4779990"/>
                </a:cubicBezTo>
                <a:cubicBezTo>
                  <a:pt x="18744" y="4746827"/>
                  <a:pt x="22869" y="4698305"/>
                  <a:pt x="21858" y="4664237"/>
                </a:cubicBezTo>
                <a:cubicBezTo>
                  <a:pt x="34232" y="4642340"/>
                  <a:pt x="11268" y="4621318"/>
                  <a:pt x="13583" y="4598607"/>
                </a:cubicBezTo>
                <a:cubicBezTo>
                  <a:pt x="2193" y="4604819"/>
                  <a:pt x="19974" y="4548010"/>
                  <a:pt x="7118" y="4546768"/>
                </a:cubicBezTo>
                <a:lnTo>
                  <a:pt x="14555" y="4522182"/>
                </a:lnTo>
                <a:lnTo>
                  <a:pt x="17290" y="4509768"/>
                </a:lnTo>
                <a:cubicBezTo>
                  <a:pt x="17884" y="4505118"/>
                  <a:pt x="18021" y="4500115"/>
                  <a:pt x="17421" y="4494586"/>
                </a:cubicBezTo>
                <a:cubicBezTo>
                  <a:pt x="12327" y="4480984"/>
                  <a:pt x="18571" y="4459805"/>
                  <a:pt x="18193" y="4440649"/>
                </a:cubicBezTo>
                <a:lnTo>
                  <a:pt x="16616" y="4431853"/>
                </a:lnTo>
                <a:lnTo>
                  <a:pt x="19246" y="4403141"/>
                </a:lnTo>
                <a:cubicBezTo>
                  <a:pt x="19372" y="4387638"/>
                  <a:pt x="19497" y="4372134"/>
                  <a:pt x="19623" y="4356631"/>
                </a:cubicBezTo>
                <a:cubicBezTo>
                  <a:pt x="19508" y="4349062"/>
                  <a:pt x="15847" y="4339045"/>
                  <a:pt x="20293" y="4339937"/>
                </a:cubicBezTo>
                <a:lnTo>
                  <a:pt x="18752" y="4331435"/>
                </a:lnTo>
                <a:cubicBezTo>
                  <a:pt x="19520" y="4328277"/>
                  <a:pt x="24070" y="4324711"/>
                  <a:pt x="24901" y="4320990"/>
                </a:cubicBezTo>
                <a:lnTo>
                  <a:pt x="23734" y="4309111"/>
                </a:lnTo>
                <a:cubicBezTo>
                  <a:pt x="24423" y="4299527"/>
                  <a:pt x="28090" y="4271878"/>
                  <a:pt x="29040" y="4263489"/>
                </a:cubicBezTo>
                <a:cubicBezTo>
                  <a:pt x="29169" y="4261918"/>
                  <a:pt x="29300" y="4260346"/>
                  <a:pt x="29429" y="4258775"/>
                </a:cubicBezTo>
                <a:lnTo>
                  <a:pt x="33702" y="4248512"/>
                </a:lnTo>
                <a:cubicBezTo>
                  <a:pt x="36933" y="4241044"/>
                  <a:pt x="39109" y="4235167"/>
                  <a:pt x="37356" y="4228644"/>
                </a:cubicBezTo>
                <a:cubicBezTo>
                  <a:pt x="41530" y="4217526"/>
                  <a:pt x="53227" y="4209759"/>
                  <a:pt x="50107" y="4193665"/>
                </a:cubicBezTo>
                <a:cubicBezTo>
                  <a:pt x="55406" y="4198550"/>
                  <a:pt x="50749" y="4175793"/>
                  <a:pt x="56192" y="4173105"/>
                </a:cubicBezTo>
                <a:cubicBezTo>
                  <a:pt x="60575" y="4171863"/>
                  <a:pt x="60184" y="4164671"/>
                  <a:pt x="61800" y="4159194"/>
                </a:cubicBezTo>
                <a:cubicBezTo>
                  <a:pt x="66276" y="4155290"/>
                  <a:pt x="70363" y="4127730"/>
                  <a:pt x="69720" y="4118135"/>
                </a:cubicBezTo>
                <a:cubicBezTo>
                  <a:pt x="65265" y="4091091"/>
                  <a:pt x="83289" y="4069336"/>
                  <a:pt x="80190" y="4047713"/>
                </a:cubicBezTo>
                <a:cubicBezTo>
                  <a:pt x="84682" y="4020435"/>
                  <a:pt x="92089" y="3998420"/>
                  <a:pt x="96666" y="3980780"/>
                </a:cubicBezTo>
                <a:cubicBezTo>
                  <a:pt x="98580" y="3977851"/>
                  <a:pt x="106155" y="3945259"/>
                  <a:pt x="107651" y="3941872"/>
                </a:cubicBezTo>
                <a:cubicBezTo>
                  <a:pt x="111761" y="3922504"/>
                  <a:pt x="112043" y="3930219"/>
                  <a:pt x="118444" y="3897465"/>
                </a:cubicBezTo>
                <a:cubicBezTo>
                  <a:pt x="124996" y="3869981"/>
                  <a:pt x="127657" y="3841768"/>
                  <a:pt x="134545" y="3811132"/>
                </a:cubicBezTo>
                <a:cubicBezTo>
                  <a:pt x="143817" y="3778601"/>
                  <a:pt x="141464" y="3759343"/>
                  <a:pt x="145381" y="3746540"/>
                </a:cubicBezTo>
                <a:cubicBezTo>
                  <a:pt x="156739" y="3719637"/>
                  <a:pt x="147664" y="3711291"/>
                  <a:pt x="146587" y="3670275"/>
                </a:cubicBezTo>
                <a:cubicBezTo>
                  <a:pt x="154134" y="3638754"/>
                  <a:pt x="151397" y="3605028"/>
                  <a:pt x="165690" y="3580981"/>
                </a:cubicBezTo>
                <a:cubicBezTo>
                  <a:pt x="164433" y="3577837"/>
                  <a:pt x="163639" y="3574469"/>
                  <a:pt x="163175" y="3570960"/>
                </a:cubicBezTo>
                <a:lnTo>
                  <a:pt x="162665" y="3560693"/>
                </a:lnTo>
                <a:lnTo>
                  <a:pt x="163299" y="3559743"/>
                </a:lnTo>
                <a:cubicBezTo>
                  <a:pt x="165039" y="3554949"/>
                  <a:pt x="165246" y="3551528"/>
                  <a:pt x="164777" y="3548721"/>
                </a:cubicBezTo>
                <a:lnTo>
                  <a:pt x="163708" y="3545693"/>
                </a:lnTo>
                <a:lnTo>
                  <a:pt x="164286" y="3537938"/>
                </a:lnTo>
                <a:cubicBezTo>
                  <a:pt x="164273" y="3532672"/>
                  <a:pt x="164261" y="3527407"/>
                  <a:pt x="164247" y="3522141"/>
                </a:cubicBezTo>
                <a:lnTo>
                  <a:pt x="165343" y="3519672"/>
                </a:lnTo>
                <a:lnTo>
                  <a:pt x="167001" y="3496604"/>
                </a:lnTo>
                <a:lnTo>
                  <a:pt x="167547" y="3496517"/>
                </a:lnTo>
                <a:cubicBezTo>
                  <a:pt x="168811" y="3495796"/>
                  <a:pt x="169814" y="3494272"/>
                  <a:pt x="170301" y="3491023"/>
                </a:cubicBezTo>
                <a:cubicBezTo>
                  <a:pt x="177219" y="3499391"/>
                  <a:pt x="173541" y="3490314"/>
                  <a:pt x="174371" y="3479998"/>
                </a:cubicBezTo>
                <a:cubicBezTo>
                  <a:pt x="185299" y="3490692"/>
                  <a:pt x="183023" y="3459350"/>
                  <a:pt x="190228" y="3457434"/>
                </a:cubicBezTo>
                <a:cubicBezTo>
                  <a:pt x="190591" y="3449617"/>
                  <a:pt x="191174" y="3441542"/>
                  <a:pt x="192016" y="3433411"/>
                </a:cubicBezTo>
                <a:lnTo>
                  <a:pt x="192663" y="3428691"/>
                </a:lnTo>
                <a:cubicBezTo>
                  <a:pt x="192706" y="3428676"/>
                  <a:pt x="192750" y="3428659"/>
                  <a:pt x="192793" y="3428643"/>
                </a:cubicBezTo>
                <a:cubicBezTo>
                  <a:pt x="193186" y="3427720"/>
                  <a:pt x="193494" y="3426206"/>
                  <a:pt x="193710" y="3423760"/>
                </a:cubicBezTo>
                <a:cubicBezTo>
                  <a:pt x="193753" y="3422535"/>
                  <a:pt x="193797" y="3421310"/>
                  <a:pt x="193839" y="3420085"/>
                </a:cubicBezTo>
                <a:lnTo>
                  <a:pt x="195094" y="3410930"/>
                </a:lnTo>
                <a:lnTo>
                  <a:pt x="196311" y="3408092"/>
                </a:lnTo>
                <a:lnTo>
                  <a:pt x="197928" y="3407419"/>
                </a:lnTo>
                <a:cubicBezTo>
                  <a:pt x="197912" y="3407119"/>
                  <a:pt x="197897" y="3406820"/>
                  <a:pt x="197881" y="3406520"/>
                </a:cubicBezTo>
                <a:cubicBezTo>
                  <a:pt x="196231" y="3399306"/>
                  <a:pt x="192821" y="3396220"/>
                  <a:pt x="204222" y="3391015"/>
                </a:cubicBezTo>
                <a:cubicBezTo>
                  <a:pt x="202162" y="3374996"/>
                  <a:pt x="208811" y="3373934"/>
                  <a:pt x="213950" y="3354361"/>
                </a:cubicBezTo>
                <a:cubicBezTo>
                  <a:pt x="211218" y="3344737"/>
                  <a:pt x="213619" y="3338360"/>
                  <a:pt x="217699" y="3332639"/>
                </a:cubicBezTo>
                <a:cubicBezTo>
                  <a:pt x="218717" y="3312409"/>
                  <a:pt x="225688" y="3295747"/>
                  <a:pt x="229963" y="3273935"/>
                </a:cubicBezTo>
                <a:cubicBezTo>
                  <a:pt x="228293" y="3248488"/>
                  <a:pt x="239257" y="3238943"/>
                  <a:pt x="243785" y="3215621"/>
                </a:cubicBezTo>
                <a:cubicBezTo>
                  <a:pt x="237893" y="3192522"/>
                  <a:pt x="253940" y="3201000"/>
                  <a:pt x="259175" y="3189909"/>
                </a:cubicBezTo>
                <a:lnTo>
                  <a:pt x="259988" y="3186579"/>
                </a:lnTo>
                <a:lnTo>
                  <a:pt x="259980" y="3177264"/>
                </a:lnTo>
                <a:lnTo>
                  <a:pt x="259609" y="3173723"/>
                </a:lnTo>
                <a:cubicBezTo>
                  <a:pt x="259490" y="3171299"/>
                  <a:pt x="259588" y="3169704"/>
                  <a:pt x="259848" y="3168622"/>
                </a:cubicBezTo>
                <a:lnTo>
                  <a:pt x="259971" y="3168508"/>
                </a:lnTo>
                <a:cubicBezTo>
                  <a:pt x="259969" y="3166907"/>
                  <a:pt x="259968" y="3165307"/>
                  <a:pt x="259966" y="3163706"/>
                </a:cubicBezTo>
                <a:cubicBezTo>
                  <a:pt x="259691" y="3155577"/>
                  <a:pt x="259171" y="3147642"/>
                  <a:pt x="258467" y="3140064"/>
                </a:cubicBezTo>
                <a:cubicBezTo>
                  <a:pt x="265286" y="3134408"/>
                  <a:pt x="258805" y="3106027"/>
                  <a:pt x="270990" y="3110288"/>
                </a:cubicBezTo>
                <a:cubicBezTo>
                  <a:pt x="270407" y="3100106"/>
                  <a:pt x="265565" y="3093497"/>
                  <a:pt x="273494" y="3097704"/>
                </a:cubicBezTo>
                <a:cubicBezTo>
                  <a:pt x="273534" y="3094376"/>
                  <a:pt x="274313" y="3092401"/>
                  <a:pt x="275456" y="3091047"/>
                </a:cubicBezTo>
                <a:lnTo>
                  <a:pt x="275980" y="3090672"/>
                </a:lnTo>
                <a:lnTo>
                  <a:pt x="274486" y="3068004"/>
                </a:lnTo>
                <a:lnTo>
                  <a:pt x="275226" y="3065087"/>
                </a:lnTo>
                <a:lnTo>
                  <a:pt x="273050" y="3050191"/>
                </a:lnTo>
                <a:cubicBezTo>
                  <a:pt x="272889" y="3047647"/>
                  <a:pt x="272728" y="3045103"/>
                  <a:pt x="272566" y="3042559"/>
                </a:cubicBezTo>
                <a:lnTo>
                  <a:pt x="271107" y="3040271"/>
                </a:lnTo>
                <a:cubicBezTo>
                  <a:pt x="270265" y="3037872"/>
                  <a:pt x="270006" y="3034528"/>
                  <a:pt x="271065" y="3029072"/>
                </a:cubicBezTo>
                <a:lnTo>
                  <a:pt x="271558" y="3027835"/>
                </a:lnTo>
                <a:cubicBezTo>
                  <a:pt x="270688" y="3024705"/>
                  <a:pt x="268559" y="2982922"/>
                  <a:pt x="268717" y="2964245"/>
                </a:cubicBezTo>
                <a:cubicBezTo>
                  <a:pt x="279502" y="2933904"/>
                  <a:pt x="269365" y="2949568"/>
                  <a:pt x="272511" y="2915772"/>
                </a:cubicBezTo>
                <a:cubicBezTo>
                  <a:pt x="272017" y="2877552"/>
                  <a:pt x="270125" y="2850992"/>
                  <a:pt x="270356" y="2825842"/>
                </a:cubicBezTo>
                <a:cubicBezTo>
                  <a:pt x="269433" y="2814032"/>
                  <a:pt x="268938" y="2727859"/>
                  <a:pt x="273897" y="2734957"/>
                </a:cubicBezTo>
                <a:cubicBezTo>
                  <a:pt x="264242" y="2698391"/>
                  <a:pt x="277769" y="2677127"/>
                  <a:pt x="274458" y="2636572"/>
                </a:cubicBezTo>
                <a:cubicBezTo>
                  <a:pt x="287792" y="2615986"/>
                  <a:pt x="275829" y="2626668"/>
                  <a:pt x="279157" y="2604260"/>
                </a:cubicBezTo>
                <a:cubicBezTo>
                  <a:pt x="279270" y="2587221"/>
                  <a:pt x="288019" y="2599786"/>
                  <a:pt x="288131" y="2582747"/>
                </a:cubicBezTo>
                <a:cubicBezTo>
                  <a:pt x="260352" y="2545890"/>
                  <a:pt x="290145" y="2525479"/>
                  <a:pt x="282516" y="2478755"/>
                </a:cubicBezTo>
                <a:lnTo>
                  <a:pt x="287359" y="2451804"/>
                </a:lnTo>
                <a:cubicBezTo>
                  <a:pt x="285426" y="2443087"/>
                  <a:pt x="285710" y="2414879"/>
                  <a:pt x="289577" y="2408801"/>
                </a:cubicBezTo>
                <a:cubicBezTo>
                  <a:pt x="290424" y="2402768"/>
                  <a:pt x="289064" y="2396183"/>
                  <a:pt x="293203" y="2392670"/>
                </a:cubicBezTo>
                <a:cubicBezTo>
                  <a:pt x="295637" y="2379564"/>
                  <a:pt x="301233" y="2349549"/>
                  <a:pt x="304183" y="2330165"/>
                </a:cubicBezTo>
                <a:cubicBezTo>
                  <a:pt x="298973" y="2319718"/>
                  <a:pt x="309550" y="2303314"/>
                  <a:pt x="310900" y="2276363"/>
                </a:cubicBezTo>
                <a:cubicBezTo>
                  <a:pt x="304874" y="2264930"/>
                  <a:pt x="311891" y="2258198"/>
                  <a:pt x="303909" y="2236310"/>
                </a:cubicBezTo>
                <a:cubicBezTo>
                  <a:pt x="304734" y="2235412"/>
                  <a:pt x="305502" y="2234293"/>
                  <a:pt x="306187" y="2232984"/>
                </a:cubicBezTo>
                <a:cubicBezTo>
                  <a:pt x="310170" y="2225381"/>
                  <a:pt x="310605" y="2213194"/>
                  <a:pt x="307158" y="2205763"/>
                </a:cubicBezTo>
                <a:cubicBezTo>
                  <a:pt x="296601" y="2170883"/>
                  <a:pt x="306474" y="2175442"/>
                  <a:pt x="304860" y="2145703"/>
                </a:cubicBezTo>
                <a:cubicBezTo>
                  <a:pt x="304314" y="2112090"/>
                  <a:pt x="314083" y="2134724"/>
                  <a:pt x="304273" y="2092533"/>
                </a:cubicBezTo>
                <a:cubicBezTo>
                  <a:pt x="308983" y="2088154"/>
                  <a:pt x="303590" y="2066396"/>
                  <a:pt x="301642" y="2057359"/>
                </a:cubicBezTo>
                <a:cubicBezTo>
                  <a:pt x="301720" y="2041038"/>
                  <a:pt x="313213" y="2032807"/>
                  <a:pt x="306736" y="2016105"/>
                </a:cubicBezTo>
                <a:cubicBezTo>
                  <a:pt x="312847" y="2019262"/>
                  <a:pt x="310007" y="1975377"/>
                  <a:pt x="316234" y="1983129"/>
                </a:cubicBezTo>
                <a:cubicBezTo>
                  <a:pt x="322177" y="1972692"/>
                  <a:pt x="313034" y="1967129"/>
                  <a:pt x="318238" y="1956745"/>
                </a:cubicBezTo>
                <a:cubicBezTo>
                  <a:pt x="319718" y="1944884"/>
                  <a:pt x="311423" y="1963350"/>
                  <a:pt x="311341" y="1950160"/>
                </a:cubicBezTo>
                <a:lnTo>
                  <a:pt x="323556" y="1879546"/>
                </a:lnTo>
                <a:cubicBezTo>
                  <a:pt x="320263" y="1869846"/>
                  <a:pt x="322312" y="1862247"/>
                  <a:pt x="326085" y="1854893"/>
                </a:cubicBezTo>
                <a:cubicBezTo>
                  <a:pt x="325955" y="1832625"/>
                  <a:pt x="332007" y="1812578"/>
                  <a:pt x="335058" y="1787684"/>
                </a:cubicBezTo>
                <a:cubicBezTo>
                  <a:pt x="331933" y="1760490"/>
                  <a:pt x="342400" y="1747069"/>
                  <a:pt x="345620" y="1720464"/>
                </a:cubicBezTo>
                <a:cubicBezTo>
                  <a:pt x="337355" y="1693643"/>
                  <a:pt x="360215" y="1703686"/>
                  <a:pt x="360760" y="1681196"/>
                </a:cubicBezTo>
                <a:cubicBezTo>
                  <a:pt x="353923" y="1644243"/>
                  <a:pt x="368449" y="1682451"/>
                  <a:pt x="368483" y="1625881"/>
                </a:cubicBezTo>
                <a:cubicBezTo>
                  <a:pt x="367181" y="1622619"/>
                  <a:pt x="369088" y="1615868"/>
                  <a:pt x="371077" y="1616704"/>
                </a:cubicBezTo>
                <a:cubicBezTo>
                  <a:pt x="371005" y="1604306"/>
                  <a:pt x="384453" y="1569256"/>
                  <a:pt x="383008" y="1551493"/>
                </a:cubicBezTo>
                <a:cubicBezTo>
                  <a:pt x="390598" y="1517303"/>
                  <a:pt x="381821" y="1500132"/>
                  <a:pt x="384834" y="1475233"/>
                </a:cubicBezTo>
                <a:cubicBezTo>
                  <a:pt x="393221" y="1446677"/>
                  <a:pt x="400498" y="1430031"/>
                  <a:pt x="418371" y="1380155"/>
                </a:cubicBezTo>
                <a:lnTo>
                  <a:pt x="469641" y="1210871"/>
                </a:lnTo>
                <a:cubicBezTo>
                  <a:pt x="507460" y="1148093"/>
                  <a:pt x="486915" y="1066841"/>
                  <a:pt x="489701" y="1028427"/>
                </a:cubicBezTo>
                <a:cubicBezTo>
                  <a:pt x="478454" y="1012506"/>
                  <a:pt x="490925" y="999600"/>
                  <a:pt x="486354" y="980383"/>
                </a:cubicBezTo>
                <a:cubicBezTo>
                  <a:pt x="483880" y="937629"/>
                  <a:pt x="471099" y="895192"/>
                  <a:pt x="479762" y="839699"/>
                </a:cubicBezTo>
                <a:cubicBezTo>
                  <a:pt x="444550" y="814685"/>
                  <a:pt x="465776" y="749644"/>
                  <a:pt x="445664" y="696545"/>
                </a:cubicBezTo>
                <a:cubicBezTo>
                  <a:pt x="441558" y="665722"/>
                  <a:pt x="459046" y="617297"/>
                  <a:pt x="440047" y="606615"/>
                </a:cubicBezTo>
                <a:cubicBezTo>
                  <a:pt x="451675" y="592509"/>
                  <a:pt x="432892" y="579307"/>
                  <a:pt x="431225" y="563889"/>
                </a:cubicBezTo>
                <a:cubicBezTo>
                  <a:pt x="438618" y="551582"/>
                  <a:pt x="432225" y="545475"/>
                  <a:pt x="430803" y="534294"/>
                </a:cubicBezTo>
                <a:cubicBezTo>
                  <a:pt x="435364" y="529230"/>
                  <a:pt x="435126" y="519767"/>
                  <a:pt x="429777" y="516548"/>
                </a:cubicBezTo>
                <a:cubicBezTo>
                  <a:pt x="417444" y="521116"/>
                  <a:pt x="423596" y="488251"/>
                  <a:pt x="415090" y="485808"/>
                </a:cubicBezTo>
                <a:cubicBezTo>
                  <a:pt x="413316" y="466733"/>
                  <a:pt x="424116" y="383903"/>
                  <a:pt x="410499" y="369873"/>
                </a:cubicBezTo>
                <a:cubicBezTo>
                  <a:pt x="404034" y="331308"/>
                  <a:pt x="425696" y="275570"/>
                  <a:pt x="425314" y="259180"/>
                </a:cubicBezTo>
                <a:cubicBezTo>
                  <a:pt x="450188" y="242918"/>
                  <a:pt x="384634" y="163766"/>
                  <a:pt x="383240" y="94173"/>
                </a:cubicBezTo>
                <a:cubicBezTo>
                  <a:pt x="385641" y="84795"/>
                  <a:pt x="385609" y="79782"/>
                  <a:pt x="379938" y="77267"/>
                </a:cubicBezTo>
                <a:cubicBezTo>
                  <a:pt x="378301" y="68220"/>
                  <a:pt x="376144" y="54774"/>
                  <a:pt x="373430" y="3885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DC8EF7D7-C210-444E-92D2-890F03DAA098}"/>
              </a:ext>
            </a:extLst>
          </p:cNvPr>
          <p:cNvPicPr>
            <a:picLocks noChangeAspect="1"/>
          </p:cNvPicPr>
          <p:nvPr/>
        </p:nvPicPr>
        <p:blipFill>
          <a:blip r:embed="rId2">
            <a:extLst>
              <a:ext uri="{28A0092B-C50C-407E-A947-70E740481C1C}">
                <a14:useLocalDpi xmlns:a14="http://schemas.microsoft.com/office/drawing/2010/main" val="0"/>
              </a:ext>
            </a:extLst>
          </a:blip>
          <a:srcRect t="6227" b="6227"/>
          <a:stretch/>
        </p:blipFill>
        <p:spPr>
          <a:xfrm>
            <a:off x="266701" y="2194102"/>
            <a:ext cx="5130800" cy="2477256"/>
          </a:xfrm>
          <a:prstGeom prst="rect">
            <a:avLst/>
          </a:prstGeom>
        </p:spPr>
      </p:pic>
      <p:sp>
        <p:nvSpPr>
          <p:cNvPr id="29" name="Content Placeholder 27">
            <a:extLst>
              <a:ext uri="{FF2B5EF4-FFF2-40B4-BE49-F238E27FC236}">
                <a16:creationId xmlns:a16="http://schemas.microsoft.com/office/drawing/2014/main" id="{156DB40E-2279-4493-B48C-4805D439B6D4}"/>
              </a:ext>
            </a:extLst>
          </p:cNvPr>
          <p:cNvSpPr>
            <a:spLocks noGrp="1"/>
          </p:cNvSpPr>
          <p:nvPr>
            <p:ph idx="1"/>
          </p:nvPr>
        </p:nvSpPr>
        <p:spPr>
          <a:xfrm>
            <a:off x="5835650" y="762773"/>
            <a:ext cx="5918200" cy="5556747"/>
          </a:xfrm>
        </p:spPr>
        <p:txBody>
          <a:bodyPr>
            <a:noAutofit/>
          </a:bodyPr>
          <a:lstStyle/>
          <a:p>
            <a:pPr marL="0" indent="0">
              <a:spcBef>
                <a:spcPts val="0"/>
              </a:spcBef>
              <a:buNone/>
            </a:pPr>
            <a:r>
              <a:rPr lang="en-GB" sz="1800" dirty="0">
                <a:solidFill>
                  <a:srgbClr val="002060"/>
                </a:solidFill>
                <a:latin typeface="Calibri Light" panose="020F0302020204030204" pitchFamily="34" charset="0"/>
                <a:cs typeface="Calibri Light" panose="020F0302020204030204" pitchFamily="34" charset="0"/>
              </a:rPr>
              <a:t>H</a:t>
            </a:r>
            <a:r>
              <a:rPr lang="en-GB" sz="1800" b="0" i="0" u="none" strike="noStrike" baseline="0" dirty="0">
                <a:solidFill>
                  <a:srgbClr val="002060"/>
                </a:solidFill>
                <a:latin typeface="Calibri Light" panose="020F0302020204030204" pitchFamily="34" charset="0"/>
                <a:cs typeface="Calibri Light" panose="020F0302020204030204" pitchFamily="34" charset="0"/>
              </a:rPr>
              <a:t>ow do you overcome obstacles in your work? </a:t>
            </a:r>
          </a:p>
          <a:p>
            <a:pPr marL="0" indent="0">
              <a:spcBef>
                <a:spcPts val="0"/>
              </a:spcBef>
              <a:buNone/>
            </a:pPr>
            <a:endParaRPr lang="en-GB" sz="1800" b="0" i="0" u="none" strike="noStrike" baseline="0" dirty="0">
              <a:latin typeface="Calibri Light" panose="020F0302020204030204" pitchFamily="34" charset="0"/>
              <a:cs typeface="Calibri Light" panose="020F0302020204030204" pitchFamily="34" charset="0"/>
            </a:endParaRPr>
          </a:p>
          <a:p>
            <a:pPr marL="0" indent="0">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“I actually work much better in a team than on my own – I am quite good at discussing a problem and troubleshooting with my group members. So, any time I encounter an obstacle, I find it helpful to discuss it with my colleagues or supervisor.” </a:t>
            </a:r>
          </a:p>
          <a:p>
            <a:pPr marL="0" indent="0">
              <a:spcBef>
                <a:spcPts val="0"/>
              </a:spcBef>
              <a:buNone/>
            </a:pPr>
            <a:endParaRPr lang="en-GB" sz="1800" b="0" i="0" u="none" strike="noStrike" baseline="0" dirty="0">
              <a:latin typeface="Calibri Light" panose="020F0302020204030204" pitchFamily="34" charset="0"/>
              <a:cs typeface="Calibri Light" panose="020F0302020204030204" pitchFamily="34" charset="0"/>
            </a:endParaRPr>
          </a:p>
          <a:p>
            <a:pPr marL="0" indent="0">
              <a:spcBef>
                <a:spcPts val="0"/>
              </a:spcBef>
              <a:buNone/>
            </a:pPr>
            <a:r>
              <a:rPr lang="en-GB" sz="1800" dirty="0">
                <a:solidFill>
                  <a:srgbClr val="002060"/>
                </a:solidFill>
                <a:latin typeface="Calibri Light" panose="020F0302020204030204" pitchFamily="34" charset="0"/>
                <a:cs typeface="Calibri Light" panose="020F0302020204030204" pitchFamily="34" charset="0"/>
              </a:rPr>
              <a:t>W</a:t>
            </a:r>
            <a:r>
              <a:rPr lang="en-GB" sz="1800" b="0" i="0" u="none" strike="noStrike" baseline="0" dirty="0">
                <a:solidFill>
                  <a:srgbClr val="002060"/>
                </a:solidFill>
                <a:latin typeface="Calibri Light" panose="020F0302020204030204" pitchFamily="34" charset="0"/>
                <a:cs typeface="Calibri Light" panose="020F0302020204030204" pitchFamily="34" charset="0"/>
              </a:rPr>
              <a:t>hat are your proudest career achievements, so far, and what are your ambitions for the future? </a:t>
            </a:r>
          </a:p>
          <a:p>
            <a:pPr marL="0" indent="0">
              <a:spcBef>
                <a:spcPts val="0"/>
              </a:spcBef>
              <a:buNone/>
            </a:pPr>
            <a:endParaRPr lang="en-GB" sz="1800" b="0" i="0" u="none" strike="noStrike" baseline="0" dirty="0">
              <a:latin typeface="Calibri Light" panose="020F0302020204030204" pitchFamily="34" charset="0"/>
              <a:cs typeface="Calibri Light" panose="020F0302020204030204" pitchFamily="34" charset="0"/>
            </a:endParaRPr>
          </a:p>
          <a:p>
            <a:pPr marL="0" indent="0">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“I am generally proud I haven’t lost my interest and thirst for science – it’s definitely not easy to maintain. Getting my PhD position in a well-renowned research group was a big moment for me and a step in the right direction! Now that I am in my final year and have published a paper, I feel much more confident I’m doing what I love. As of now, I hope in the future I become involved in something that is meaningful, with a clear goal towards bettering our lives (for example, I would love to be involved in researching sustainable energy technology), without losing my love of science.” </a:t>
            </a:r>
            <a:endParaRPr lang="en-US" sz="1800" dirty="0">
              <a:solidFill>
                <a:srgbClr val="006666"/>
              </a:solidFill>
              <a:latin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57D41F64-6529-42DF-9640-FB64ED4D8B32}"/>
              </a:ext>
            </a:extLst>
          </p:cNvPr>
          <p:cNvSpPr txBox="1"/>
          <p:nvPr/>
        </p:nvSpPr>
        <p:spPr>
          <a:xfrm>
            <a:off x="581026" y="6200775"/>
            <a:ext cx="3853786" cy="523220"/>
          </a:xfrm>
          <a:prstGeom prst="rect">
            <a:avLst/>
          </a:prstGeom>
          <a:noFill/>
        </p:spPr>
        <p:txBody>
          <a:bodyPr wrap="square" rtlCol="0">
            <a:spAutoFit/>
          </a:bodyPr>
          <a:lstStyle/>
          <a:p>
            <a:pPr algn="ctr"/>
            <a:r>
              <a:rPr lang="en-GB" sz="1400" b="0" i="1" u="none" strike="noStrike" baseline="0" dirty="0">
                <a:solidFill>
                  <a:srgbClr val="000000"/>
                </a:solidFill>
                <a:latin typeface="Calibri Light" panose="020F0302020204030204" pitchFamily="34" charset="0"/>
                <a:cs typeface="Calibri Light" panose="020F0302020204030204" pitchFamily="34" charset="0"/>
              </a:rPr>
              <a:t>The Jonathan Coleman Research Group on its annual hike to Fairy Castle. </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84944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xEl>
                                              <p:pRg st="2" end="2"/>
                                            </p:txEl>
                                          </p:spTgt>
                                        </p:tgtEl>
                                        <p:attrNameLst>
                                          <p:attrName>style.visibility</p:attrName>
                                        </p:attrNameLst>
                                      </p:cBhvr>
                                      <p:to>
                                        <p:strVal val="visible"/>
                                      </p:to>
                                    </p:set>
                                    <p:animEffect transition="in" filter="fade">
                                      <p:cBhvr>
                                        <p:cTn id="7" dur="1000"/>
                                        <p:tgtEl>
                                          <p:spTgt spid="29">
                                            <p:txEl>
                                              <p:pRg st="2" end="2"/>
                                            </p:txEl>
                                          </p:spTgt>
                                        </p:tgtEl>
                                      </p:cBhvr>
                                    </p:animEffect>
                                    <p:anim calcmode="lin" valueType="num">
                                      <p:cBhvr>
                                        <p:cTn id="8" dur="1000" fill="hold"/>
                                        <p:tgtEl>
                                          <p:spTgt spid="2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9">
                                            <p:txEl>
                                              <p:pRg st="6" end="6"/>
                                            </p:txEl>
                                          </p:spTgt>
                                        </p:tgtEl>
                                        <p:attrNameLst>
                                          <p:attrName>style.visibility</p:attrName>
                                        </p:attrNameLst>
                                      </p:cBhvr>
                                      <p:to>
                                        <p:strVal val="visible"/>
                                      </p:to>
                                    </p:set>
                                    <p:animEffect transition="in" filter="fade">
                                      <p:cBhvr>
                                        <p:cTn id="14" dur="1000"/>
                                        <p:tgtEl>
                                          <p:spTgt spid="29">
                                            <p:txEl>
                                              <p:pRg st="6" end="6"/>
                                            </p:txEl>
                                          </p:spTgt>
                                        </p:tgtEl>
                                      </p:cBhvr>
                                    </p:animEffect>
                                    <p:anim calcmode="lin" valueType="num">
                                      <p:cBhvr>
                                        <p:cTn id="15" dur="1000" fill="hold"/>
                                        <p:tgtEl>
                                          <p:spTgt spid="29">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2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6897DEB4-4A88-4293-A935-9B25506C1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FBE42BC3-6707-4CBF-9386-048B994A4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886" y="0"/>
            <a:ext cx="7538114" cy="6858000"/>
          </a:xfrm>
          <a:custGeom>
            <a:avLst/>
            <a:gdLst>
              <a:gd name="connsiteX0" fmla="*/ 366246 w 7538114"/>
              <a:gd name="connsiteY0" fmla="*/ 0 h 6858000"/>
              <a:gd name="connsiteX1" fmla="*/ 2830292 w 7538114"/>
              <a:gd name="connsiteY1" fmla="*/ 0 h 6858000"/>
              <a:gd name="connsiteX2" fmla="*/ 3903260 w 7538114"/>
              <a:gd name="connsiteY2" fmla="*/ 0 h 6858000"/>
              <a:gd name="connsiteX3" fmla="*/ 4597266 w 7538114"/>
              <a:gd name="connsiteY3" fmla="*/ 0 h 6858000"/>
              <a:gd name="connsiteX4" fmla="*/ 7192370 w 7538114"/>
              <a:gd name="connsiteY4" fmla="*/ 0 h 6858000"/>
              <a:gd name="connsiteX5" fmla="*/ 7538114 w 7538114"/>
              <a:gd name="connsiteY5" fmla="*/ 0 h 6858000"/>
              <a:gd name="connsiteX6" fmla="*/ 7538114 w 7538114"/>
              <a:gd name="connsiteY6" fmla="*/ 6858000 h 6858000"/>
              <a:gd name="connsiteX7" fmla="*/ 7192370 w 7538114"/>
              <a:gd name="connsiteY7" fmla="*/ 6858000 h 6858000"/>
              <a:gd name="connsiteX8" fmla="*/ 4597266 w 7538114"/>
              <a:gd name="connsiteY8" fmla="*/ 6858000 h 6858000"/>
              <a:gd name="connsiteX9" fmla="*/ 3903260 w 7538114"/>
              <a:gd name="connsiteY9" fmla="*/ 6858000 h 6858000"/>
              <a:gd name="connsiteX10" fmla="*/ 2830292 w 7538114"/>
              <a:gd name="connsiteY10" fmla="*/ 6858000 h 6858000"/>
              <a:gd name="connsiteX11" fmla="*/ 170314 w 7538114"/>
              <a:gd name="connsiteY11" fmla="*/ 6858000 h 6858000"/>
              <a:gd name="connsiteX12" fmla="*/ 170341 w 7538114"/>
              <a:gd name="connsiteY12" fmla="*/ 6857759 h 6858000"/>
              <a:gd name="connsiteX13" fmla="*/ 173485 w 7538114"/>
              <a:gd name="connsiteY13" fmla="*/ 6852129 h 6858000"/>
              <a:gd name="connsiteX14" fmla="*/ 167544 w 7538114"/>
              <a:gd name="connsiteY14" fmla="*/ 6830335 h 6858000"/>
              <a:gd name="connsiteX15" fmla="*/ 163472 w 7538114"/>
              <a:gd name="connsiteY15" fmla="*/ 6796707 h 6858000"/>
              <a:gd name="connsiteX16" fmla="*/ 160535 w 7538114"/>
              <a:gd name="connsiteY16" fmla="*/ 6780725 h 6858000"/>
              <a:gd name="connsiteX17" fmla="*/ 162318 w 7538114"/>
              <a:gd name="connsiteY17" fmla="*/ 6767829 h 6858000"/>
              <a:gd name="connsiteX18" fmla="*/ 162771 w 7538114"/>
              <a:gd name="connsiteY18" fmla="*/ 6694444 h 6858000"/>
              <a:gd name="connsiteX19" fmla="*/ 165604 w 7538114"/>
              <a:gd name="connsiteY19" fmla="*/ 6677569 h 6858000"/>
              <a:gd name="connsiteX20" fmla="*/ 171255 w 7538114"/>
              <a:gd name="connsiteY20" fmla="*/ 6669571 h 6858000"/>
              <a:gd name="connsiteX21" fmla="*/ 169240 w 7538114"/>
              <a:gd name="connsiteY21" fmla="*/ 6663304 h 6858000"/>
              <a:gd name="connsiteX22" fmla="*/ 169039 w 7538114"/>
              <a:gd name="connsiteY22" fmla="*/ 6618916 h 6858000"/>
              <a:gd name="connsiteX23" fmla="*/ 168392 w 7538114"/>
              <a:gd name="connsiteY23" fmla="*/ 6589960 h 6858000"/>
              <a:gd name="connsiteX24" fmla="*/ 160636 w 7538114"/>
              <a:gd name="connsiteY24" fmla="*/ 6588200 h 6858000"/>
              <a:gd name="connsiteX25" fmla="*/ 157872 w 7538114"/>
              <a:gd name="connsiteY25" fmla="*/ 6562416 h 6858000"/>
              <a:gd name="connsiteX26" fmla="*/ 162851 w 7538114"/>
              <a:gd name="connsiteY26" fmla="*/ 6534939 h 6858000"/>
              <a:gd name="connsiteX27" fmla="*/ 162153 w 7538114"/>
              <a:gd name="connsiteY27" fmla="*/ 6502552 h 6858000"/>
              <a:gd name="connsiteX28" fmla="*/ 161821 w 7538114"/>
              <a:gd name="connsiteY28" fmla="*/ 6483172 h 6858000"/>
              <a:gd name="connsiteX29" fmla="*/ 154586 w 7538114"/>
              <a:gd name="connsiteY29" fmla="*/ 6432309 h 6858000"/>
              <a:gd name="connsiteX30" fmla="*/ 127078 w 7538114"/>
              <a:gd name="connsiteY30" fmla="*/ 6349783 h 6858000"/>
              <a:gd name="connsiteX31" fmla="*/ 123181 w 7538114"/>
              <a:gd name="connsiteY31" fmla="*/ 6323872 h 6858000"/>
              <a:gd name="connsiteX32" fmla="*/ 124767 w 7538114"/>
              <a:gd name="connsiteY32" fmla="*/ 6319343 h 6858000"/>
              <a:gd name="connsiteX33" fmla="*/ 108246 w 7538114"/>
              <a:gd name="connsiteY33" fmla="*/ 6190348 h 6858000"/>
              <a:gd name="connsiteX34" fmla="*/ 107279 w 7538114"/>
              <a:gd name="connsiteY34" fmla="*/ 6167269 h 6858000"/>
              <a:gd name="connsiteX35" fmla="*/ 107883 w 7538114"/>
              <a:gd name="connsiteY35" fmla="*/ 6149986 h 6858000"/>
              <a:gd name="connsiteX36" fmla="*/ 102380 w 7538114"/>
              <a:gd name="connsiteY36" fmla="*/ 6108622 h 6858000"/>
              <a:gd name="connsiteX37" fmla="*/ 90314 w 7538114"/>
              <a:gd name="connsiteY37" fmla="*/ 6041155 h 6858000"/>
              <a:gd name="connsiteX38" fmla="*/ 88409 w 7538114"/>
              <a:gd name="connsiteY38" fmla="*/ 6026587 h 6858000"/>
              <a:gd name="connsiteX39" fmla="*/ 89403 w 7538114"/>
              <a:gd name="connsiteY39" fmla="*/ 6013265 h 6858000"/>
              <a:gd name="connsiteX40" fmla="*/ 91927 w 7538114"/>
              <a:gd name="connsiteY40" fmla="*/ 6009478 h 6858000"/>
              <a:gd name="connsiteX41" fmla="*/ 91302 w 7538114"/>
              <a:gd name="connsiteY41" fmla="*/ 6001336 h 6858000"/>
              <a:gd name="connsiteX42" fmla="*/ 91687 w 7538114"/>
              <a:gd name="connsiteY42" fmla="*/ 5999003 h 6858000"/>
              <a:gd name="connsiteX43" fmla="*/ 93336 w 7538114"/>
              <a:gd name="connsiteY43" fmla="*/ 5985795 h 6858000"/>
              <a:gd name="connsiteX44" fmla="*/ 83190 w 7538114"/>
              <a:gd name="connsiteY44" fmla="*/ 5961758 h 6858000"/>
              <a:gd name="connsiteX45" fmla="*/ 81952 w 7538114"/>
              <a:gd name="connsiteY45" fmla="*/ 5928761 h 6858000"/>
              <a:gd name="connsiteX46" fmla="*/ 67420 w 7538114"/>
              <a:gd name="connsiteY46" fmla="*/ 5787247 h 6858000"/>
              <a:gd name="connsiteX47" fmla="*/ 50760 w 7538114"/>
              <a:gd name="connsiteY47" fmla="*/ 5710700 h 6858000"/>
              <a:gd name="connsiteX48" fmla="*/ 42956 w 7538114"/>
              <a:gd name="connsiteY48" fmla="*/ 5641754 h 6858000"/>
              <a:gd name="connsiteX49" fmla="*/ 29695 w 7538114"/>
              <a:gd name="connsiteY49" fmla="*/ 5602326 h 6858000"/>
              <a:gd name="connsiteX50" fmla="*/ 18841 w 7538114"/>
              <a:gd name="connsiteY50" fmla="*/ 5570885 h 6858000"/>
              <a:gd name="connsiteX51" fmla="*/ 9977 w 7538114"/>
              <a:gd name="connsiteY51" fmla="*/ 5543492 h 6858000"/>
              <a:gd name="connsiteX52" fmla="*/ 5255 w 7538114"/>
              <a:gd name="connsiteY52" fmla="*/ 5531024 h 6858000"/>
              <a:gd name="connsiteX53" fmla="*/ 5447 w 7538114"/>
              <a:gd name="connsiteY53" fmla="*/ 5527845 h 6858000"/>
              <a:gd name="connsiteX54" fmla="*/ 0 w 7538114"/>
              <a:gd name="connsiteY54" fmla="*/ 5507724 h 6858000"/>
              <a:gd name="connsiteX55" fmla="*/ 435 w 7538114"/>
              <a:gd name="connsiteY55" fmla="*/ 5507045 h 6858000"/>
              <a:gd name="connsiteX56" fmla="*/ 1128 w 7538114"/>
              <a:gd name="connsiteY56" fmla="*/ 5499619 h 6858000"/>
              <a:gd name="connsiteX57" fmla="*/ 1291 w 7538114"/>
              <a:gd name="connsiteY57" fmla="*/ 5486342 h 6858000"/>
              <a:gd name="connsiteX58" fmla="*/ 7976 w 7538114"/>
              <a:gd name="connsiteY58" fmla="*/ 5450755 h 6858000"/>
              <a:gd name="connsiteX59" fmla="*/ 2355 w 7538114"/>
              <a:gd name="connsiteY59" fmla="*/ 5429732 h 6858000"/>
              <a:gd name="connsiteX60" fmla="*/ 1499 w 7538114"/>
              <a:gd name="connsiteY60" fmla="*/ 5370432 h 6858000"/>
              <a:gd name="connsiteX61" fmla="*/ 11483 w 7538114"/>
              <a:gd name="connsiteY61" fmla="*/ 5308330 h 6858000"/>
              <a:gd name="connsiteX62" fmla="*/ 12793 w 7538114"/>
              <a:gd name="connsiteY62" fmla="*/ 5246026 h 6858000"/>
              <a:gd name="connsiteX63" fmla="*/ 12525 w 7538114"/>
              <a:gd name="connsiteY63" fmla="*/ 5223468 h 6858000"/>
              <a:gd name="connsiteX64" fmla="*/ 15322 w 7538114"/>
              <a:gd name="connsiteY64" fmla="*/ 5183258 h 6858000"/>
              <a:gd name="connsiteX65" fmla="*/ 18633 w 7538114"/>
              <a:gd name="connsiteY65" fmla="*/ 5164842 h 6858000"/>
              <a:gd name="connsiteX66" fmla="*/ 18428 w 7538114"/>
              <a:gd name="connsiteY66" fmla="*/ 5164034 h 6858000"/>
              <a:gd name="connsiteX67" fmla="*/ 19854 w 7538114"/>
              <a:gd name="connsiteY67" fmla="*/ 5162388 h 6858000"/>
              <a:gd name="connsiteX68" fmla="*/ 20514 w 7538114"/>
              <a:gd name="connsiteY68" fmla="*/ 5158981 h 6858000"/>
              <a:gd name="connsiteX69" fmla="*/ 20089 w 7538114"/>
              <a:gd name="connsiteY69" fmla="*/ 5149681 h 6858000"/>
              <a:gd name="connsiteX70" fmla="*/ 19561 w 7538114"/>
              <a:gd name="connsiteY70" fmla="*/ 5146183 h 6858000"/>
              <a:gd name="connsiteX71" fmla="*/ 19571 w 7538114"/>
              <a:gd name="connsiteY71" fmla="*/ 5141065 h 6858000"/>
              <a:gd name="connsiteX72" fmla="*/ 19690 w 7538114"/>
              <a:gd name="connsiteY72" fmla="*/ 5140937 h 6858000"/>
              <a:gd name="connsiteX73" fmla="*/ 19471 w 7538114"/>
              <a:gd name="connsiteY73" fmla="*/ 5136144 h 6858000"/>
              <a:gd name="connsiteX74" fmla="*/ 16918 w 7538114"/>
              <a:gd name="connsiteY74" fmla="*/ 5112689 h 6858000"/>
              <a:gd name="connsiteX75" fmla="*/ 28071 w 7538114"/>
              <a:gd name="connsiteY75" fmla="*/ 5081696 h 6858000"/>
              <a:gd name="connsiteX76" fmla="*/ 30005 w 7538114"/>
              <a:gd name="connsiteY76" fmla="*/ 5068879 h 6858000"/>
              <a:gd name="connsiteX77" fmla="*/ 31661 w 7538114"/>
              <a:gd name="connsiteY77" fmla="*/ 5062033 h 6858000"/>
              <a:gd name="connsiteX78" fmla="*/ 32169 w 7538114"/>
              <a:gd name="connsiteY78" fmla="*/ 5061608 h 6858000"/>
              <a:gd name="connsiteX79" fmla="*/ 27436 w 7538114"/>
              <a:gd name="connsiteY79" fmla="*/ 5021480 h 6858000"/>
              <a:gd name="connsiteX80" fmla="*/ 26614 w 7538114"/>
              <a:gd name="connsiteY80" fmla="*/ 5013906 h 6858000"/>
              <a:gd name="connsiteX81" fmla="*/ 25056 w 7538114"/>
              <a:gd name="connsiteY81" fmla="*/ 5011767 h 6858000"/>
              <a:gd name="connsiteX82" fmla="*/ 24513 w 7538114"/>
              <a:gd name="connsiteY82" fmla="*/ 5000592 h 6858000"/>
              <a:gd name="connsiteX83" fmla="*/ 24951 w 7538114"/>
              <a:gd name="connsiteY83" fmla="*/ 4999307 h 6858000"/>
              <a:gd name="connsiteX84" fmla="*/ 22644 w 7538114"/>
              <a:gd name="connsiteY84" fmla="*/ 4990090 h 6858000"/>
              <a:gd name="connsiteX85" fmla="*/ 18465 w 7538114"/>
              <a:gd name="connsiteY85" fmla="*/ 4982366 h 6858000"/>
              <a:gd name="connsiteX86" fmla="*/ 20888 w 7538114"/>
              <a:gd name="connsiteY86" fmla="*/ 4887310 h 6858000"/>
              <a:gd name="connsiteX87" fmla="*/ 15781 w 7538114"/>
              <a:gd name="connsiteY87" fmla="*/ 4807298 h 6858000"/>
              <a:gd name="connsiteX88" fmla="*/ 19649 w 7538114"/>
              <a:gd name="connsiteY88" fmla="*/ 4779990 h 6858000"/>
              <a:gd name="connsiteX89" fmla="*/ 21858 w 7538114"/>
              <a:gd name="connsiteY89" fmla="*/ 4664237 h 6858000"/>
              <a:gd name="connsiteX90" fmla="*/ 13583 w 7538114"/>
              <a:gd name="connsiteY90" fmla="*/ 4598607 h 6858000"/>
              <a:gd name="connsiteX91" fmla="*/ 7118 w 7538114"/>
              <a:gd name="connsiteY91" fmla="*/ 4546768 h 6858000"/>
              <a:gd name="connsiteX92" fmla="*/ 14555 w 7538114"/>
              <a:gd name="connsiteY92" fmla="*/ 4522182 h 6858000"/>
              <a:gd name="connsiteX93" fmla="*/ 17290 w 7538114"/>
              <a:gd name="connsiteY93" fmla="*/ 4509768 h 6858000"/>
              <a:gd name="connsiteX94" fmla="*/ 17421 w 7538114"/>
              <a:gd name="connsiteY94" fmla="*/ 4494586 h 6858000"/>
              <a:gd name="connsiteX95" fmla="*/ 18193 w 7538114"/>
              <a:gd name="connsiteY95" fmla="*/ 4440649 h 6858000"/>
              <a:gd name="connsiteX96" fmla="*/ 16616 w 7538114"/>
              <a:gd name="connsiteY96" fmla="*/ 4431853 h 6858000"/>
              <a:gd name="connsiteX97" fmla="*/ 19246 w 7538114"/>
              <a:gd name="connsiteY97" fmla="*/ 4403141 h 6858000"/>
              <a:gd name="connsiteX98" fmla="*/ 19623 w 7538114"/>
              <a:gd name="connsiteY98" fmla="*/ 4356631 h 6858000"/>
              <a:gd name="connsiteX99" fmla="*/ 20293 w 7538114"/>
              <a:gd name="connsiteY99" fmla="*/ 4339937 h 6858000"/>
              <a:gd name="connsiteX100" fmla="*/ 18752 w 7538114"/>
              <a:gd name="connsiteY100" fmla="*/ 4331435 h 6858000"/>
              <a:gd name="connsiteX101" fmla="*/ 24901 w 7538114"/>
              <a:gd name="connsiteY101" fmla="*/ 4320990 h 6858000"/>
              <a:gd name="connsiteX102" fmla="*/ 23734 w 7538114"/>
              <a:gd name="connsiteY102" fmla="*/ 4309111 h 6858000"/>
              <a:gd name="connsiteX103" fmla="*/ 29040 w 7538114"/>
              <a:gd name="connsiteY103" fmla="*/ 4263489 h 6858000"/>
              <a:gd name="connsiteX104" fmla="*/ 29429 w 7538114"/>
              <a:gd name="connsiteY104" fmla="*/ 4258775 h 6858000"/>
              <a:gd name="connsiteX105" fmla="*/ 33702 w 7538114"/>
              <a:gd name="connsiteY105" fmla="*/ 4248512 h 6858000"/>
              <a:gd name="connsiteX106" fmla="*/ 37356 w 7538114"/>
              <a:gd name="connsiteY106" fmla="*/ 4228644 h 6858000"/>
              <a:gd name="connsiteX107" fmla="*/ 50107 w 7538114"/>
              <a:gd name="connsiteY107" fmla="*/ 4193665 h 6858000"/>
              <a:gd name="connsiteX108" fmla="*/ 56192 w 7538114"/>
              <a:gd name="connsiteY108" fmla="*/ 4173105 h 6858000"/>
              <a:gd name="connsiteX109" fmla="*/ 61800 w 7538114"/>
              <a:gd name="connsiteY109" fmla="*/ 4159194 h 6858000"/>
              <a:gd name="connsiteX110" fmla="*/ 69720 w 7538114"/>
              <a:gd name="connsiteY110" fmla="*/ 4118135 h 6858000"/>
              <a:gd name="connsiteX111" fmla="*/ 80190 w 7538114"/>
              <a:gd name="connsiteY111" fmla="*/ 4047713 h 6858000"/>
              <a:gd name="connsiteX112" fmla="*/ 96666 w 7538114"/>
              <a:gd name="connsiteY112" fmla="*/ 3980780 h 6858000"/>
              <a:gd name="connsiteX113" fmla="*/ 107651 w 7538114"/>
              <a:gd name="connsiteY113" fmla="*/ 3941872 h 6858000"/>
              <a:gd name="connsiteX114" fmla="*/ 118444 w 7538114"/>
              <a:gd name="connsiteY114" fmla="*/ 3897465 h 6858000"/>
              <a:gd name="connsiteX115" fmla="*/ 134545 w 7538114"/>
              <a:gd name="connsiteY115" fmla="*/ 3811132 h 6858000"/>
              <a:gd name="connsiteX116" fmla="*/ 145381 w 7538114"/>
              <a:gd name="connsiteY116" fmla="*/ 3746540 h 6858000"/>
              <a:gd name="connsiteX117" fmla="*/ 146587 w 7538114"/>
              <a:gd name="connsiteY117" fmla="*/ 3670275 h 6858000"/>
              <a:gd name="connsiteX118" fmla="*/ 165690 w 7538114"/>
              <a:gd name="connsiteY118" fmla="*/ 3580981 h 6858000"/>
              <a:gd name="connsiteX119" fmla="*/ 163175 w 7538114"/>
              <a:gd name="connsiteY119" fmla="*/ 3570960 h 6858000"/>
              <a:gd name="connsiteX120" fmla="*/ 162665 w 7538114"/>
              <a:gd name="connsiteY120" fmla="*/ 3560693 h 6858000"/>
              <a:gd name="connsiteX121" fmla="*/ 163299 w 7538114"/>
              <a:gd name="connsiteY121" fmla="*/ 3559743 h 6858000"/>
              <a:gd name="connsiteX122" fmla="*/ 164777 w 7538114"/>
              <a:gd name="connsiteY122" fmla="*/ 3548721 h 6858000"/>
              <a:gd name="connsiteX123" fmla="*/ 163708 w 7538114"/>
              <a:gd name="connsiteY123" fmla="*/ 3545693 h 6858000"/>
              <a:gd name="connsiteX124" fmla="*/ 164286 w 7538114"/>
              <a:gd name="connsiteY124" fmla="*/ 3537938 h 6858000"/>
              <a:gd name="connsiteX125" fmla="*/ 164247 w 7538114"/>
              <a:gd name="connsiteY125" fmla="*/ 3522141 h 6858000"/>
              <a:gd name="connsiteX126" fmla="*/ 165343 w 7538114"/>
              <a:gd name="connsiteY126" fmla="*/ 3519672 h 6858000"/>
              <a:gd name="connsiteX127" fmla="*/ 167001 w 7538114"/>
              <a:gd name="connsiteY127" fmla="*/ 3496604 h 6858000"/>
              <a:gd name="connsiteX128" fmla="*/ 167547 w 7538114"/>
              <a:gd name="connsiteY128" fmla="*/ 3496517 h 6858000"/>
              <a:gd name="connsiteX129" fmla="*/ 170301 w 7538114"/>
              <a:gd name="connsiteY129" fmla="*/ 3491023 h 6858000"/>
              <a:gd name="connsiteX130" fmla="*/ 174371 w 7538114"/>
              <a:gd name="connsiteY130" fmla="*/ 3479998 h 6858000"/>
              <a:gd name="connsiteX131" fmla="*/ 190228 w 7538114"/>
              <a:gd name="connsiteY131" fmla="*/ 3457434 h 6858000"/>
              <a:gd name="connsiteX132" fmla="*/ 192016 w 7538114"/>
              <a:gd name="connsiteY132" fmla="*/ 3433411 h 6858000"/>
              <a:gd name="connsiteX133" fmla="*/ 192663 w 7538114"/>
              <a:gd name="connsiteY133" fmla="*/ 3428691 h 6858000"/>
              <a:gd name="connsiteX134" fmla="*/ 192793 w 7538114"/>
              <a:gd name="connsiteY134" fmla="*/ 3428643 h 6858000"/>
              <a:gd name="connsiteX135" fmla="*/ 193710 w 7538114"/>
              <a:gd name="connsiteY135" fmla="*/ 3423760 h 6858000"/>
              <a:gd name="connsiteX136" fmla="*/ 193839 w 7538114"/>
              <a:gd name="connsiteY136" fmla="*/ 3420085 h 6858000"/>
              <a:gd name="connsiteX137" fmla="*/ 195094 w 7538114"/>
              <a:gd name="connsiteY137" fmla="*/ 3410930 h 6858000"/>
              <a:gd name="connsiteX138" fmla="*/ 196311 w 7538114"/>
              <a:gd name="connsiteY138" fmla="*/ 3408092 h 6858000"/>
              <a:gd name="connsiteX139" fmla="*/ 197928 w 7538114"/>
              <a:gd name="connsiteY139" fmla="*/ 3407419 h 6858000"/>
              <a:gd name="connsiteX140" fmla="*/ 197881 w 7538114"/>
              <a:gd name="connsiteY140" fmla="*/ 3406520 h 6858000"/>
              <a:gd name="connsiteX141" fmla="*/ 204222 w 7538114"/>
              <a:gd name="connsiteY141" fmla="*/ 3391015 h 6858000"/>
              <a:gd name="connsiteX142" fmla="*/ 213950 w 7538114"/>
              <a:gd name="connsiteY142" fmla="*/ 3354361 h 6858000"/>
              <a:gd name="connsiteX143" fmla="*/ 217699 w 7538114"/>
              <a:gd name="connsiteY143" fmla="*/ 3332639 h 6858000"/>
              <a:gd name="connsiteX144" fmla="*/ 229963 w 7538114"/>
              <a:gd name="connsiteY144" fmla="*/ 3273935 h 6858000"/>
              <a:gd name="connsiteX145" fmla="*/ 243785 w 7538114"/>
              <a:gd name="connsiteY145" fmla="*/ 3215621 h 6858000"/>
              <a:gd name="connsiteX146" fmla="*/ 259175 w 7538114"/>
              <a:gd name="connsiteY146" fmla="*/ 3189909 h 6858000"/>
              <a:gd name="connsiteX147" fmla="*/ 259988 w 7538114"/>
              <a:gd name="connsiteY147" fmla="*/ 3186579 h 6858000"/>
              <a:gd name="connsiteX148" fmla="*/ 259980 w 7538114"/>
              <a:gd name="connsiteY148" fmla="*/ 3177264 h 6858000"/>
              <a:gd name="connsiteX149" fmla="*/ 259609 w 7538114"/>
              <a:gd name="connsiteY149" fmla="*/ 3173723 h 6858000"/>
              <a:gd name="connsiteX150" fmla="*/ 259848 w 7538114"/>
              <a:gd name="connsiteY150" fmla="*/ 3168622 h 6858000"/>
              <a:gd name="connsiteX151" fmla="*/ 259971 w 7538114"/>
              <a:gd name="connsiteY151" fmla="*/ 3168508 h 6858000"/>
              <a:gd name="connsiteX152" fmla="*/ 259966 w 7538114"/>
              <a:gd name="connsiteY152" fmla="*/ 3163706 h 6858000"/>
              <a:gd name="connsiteX153" fmla="*/ 258467 w 7538114"/>
              <a:gd name="connsiteY153" fmla="*/ 3140064 h 6858000"/>
              <a:gd name="connsiteX154" fmla="*/ 270990 w 7538114"/>
              <a:gd name="connsiteY154" fmla="*/ 3110288 h 6858000"/>
              <a:gd name="connsiteX155" fmla="*/ 273494 w 7538114"/>
              <a:gd name="connsiteY155" fmla="*/ 3097704 h 6858000"/>
              <a:gd name="connsiteX156" fmla="*/ 275456 w 7538114"/>
              <a:gd name="connsiteY156" fmla="*/ 3091047 h 6858000"/>
              <a:gd name="connsiteX157" fmla="*/ 275980 w 7538114"/>
              <a:gd name="connsiteY157" fmla="*/ 3090672 h 6858000"/>
              <a:gd name="connsiteX158" fmla="*/ 274486 w 7538114"/>
              <a:gd name="connsiteY158" fmla="*/ 3068004 h 6858000"/>
              <a:gd name="connsiteX159" fmla="*/ 275226 w 7538114"/>
              <a:gd name="connsiteY159" fmla="*/ 3065087 h 6858000"/>
              <a:gd name="connsiteX160" fmla="*/ 273050 w 7538114"/>
              <a:gd name="connsiteY160" fmla="*/ 3050191 h 6858000"/>
              <a:gd name="connsiteX161" fmla="*/ 272566 w 7538114"/>
              <a:gd name="connsiteY161" fmla="*/ 3042559 h 6858000"/>
              <a:gd name="connsiteX162" fmla="*/ 271107 w 7538114"/>
              <a:gd name="connsiteY162" fmla="*/ 3040271 h 6858000"/>
              <a:gd name="connsiteX163" fmla="*/ 271065 w 7538114"/>
              <a:gd name="connsiteY163" fmla="*/ 3029072 h 6858000"/>
              <a:gd name="connsiteX164" fmla="*/ 271558 w 7538114"/>
              <a:gd name="connsiteY164" fmla="*/ 3027835 h 6858000"/>
              <a:gd name="connsiteX165" fmla="*/ 268717 w 7538114"/>
              <a:gd name="connsiteY165" fmla="*/ 2964245 h 6858000"/>
              <a:gd name="connsiteX166" fmla="*/ 272511 w 7538114"/>
              <a:gd name="connsiteY166" fmla="*/ 2915772 h 6858000"/>
              <a:gd name="connsiteX167" fmla="*/ 270356 w 7538114"/>
              <a:gd name="connsiteY167" fmla="*/ 2825842 h 6858000"/>
              <a:gd name="connsiteX168" fmla="*/ 273897 w 7538114"/>
              <a:gd name="connsiteY168" fmla="*/ 2734957 h 6858000"/>
              <a:gd name="connsiteX169" fmla="*/ 274458 w 7538114"/>
              <a:gd name="connsiteY169" fmla="*/ 2636572 h 6858000"/>
              <a:gd name="connsiteX170" fmla="*/ 279157 w 7538114"/>
              <a:gd name="connsiteY170" fmla="*/ 2604260 h 6858000"/>
              <a:gd name="connsiteX171" fmla="*/ 288131 w 7538114"/>
              <a:gd name="connsiteY171" fmla="*/ 2582747 h 6858000"/>
              <a:gd name="connsiteX172" fmla="*/ 282516 w 7538114"/>
              <a:gd name="connsiteY172" fmla="*/ 2478755 h 6858000"/>
              <a:gd name="connsiteX173" fmla="*/ 287359 w 7538114"/>
              <a:gd name="connsiteY173" fmla="*/ 2451804 h 6858000"/>
              <a:gd name="connsiteX174" fmla="*/ 289577 w 7538114"/>
              <a:gd name="connsiteY174" fmla="*/ 2408801 h 6858000"/>
              <a:gd name="connsiteX175" fmla="*/ 293203 w 7538114"/>
              <a:gd name="connsiteY175" fmla="*/ 2392670 h 6858000"/>
              <a:gd name="connsiteX176" fmla="*/ 304183 w 7538114"/>
              <a:gd name="connsiteY176" fmla="*/ 2330165 h 6858000"/>
              <a:gd name="connsiteX177" fmla="*/ 310900 w 7538114"/>
              <a:gd name="connsiteY177" fmla="*/ 2276363 h 6858000"/>
              <a:gd name="connsiteX178" fmla="*/ 303909 w 7538114"/>
              <a:gd name="connsiteY178" fmla="*/ 2236310 h 6858000"/>
              <a:gd name="connsiteX179" fmla="*/ 306187 w 7538114"/>
              <a:gd name="connsiteY179" fmla="*/ 2232984 h 6858000"/>
              <a:gd name="connsiteX180" fmla="*/ 307158 w 7538114"/>
              <a:gd name="connsiteY180" fmla="*/ 2205763 h 6858000"/>
              <a:gd name="connsiteX181" fmla="*/ 304860 w 7538114"/>
              <a:gd name="connsiteY181" fmla="*/ 2145703 h 6858000"/>
              <a:gd name="connsiteX182" fmla="*/ 304273 w 7538114"/>
              <a:gd name="connsiteY182" fmla="*/ 2092533 h 6858000"/>
              <a:gd name="connsiteX183" fmla="*/ 301642 w 7538114"/>
              <a:gd name="connsiteY183" fmla="*/ 2057359 h 6858000"/>
              <a:gd name="connsiteX184" fmla="*/ 306736 w 7538114"/>
              <a:gd name="connsiteY184" fmla="*/ 2016105 h 6858000"/>
              <a:gd name="connsiteX185" fmla="*/ 316234 w 7538114"/>
              <a:gd name="connsiteY185" fmla="*/ 1983129 h 6858000"/>
              <a:gd name="connsiteX186" fmla="*/ 318238 w 7538114"/>
              <a:gd name="connsiteY186" fmla="*/ 1956745 h 6858000"/>
              <a:gd name="connsiteX187" fmla="*/ 311341 w 7538114"/>
              <a:gd name="connsiteY187" fmla="*/ 1950160 h 6858000"/>
              <a:gd name="connsiteX188" fmla="*/ 323556 w 7538114"/>
              <a:gd name="connsiteY188" fmla="*/ 1879546 h 6858000"/>
              <a:gd name="connsiteX189" fmla="*/ 326085 w 7538114"/>
              <a:gd name="connsiteY189" fmla="*/ 1854893 h 6858000"/>
              <a:gd name="connsiteX190" fmla="*/ 335058 w 7538114"/>
              <a:gd name="connsiteY190" fmla="*/ 1787684 h 6858000"/>
              <a:gd name="connsiteX191" fmla="*/ 345620 w 7538114"/>
              <a:gd name="connsiteY191" fmla="*/ 1720464 h 6858000"/>
              <a:gd name="connsiteX192" fmla="*/ 360760 w 7538114"/>
              <a:gd name="connsiteY192" fmla="*/ 1681196 h 6858000"/>
              <a:gd name="connsiteX193" fmla="*/ 368483 w 7538114"/>
              <a:gd name="connsiteY193" fmla="*/ 1625881 h 6858000"/>
              <a:gd name="connsiteX194" fmla="*/ 371077 w 7538114"/>
              <a:gd name="connsiteY194" fmla="*/ 1616704 h 6858000"/>
              <a:gd name="connsiteX195" fmla="*/ 383008 w 7538114"/>
              <a:gd name="connsiteY195" fmla="*/ 1551493 h 6858000"/>
              <a:gd name="connsiteX196" fmla="*/ 384834 w 7538114"/>
              <a:gd name="connsiteY196" fmla="*/ 1475233 h 6858000"/>
              <a:gd name="connsiteX197" fmla="*/ 418371 w 7538114"/>
              <a:gd name="connsiteY197" fmla="*/ 1380155 h 6858000"/>
              <a:gd name="connsiteX198" fmla="*/ 469641 w 7538114"/>
              <a:gd name="connsiteY198" fmla="*/ 1210871 h 6858000"/>
              <a:gd name="connsiteX199" fmla="*/ 489701 w 7538114"/>
              <a:gd name="connsiteY199" fmla="*/ 1028427 h 6858000"/>
              <a:gd name="connsiteX200" fmla="*/ 486354 w 7538114"/>
              <a:gd name="connsiteY200" fmla="*/ 980383 h 6858000"/>
              <a:gd name="connsiteX201" fmla="*/ 479762 w 7538114"/>
              <a:gd name="connsiteY201" fmla="*/ 839699 h 6858000"/>
              <a:gd name="connsiteX202" fmla="*/ 445664 w 7538114"/>
              <a:gd name="connsiteY202" fmla="*/ 696545 h 6858000"/>
              <a:gd name="connsiteX203" fmla="*/ 440047 w 7538114"/>
              <a:gd name="connsiteY203" fmla="*/ 606615 h 6858000"/>
              <a:gd name="connsiteX204" fmla="*/ 431225 w 7538114"/>
              <a:gd name="connsiteY204" fmla="*/ 563889 h 6858000"/>
              <a:gd name="connsiteX205" fmla="*/ 430803 w 7538114"/>
              <a:gd name="connsiteY205" fmla="*/ 534294 h 6858000"/>
              <a:gd name="connsiteX206" fmla="*/ 429777 w 7538114"/>
              <a:gd name="connsiteY206" fmla="*/ 516548 h 6858000"/>
              <a:gd name="connsiteX207" fmla="*/ 415090 w 7538114"/>
              <a:gd name="connsiteY207" fmla="*/ 485808 h 6858000"/>
              <a:gd name="connsiteX208" fmla="*/ 410499 w 7538114"/>
              <a:gd name="connsiteY208" fmla="*/ 369873 h 6858000"/>
              <a:gd name="connsiteX209" fmla="*/ 425314 w 7538114"/>
              <a:gd name="connsiteY209" fmla="*/ 259180 h 6858000"/>
              <a:gd name="connsiteX210" fmla="*/ 383240 w 7538114"/>
              <a:gd name="connsiteY210" fmla="*/ 94173 h 6858000"/>
              <a:gd name="connsiteX211" fmla="*/ 379938 w 7538114"/>
              <a:gd name="connsiteY211" fmla="*/ 77267 h 6858000"/>
              <a:gd name="connsiteX212" fmla="*/ 373430 w 7538114"/>
              <a:gd name="connsiteY212" fmla="*/ 388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538114" h="6858000">
                <a:moveTo>
                  <a:pt x="366246" y="0"/>
                </a:moveTo>
                <a:lnTo>
                  <a:pt x="2830292" y="0"/>
                </a:lnTo>
                <a:lnTo>
                  <a:pt x="3903260" y="0"/>
                </a:lnTo>
                <a:lnTo>
                  <a:pt x="4597266" y="0"/>
                </a:lnTo>
                <a:lnTo>
                  <a:pt x="7192370" y="0"/>
                </a:lnTo>
                <a:lnTo>
                  <a:pt x="7538114" y="0"/>
                </a:lnTo>
                <a:lnTo>
                  <a:pt x="7538114" y="6858000"/>
                </a:lnTo>
                <a:lnTo>
                  <a:pt x="7192370" y="6858000"/>
                </a:lnTo>
                <a:lnTo>
                  <a:pt x="4597266" y="6858000"/>
                </a:lnTo>
                <a:lnTo>
                  <a:pt x="3903260" y="6858000"/>
                </a:lnTo>
                <a:lnTo>
                  <a:pt x="2830292" y="6858000"/>
                </a:lnTo>
                <a:lnTo>
                  <a:pt x="170314" y="6858000"/>
                </a:lnTo>
                <a:cubicBezTo>
                  <a:pt x="170323" y="6857920"/>
                  <a:pt x="170332" y="6857839"/>
                  <a:pt x="170341" y="6857759"/>
                </a:cubicBezTo>
                <a:lnTo>
                  <a:pt x="173485" y="6852129"/>
                </a:lnTo>
                <a:lnTo>
                  <a:pt x="167544" y="6830335"/>
                </a:lnTo>
                <a:cubicBezTo>
                  <a:pt x="165474" y="6819600"/>
                  <a:pt x="164100" y="6808301"/>
                  <a:pt x="163472" y="6796707"/>
                </a:cubicBezTo>
                <a:cubicBezTo>
                  <a:pt x="167658" y="6794106"/>
                  <a:pt x="161711" y="6785006"/>
                  <a:pt x="160535" y="6780725"/>
                </a:cubicBezTo>
                <a:cubicBezTo>
                  <a:pt x="163268" y="6780680"/>
                  <a:pt x="164578" y="6771195"/>
                  <a:pt x="162318" y="6767829"/>
                </a:cubicBezTo>
                <a:cubicBezTo>
                  <a:pt x="152545" y="6697090"/>
                  <a:pt x="178083" y="6736894"/>
                  <a:pt x="162771" y="6694444"/>
                </a:cubicBezTo>
                <a:cubicBezTo>
                  <a:pt x="161971" y="6687342"/>
                  <a:pt x="163342" y="6682014"/>
                  <a:pt x="165604" y="6677569"/>
                </a:cubicBezTo>
                <a:lnTo>
                  <a:pt x="171255" y="6669571"/>
                </a:lnTo>
                <a:lnTo>
                  <a:pt x="169240" y="6663304"/>
                </a:lnTo>
                <a:cubicBezTo>
                  <a:pt x="169082" y="6639651"/>
                  <a:pt x="174873" y="6632678"/>
                  <a:pt x="169039" y="6618916"/>
                </a:cubicBezTo>
                <a:cubicBezTo>
                  <a:pt x="181164" y="6598580"/>
                  <a:pt x="170248" y="6605428"/>
                  <a:pt x="168392" y="6589960"/>
                </a:cubicBezTo>
                <a:cubicBezTo>
                  <a:pt x="165975" y="6577758"/>
                  <a:pt x="161323" y="6600160"/>
                  <a:pt x="160636" y="6588200"/>
                </a:cubicBezTo>
                <a:cubicBezTo>
                  <a:pt x="163766" y="6575263"/>
                  <a:pt x="154044" y="6575871"/>
                  <a:pt x="157872" y="6562416"/>
                </a:cubicBezTo>
                <a:cubicBezTo>
                  <a:pt x="165196" y="6565685"/>
                  <a:pt x="156453" y="6535866"/>
                  <a:pt x="162851" y="6534939"/>
                </a:cubicBezTo>
                <a:cubicBezTo>
                  <a:pt x="153702" y="6523511"/>
                  <a:pt x="164973" y="6517769"/>
                  <a:pt x="162153" y="6502552"/>
                </a:cubicBezTo>
                <a:cubicBezTo>
                  <a:pt x="158692" y="6495386"/>
                  <a:pt x="158098" y="6490216"/>
                  <a:pt x="161821" y="6483172"/>
                </a:cubicBezTo>
                <a:cubicBezTo>
                  <a:pt x="144969" y="6450162"/>
                  <a:pt x="161066" y="6463202"/>
                  <a:pt x="154586" y="6432309"/>
                </a:cubicBezTo>
                <a:cubicBezTo>
                  <a:pt x="147771" y="6405695"/>
                  <a:pt x="143349" y="6375524"/>
                  <a:pt x="127078" y="6349783"/>
                </a:cubicBezTo>
                <a:cubicBezTo>
                  <a:pt x="122468" y="6345058"/>
                  <a:pt x="120723" y="6333456"/>
                  <a:pt x="123181" y="6323872"/>
                </a:cubicBezTo>
                <a:cubicBezTo>
                  <a:pt x="123604" y="6322225"/>
                  <a:pt x="124138" y="6320698"/>
                  <a:pt x="124767" y="6319343"/>
                </a:cubicBezTo>
                <a:cubicBezTo>
                  <a:pt x="122278" y="6297089"/>
                  <a:pt x="111161" y="6215694"/>
                  <a:pt x="108246" y="6190348"/>
                </a:cubicBezTo>
                <a:cubicBezTo>
                  <a:pt x="114169" y="6188296"/>
                  <a:pt x="103482" y="6175479"/>
                  <a:pt x="107279" y="6167269"/>
                </a:cubicBezTo>
                <a:cubicBezTo>
                  <a:pt x="110610" y="6161389"/>
                  <a:pt x="108145" y="6156128"/>
                  <a:pt x="107883" y="6149986"/>
                </a:cubicBezTo>
                <a:cubicBezTo>
                  <a:pt x="110502" y="6141894"/>
                  <a:pt x="105773" y="6115502"/>
                  <a:pt x="102380" y="6108622"/>
                </a:cubicBezTo>
                <a:cubicBezTo>
                  <a:pt x="90593" y="6092179"/>
                  <a:pt x="99346" y="6054816"/>
                  <a:pt x="90314" y="6041155"/>
                </a:cubicBezTo>
                <a:cubicBezTo>
                  <a:pt x="88990" y="6036198"/>
                  <a:pt x="88454" y="6031348"/>
                  <a:pt x="88409" y="6026587"/>
                </a:cubicBezTo>
                <a:lnTo>
                  <a:pt x="89403" y="6013265"/>
                </a:lnTo>
                <a:lnTo>
                  <a:pt x="91927" y="6009478"/>
                </a:lnTo>
                <a:lnTo>
                  <a:pt x="91302" y="6001336"/>
                </a:lnTo>
                <a:cubicBezTo>
                  <a:pt x="91431" y="6000558"/>
                  <a:pt x="91559" y="5999781"/>
                  <a:pt x="91687" y="5999003"/>
                </a:cubicBezTo>
                <a:cubicBezTo>
                  <a:pt x="92431" y="5994547"/>
                  <a:pt x="93080" y="5990148"/>
                  <a:pt x="93336" y="5985795"/>
                </a:cubicBezTo>
                <a:cubicBezTo>
                  <a:pt x="80676" y="5991520"/>
                  <a:pt x="93430" y="5949705"/>
                  <a:pt x="83190" y="5961758"/>
                </a:cubicBezTo>
                <a:cubicBezTo>
                  <a:pt x="82399" y="5938832"/>
                  <a:pt x="72862" y="5956319"/>
                  <a:pt x="81952" y="5928761"/>
                </a:cubicBezTo>
                <a:cubicBezTo>
                  <a:pt x="79324" y="5899676"/>
                  <a:pt x="72619" y="5823590"/>
                  <a:pt x="67420" y="5787247"/>
                </a:cubicBezTo>
                <a:cubicBezTo>
                  <a:pt x="53530" y="5750058"/>
                  <a:pt x="57730" y="5736292"/>
                  <a:pt x="50760" y="5710700"/>
                </a:cubicBezTo>
                <a:cubicBezTo>
                  <a:pt x="47368" y="5660911"/>
                  <a:pt x="30723" y="5663675"/>
                  <a:pt x="42956" y="5641754"/>
                </a:cubicBezTo>
                <a:cubicBezTo>
                  <a:pt x="39970" y="5608358"/>
                  <a:pt x="24769" y="5637338"/>
                  <a:pt x="29695" y="5602326"/>
                </a:cubicBezTo>
                <a:cubicBezTo>
                  <a:pt x="27700" y="5601239"/>
                  <a:pt x="20274" y="5573144"/>
                  <a:pt x="18841" y="5570885"/>
                </a:cubicBezTo>
                <a:lnTo>
                  <a:pt x="9977" y="5543492"/>
                </a:lnTo>
                <a:lnTo>
                  <a:pt x="5255" y="5531024"/>
                </a:lnTo>
                <a:lnTo>
                  <a:pt x="5447" y="5527845"/>
                </a:lnTo>
                <a:lnTo>
                  <a:pt x="0" y="5507724"/>
                </a:lnTo>
                <a:lnTo>
                  <a:pt x="435" y="5507045"/>
                </a:lnTo>
                <a:cubicBezTo>
                  <a:pt x="1286" y="5505065"/>
                  <a:pt x="1681" y="5502734"/>
                  <a:pt x="1128" y="5499619"/>
                </a:cubicBezTo>
                <a:cubicBezTo>
                  <a:pt x="9450" y="5498516"/>
                  <a:pt x="3652" y="5495435"/>
                  <a:pt x="1291" y="5486342"/>
                </a:cubicBezTo>
                <a:cubicBezTo>
                  <a:pt x="13688" y="5482600"/>
                  <a:pt x="2464" y="5460320"/>
                  <a:pt x="7976" y="5450755"/>
                </a:cubicBezTo>
                <a:cubicBezTo>
                  <a:pt x="5962" y="5444157"/>
                  <a:pt x="4058" y="5437113"/>
                  <a:pt x="2355" y="5429732"/>
                </a:cubicBezTo>
                <a:lnTo>
                  <a:pt x="1499" y="5370432"/>
                </a:lnTo>
                <a:lnTo>
                  <a:pt x="11483" y="5308330"/>
                </a:lnTo>
                <a:cubicBezTo>
                  <a:pt x="11701" y="5285359"/>
                  <a:pt x="15408" y="5265468"/>
                  <a:pt x="12793" y="5246026"/>
                </a:cubicBezTo>
                <a:cubicBezTo>
                  <a:pt x="15678" y="5238129"/>
                  <a:pt x="16842" y="5230685"/>
                  <a:pt x="12525" y="5223468"/>
                </a:cubicBezTo>
                <a:cubicBezTo>
                  <a:pt x="13966" y="5202031"/>
                  <a:pt x="20131" y="5196842"/>
                  <a:pt x="15322" y="5183258"/>
                </a:cubicBezTo>
                <a:cubicBezTo>
                  <a:pt x="25294" y="5171214"/>
                  <a:pt x="21488" y="5170502"/>
                  <a:pt x="18633" y="5164842"/>
                </a:cubicBezTo>
                <a:cubicBezTo>
                  <a:pt x="18565" y="5164573"/>
                  <a:pt x="18496" y="5164303"/>
                  <a:pt x="18428" y="5164034"/>
                </a:cubicBezTo>
                <a:lnTo>
                  <a:pt x="19854" y="5162388"/>
                </a:lnTo>
                <a:lnTo>
                  <a:pt x="20514" y="5158981"/>
                </a:lnTo>
                <a:lnTo>
                  <a:pt x="20089" y="5149681"/>
                </a:lnTo>
                <a:lnTo>
                  <a:pt x="19561" y="5146183"/>
                </a:lnTo>
                <a:cubicBezTo>
                  <a:pt x="19336" y="5143774"/>
                  <a:pt x="19361" y="5142173"/>
                  <a:pt x="19571" y="5141065"/>
                </a:cubicBezTo>
                <a:lnTo>
                  <a:pt x="19690" y="5140937"/>
                </a:lnTo>
                <a:cubicBezTo>
                  <a:pt x="19617" y="5139339"/>
                  <a:pt x="19544" y="5137742"/>
                  <a:pt x="19471" y="5136144"/>
                </a:cubicBezTo>
                <a:cubicBezTo>
                  <a:pt x="18832" y="5128055"/>
                  <a:pt x="17958" y="5120182"/>
                  <a:pt x="16918" y="5112689"/>
                </a:cubicBezTo>
                <a:cubicBezTo>
                  <a:pt x="23464" y="5106353"/>
                  <a:pt x="15733" y="5078666"/>
                  <a:pt x="28071" y="5081696"/>
                </a:cubicBezTo>
                <a:cubicBezTo>
                  <a:pt x="27036" y="5071588"/>
                  <a:pt x="21912" y="5065475"/>
                  <a:pt x="30005" y="5068879"/>
                </a:cubicBezTo>
                <a:cubicBezTo>
                  <a:pt x="29897" y="5065551"/>
                  <a:pt x="30585" y="5063501"/>
                  <a:pt x="31661" y="5062033"/>
                </a:cubicBezTo>
                <a:lnTo>
                  <a:pt x="32169" y="5061608"/>
                </a:lnTo>
                <a:lnTo>
                  <a:pt x="27436" y="5021480"/>
                </a:lnTo>
                <a:lnTo>
                  <a:pt x="26614" y="5013906"/>
                </a:lnTo>
                <a:lnTo>
                  <a:pt x="25056" y="5011767"/>
                </a:lnTo>
                <a:cubicBezTo>
                  <a:pt x="24110" y="5009457"/>
                  <a:pt x="23701" y="5006147"/>
                  <a:pt x="24513" y="5000592"/>
                </a:cubicBezTo>
                <a:lnTo>
                  <a:pt x="24951" y="4999307"/>
                </a:lnTo>
                <a:lnTo>
                  <a:pt x="22644" y="4990090"/>
                </a:lnTo>
                <a:cubicBezTo>
                  <a:pt x="21579" y="4987122"/>
                  <a:pt x="20222" y="4984494"/>
                  <a:pt x="18465" y="4982366"/>
                </a:cubicBezTo>
                <a:cubicBezTo>
                  <a:pt x="27858" y="4950984"/>
                  <a:pt x="19264" y="4921373"/>
                  <a:pt x="20888" y="4887310"/>
                </a:cubicBezTo>
                <a:cubicBezTo>
                  <a:pt x="17563" y="4848813"/>
                  <a:pt x="18386" y="4829570"/>
                  <a:pt x="15781" y="4807298"/>
                </a:cubicBezTo>
                <a:cubicBezTo>
                  <a:pt x="15634" y="4803627"/>
                  <a:pt x="14440" y="4773874"/>
                  <a:pt x="19649" y="4779990"/>
                </a:cubicBezTo>
                <a:cubicBezTo>
                  <a:pt x="18744" y="4746827"/>
                  <a:pt x="22869" y="4698305"/>
                  <a:pt x="21858" y="4664237"/>
                </a:cubicBezTo>
                <a:cubicBezTo>
                  <a:pt x="34232" y="4642340"/>
                  <a:pt x="11268" y="4621318"/>
                  <a:pt x="13583" y="4598607"/>
                </a:cubicBezTo>
                <a:cubicBezTo>
                  <a:pt x="2193" y="4604819"/>
                  <a:pt x="19974" y="4548010"/>
                  <a:pt x="7118" y="4546768"/>
                </a:cubicBezTo>
                <a:lnTo>
                  <a:pt x="14555" y="4522182"/>
                </a:lnTo>
                <a:lnTo>
                  <a:pt x="17290" y="4509768"/>
                </a:lnTo>
                <a:cubicBezTo>
                  <a:pt x="17884" y="4505118"/>
                  <a:pt x="18021" y="4500115"/>
                  <a:pt x="17421" y="4494586"/>
                </a:cubicBezTo>
                <a:cubicBezTo>
                  <a:pt x="12327" y="4480984"/>
                  <a:pt x="18571" y="4459805"/>
                  <a:pt x="18193" y="4440649"/>
                </a:cubicBezTo>
                <a:lnTo>
                  <a:pt x="16616" y="4431853"/>
                </a:lnTo>
                <a:lnTo>
                  <a:pt x="19246" y="4403141"/>
                </a:lnTo>
                <a:cubicBezTo>
                  <a:pt x="19372" y="4387638"/>
                  <a:pt x="19497" y="4372134"/>
                  <a:pt x="19623" y="4356631"/>
                </a:cubicBezTo>
                <a:cubicBezTo>
                  <a:pt x="19508" y="4349062"/>
                  <a:pt x="15847" y="4339045"/>
                  <a:pt x="20293" y="4339937"/>
                </a:cubicBezTo>
                <a:lnTo>
                  <a:pt x="18752" y="4331435"/>
                </a:lnTo>
                <a:cubicBezTo>
                  <a:pt x="19520" y="4328277"/>
                  <a:pt x="24070" y="4324711"/>
                  <a:pt x="24901" y="4320990"/>
                </a:cubicBezTo>
                <a:lnTo>
                  <a:pt x="23734" y="4309111"/>
                </a:lnTo>
                <a:cubicBezTo>
                  <a:pt x="24423" y="4299527"/>
                  <a:pt x="28090" y="4271878"/>
                  <a:pt x="29040" y="4263489"/>
                </a:cubicBezTo>
                <a:cubicBezTo>
                  <a:pt x="29169" y="4261918"/>
                  <a:pt x="29300" y="4260346"/>
                  <a:pt x="29429" y="4258775"/>
                </a:cubicBezTo>
                <a:lnTo>
                  <a:pt x="33702" y="4248512"/>
                </a:lnTo>
                <a:cubicBezTo>
                  <a:pt x="36933" y="4241044"/>
                  <a:pt x="39109" y="4235167"/>
                  <a:pt x="37356" y="4228644"/>
                </a:cubicBezTo>
                <a:cubicBezTo>
                  <a:pt x="41530" y="4217526"/>
                  <a:pt x="53227" y="4209759"/>
                  <a:pt x="50107" y="4193665"/>
                </a:cubicBezTo>
                <a:cubicBezTo>
                  <a:pt x="55406" y="4198550"/>
                  <a:pt x="50749" y="4175793"/>
                  <a:pt x="56192" y="4173105"/>
                </a:cubicBezTo>
                <a:cubicBezTo>
                  <a:pt x="60575" y="4171863"/>
                  <a:pt x="60184" y="4164671"/>
                  <a:pt x="61800" y="4159194"/>
                </a:cubicBezTo>
                <a:cubicBezTo>
                  <a:pt x="66276" y="4155290"/>
                  <a:pt x="70363" y="4127730"/>
                  <a:pt x="69720" y="4118135"/>
                </a:cubicBezTo>
                <a:cubicBezTo>
                  <a:pt x="65265" y="4091091"/>
                  <a:pt x="83289" y="4069336"/>
                  <a:pt x="80190" y="4047713"/>
                </a:cubicBezTo>
                <a:cubicBezTo>
                  <a:pt x="84682" y="4020435"/>
                  <a:pt x="92089" y="3998420"/>
                  <a:pt x="96666" y="3980780"/>
                </a:cubicBezTo>
                <a:cubicBezTo>
                  <a:pt x="98580" y="3977851"/>
                  <a:pt x="106155" y="3945259"/>
                  <a:pt x="107651" y="3941872"/>
                </a:cubicBezTo>
                <a:cubicBezTo>
                  <a:pt x="111761" y="3922504"/>
                  <a:pt x="112043" y="3930219"/>
                  <a:pt x="118444" y="3897465"/>
                </a:cubicBezTo>
                <a:cubicBezTo>
                  <a:pt x="124996" y="3869981"/>
                  <a:pt x="127657" y="3841768"/>
                  <a:pt x="134545" y="3811132"/>
                </a:cubicBezTo>
                <a:cubicBezTo>
                  <a:pt x="143817" y="3778601"/>
                  <a:pt x="141464" y="3759343"/>
                  <a:pt x="145381" y="3746540"/>
                </a:cubicBezTo>
                <a:cubicBezTo>
                  <a:pt x="156739" y="3719637"/>
                  <a:pt x="147664" y="3711291"/>
                  <a:pt x="146587" y="3670275"/>
                </a:cubicBezTo>
                <a:cubicBezTo>
                  <a:pt x="154134" y="3638754"/>
                  <a:pt x="151397" y="3605028"/>
                  <a:pt x="165690" y="3580981"/>
                </a:cubicBezTo>
                <a:cubicBezTo>
                  <a:pt x="164433" y="3577837"/>
                  <a:pt x="163639" y="3574469"/>
                  <a:pt x="163175" y="3570960"/>
                </a:cubicBezTo>
                <a:lnTo>
                  <a:pt x="162665" y="3560693"/>
                </a:lnTo>
                <a:lnTo>
                  <a:pt x="163299" y="3559743"/>
                </a:lnTo>
                <a:cubicBezTo>
                  <a:pt x="165039" y="3554949"/>
                  <a:pt x="165246" y="3551528"/>
                  <a:pt x="164777" y="3548721"/>
                </a:cubicBezTo>
                <a:lnTo>
                  <a:pt x="163708" y="3545693"/>
                </a:lnTo>
                <a:lnTo>
                  <a:pt x="164286" y="3537938"/>
                </a:lnTo>
                <a:cubicBezTo>
                  <a:pt x="164273" y="3532672"/>
                  <a:pt x="164261" y="3527407"/>
                  <a:pt x="164247" y="3522141"/>
                </a:cubicBezTo>
                <a:lnTo>
                  <a:pt x="165343" y="3519672"/>
                </a:lnTo>
                <a:lnTo>
                  <a:pt x="167001" y="3496604"/>
                </a:lnTo>
                <a:lnTo>
                  <a:pt x="167547" y="3496517"/>
                </a:lnTo>
                <a:cubicBezTo>
                  <a:pt x="168811" y="3495796"/>
                  <a:pt x="169814" y="3494272"/>
                  <a:pt x="170301" y="3491023"/>
                </a:cubicBezTo>
                <a:cubicBezTo>
                  <a:pt x="177219" y="3499391"/>
                  <a:pt x="173541" y="3490314"/>
                  <a:pt x="174371" y="3479998"/>
                </a:cubicBezTo>
                <a:cubicBezTo>
                  <a:pt x="185299" y="3490692"/>
                  <a:pt x="183023" y="3459350"/>
                  <a:pt x="190228" y="3457434"/>
                </a:cubicBezTo>
                <a:cubicBezTo>
                  <a:pt x="190591" y="3449617"/>
                  <a:pt x="191174" y="3441542"/>
                  <a:pt x="192016" y="3433411"/>
                </a:cubicBezTo>
                <a:lnTo>
                  <a:pt x="192663" y="3428691"/>
                </a:lnTo>
                <a:cubicBezTo>
                  <a:pt x="192706" y="3428676"/>
                  <a:pt x="192750" y="3428659"/>
                  <a:pt x="192793" y="3428643"/>
                </a:cubicBezTo>
                <a:cubicBezTo>
                  <a:pt x="193186" y="3427720"/>
                  <a:pt x="193494" y="3426206"/>
                  <a:pt x="193710" y="3423760"/>
                </a:cubicBezTo>
                <a:cubicBezTo>
                  <a:pt x="193753" y="3422535"/>
                  <a:pt x="193797" y="3421310"/>
                  <a:pt x="193839" y="3420085"/>
                </a:cubicBezTo>
                <a:lnTo>
                  <a:pt x="195094" y="3410930"/>
                </a:lnTo>
                <a:lnTo>
                  <a:pt x="196311" y="3408092"/>
                </a:lnTo>
                <a:lnTo>
                  <a:pt x="197928" y="3407419"/>
                </a:lnTo>
                <a:cubicBezTo>
                  <a:pt x="197912" y="3407119"/>
                  <a:pt x="197897" y="3406820"/>
                  <a:pt x="197881" y="3406520"/>
                </a:cubicBezTo>
                <a:cubicBezTo>
                  <a:pt x="196231" y="3399306"/>
                  <a:pt x="192821" y="3396220"/>
                  <a:pt x="204222" y="3391015"/>
                </a:cubicBezTo>
                <a:cubicBezTo>
                  <a:pt x="202162" y="3374996"/>
                  <a:pt x="208811" y="3373934"/>
                  <a:pt x="213950" y="3354361"/>
                </a:cubicBezTo>
                <a:cubicBezTo>
                  <a:pt x="211218" y="3344737"/>
                  <a:pt x="213619" y="3338360"/>
                  <a:pt x="217699" y="3332639"/>
                </a:cubicBezTo>
                <a:cubicBezTo>
                  <a:pt x="218717" y="3312409"/>
                  <a:pt x="225688" y="3295747"/>
                  <a:pt x="229963" y="3273935"/>
                </a:cubicBezTo>
                <a:cubicBezTo>
                  <a:pt x="228293" y="3248488"/>
                  <a:pt x="239257" y="3238943"/>
                  <a:pt x="243785" y="3215621"/>
                </a:cubicBezTo>
                <a:cubicBezTo>
                  <a:pt x="237893" y="3192522"/>
                  <a:pt x="253940" y="3201000"/>
                  <a:pt x="259175" y="3189909"/>
                </a:cubicBezTo>
                <a:lnTo>
                  <a:pt x="259988" y="3186579"/>
                </a:lnTo>
                <a:lnTo>
                  <a:pt x="259980" y="3177264"/>
                </a:lnTo>
                <a:lnTo>
                  <a:pt x="259609" y="3173723"/>
                </a:lnTo>
                <a:cubicBezTo>
                  <a:pt x="259490" y="3171299"/>
                  <a:pt x="259588" y="3169704"/>
                  <a:pt x="259848" y="3168622"/>
                </a:cubicBezTo>
                <a:lnTo>
                  <a:pt x="259971" y="3168508"/>
                </a:lnTo>
                <a:cubicBezTo>
                  <a:pt x="259969" y="3166907"/>
                  <a:pt x="259968" y="3165307"/>
                  <a:pt x="259966" y="3163706"/>
                </a:cubicBezTo>
                <a:cubicBezTo>
                  <a:pt x="259691" y="3155577"/>
                  <a:pt x="259171" y="3147642"/>
                  <a:pt x="258467" y="3140064"/>
                </a:cubicBezTo>
                <a:cubicBezTo>
                  <a:pt x="265286" y="3134408"/>
                  <a:pt x="258805" y="3106027"/>
                  <a:pt x="270990" y="3110288"/>
                </a:cubicBezTo>
                <a:cubicBezTo>
                  <a:pt x="270407" y="3100106"/>
                  <a:pt x="265565" y="3093497"/>
                  <a:pt x="273494" y="3097704"/>
                </a:cubicBezTo>
                <a:cubicBezTo>
                  <a:pt x="273534" y="3094376"/>
                  <a:pt x="274313" y="3092401"/>
                  <a:pt x="275456" y="3091047"/>
                </a:cubicBezTo>
                <a:lnTo>
                  <a:pt x="275980" y="3090672"/>
                </a:lnTo>
                <a:lnTo>
                  <a:pt x="274486" y="3068004"/>
                </a:lnTo>
                <a:lnTo>
                  <a:pt x="275226" y="3065087"/>
                </a:lnTo>
                <a:lnTo>
                  <a:pt x="273050" y="3050191"/>
                </a:lnTo>
                <a:cubicBezTo>
                  <a:pt x="272889" y="3047647"/>
                  <a:pt x="272728" y="3045103"/>
                  <a:pt x="272566" y="3042559"/>
                </a:cubicBezTo>
                <a:lnTo>
                  <a:pt x="271107" y="3040271"/>
                </a:lnTo>
                <a:cubicBezTo>
                  <a:pt x="270265" y="3037872"/>
                  <a:pt x="270006" y="3034528"/>
                  <a:pt x="271065" y="3029072"/>
                </a:cubicBezTo>
                <a:lnTo>
                  <a:pt x="271558" y="3027835"/>
                </a:lnTo>
                <a:cubicBezTo>
                  <a:pt x="270688" y="3024705"/>
                  <a:pt x="268559" y="2982922"/>
                  <a:pt x="268717" y="2964245"/>
                </a:cubicBezTo>
                <a:cubicBezTo>
                  <a:pt x="279502" y="2933904"/>
                  <a:pt x="269365" y="2949568"/>
                  <a:pt x="272511" y="2915772"/>
                </a:cubicBezTo>
                <a:cubicBezTo>
                  <a:pt x="272017" y="2877552"/>
                  <a:pt x="270125" y="2850992"/>
                  <a:pt x="270356" y="2825842"/>
                </a:cubicBezTo>
                <a:cubicBezTo>
                  <a:pt x="269433" y="2814032"/>
                  <a:pt x="268938" y="2727859"/>
                  <a:pt x="273897" y="2734957"/>
                </a:cubicBezTo>
                <a:cubicBezTo>
                  <a:pt x="264242" y="2698391"/>
                  <a:pt x="277769" y="2677127"/>
                  <a:pt x="274458" y="2636572"/>
                </a:cubicBezTo>
                <a:cubicBezTo>
                  <a:pt x="287792" y="2615986"/>
                  <a:pt x="275829" y="2626668"/>
                  <a:pt x="279157" y="2604260"/>
                </a:cubicBezTo>
                <a:cubicBezTo>
                  <a:pt x="279270" y="2587221"/>
                  <a:pt x="288019" y="2599786"/>
                  <a:pt x="288131" y="2582747"/>
                </a:cubicBezTo>
                <a:cubicBezTo>
                  <a:pt x="260352" y="2545890"/>
                  <a:pt x="290145" y="2525479"/>
                  <a:pt x="282516" y="2478755"/>
                </a:cubicBezTo>
                <a:lnTo>
                  <a:pt x="287359" y="2451804"/>
                </a:lnTo>
                <a:cubicBezTo>
                  <a:pt x="285426" y="2443087"/>
                  <a:pt x="285710" y="2414879"/>
                  <a:pt x="289577" y="2408801"/>
                </a:cubicBezTo>
                <a:cubicBezTo>
                  <a:pt x="290424" y="2402768"/>
                  <a:pt x="289064" y="2396183"/>
                  <a:pt x="293203" y="2392670"/>
                </a:cubicBezTo>
                <a:cubicBezTo>
                  <a:pt x="295637" y="2379564"/>
                  <a:pt x="301233" y="2349549"/>
                  <a:pt x="304183" y="2330165"/>
                </a:cubicBezTo>
                <a:cubicBezTo>
                  <a:pt x="298973" y="2319718"/>
                  <a:pt x="309550" y="2303314"/>
                  <a:pt x="310900" y="2276363"/>
                </a:cubicBezTo>
                <a:cubicBezTo>
                  <a:pt x="304874" y="2264930"/>
                  <a:pt x="311891" y="2258198"/>
                  <a:pt x="303909" y="2236310"/>
                </a:cubicBezTo>
                <a:cubicBezTo>
                  <a:pt x="304734" y="2235412"/>
                  <a:pt x="305502" y="2234293"/>
                  <a:pt x="306187" y="2232984"/>
                </a:cubicBezTo>
                <a:cubicBezTo>
                  <a:pt x="310170" y="2225381"/>
                  <a:pt x="310605" y="2213194"/>
                  <a:pt x="307158" y="2205763"/>
                </a:cubicBezTo>
                <a:cubicBezTo>
                  <a:pt x="296601" y="2170883"/>
                  <a:pt x="306474" y="2175442"/>
                  <a:pt x="304860" y="2145703"/>
                </a:cubicBezTo>
                <a:cubicBezTo>
                  <a:pt x="304314" y="2112090"/>
                  <a:pt x="314083" y="2134724"/>
                  <a:pt x="304273" y="2092533"/>
                </a:cubicBezTo>
                <a:cubicBezTo>
                  <a:pt x="308983" y="2088154"/>
                  <a:pt x="303590" y="2066396"/>
                  <a:pt x="301642" y="2057359"/>
                </a:cubicBezTo>
                <a:cubicBezTo>
                  <a:pt x="301720" y="2041038"/>
                  <a:pt x="313213" y="2032807"/>
                  <a:pt x="306736" y="2016105"/>
                </a:cubicBezTo>
                <a:cubicBezTo>
                  <a:pt x="312847" y="2019262"/>
                  <a:pt x="310007" y="1975377"/>
                  <a:pt x="316234" y="1983129"/>
                </a:cubicBezTo>
                <a:cubicBezTo>
                  <a:pt x="322177" y="1972692"/>
                  <a:pt x="313034" y="1967129"/>
                  <a:pt x="318238" y="1956745"/>
                </a:cubicBezTo>
                <a:cubicBezTo>
                  <a:pt x="319718" y="1944884"/>
                  <a:pt x="311423" y="1963350"/>
                  <a:pt x="311341" y="1950160"/>
                </a:cubicBezTo>
                <a:lnTo>
                  <a:pt x="323556" y="1879546"/>
                </a:lnTo>
                <a:cubicBezTo>
                  <a:pt x="320263" y="1869846"/>
                  <a:pt x="322312" y="1862247"/>
                  <a:pt x="326085" y="1854893"/>
                </a:cubicBezTo>
                <a:cubicBezTo>
                  <a:pt x="325955" y="1832625"/>
                  <a:pt x="332007" y="1812578"/>
                  <a:pt x="335058" y="1787684"/>
                </a:cubicBezTo>
                <a:cubicBezTo>
                  <a:pt x="331933" y="1760490"/>
                  <a:pt x="342400" y="1747069"/>
                  <a:pt x="345620" y="1720464"/>
                </a:cubicBezTo>
                <a:cubicBezTo>
                  <a:pt x="337355" y="1693643"/>
                  <a:pt x="360215" y="1703686"/>
                  <a:pt x="360760" y="1681196"/>
                </a:cubicBezTo>
                <a:cubicBezTo>
                  <a:pt x="353923" y="1644243"/>
                  <a:pt x="368449" y="1682451"/>
                  <a:pt x="368483" y="1625881"/>
                </a:cubicBezTo>
                <a:cubicBezTo>
                  <a:pt x="367181" y="1622619"/>
                  <a:pt x="369088" y="1615868"/>
                  <a:pt x="371077" y="1616704"/>
                </a:cubicBezTo>
                <a:cubicBezTo>
                  <a:pt x="371005" y="1604306"/>
                  <a:pt x="384453" y="1569256"/>
                  <a:pt x="383008" y="1551493"/>
                </a:cubicBezTo>
                <a:cubicBezTo>
                  <a:pt x="390598" y="1517303"/>
                  <a:pt x="381821" y="1500132"/>
                  <a:pt x="384834" y="1475233"/>
                </a:cubicBezTo>
                <a:cubicBezTo>
                  <a:pt x="393221" y="1446677"/>
                  <a:pt x="400498" y="1430031"/>
                  <a:pt x="418371" y="1380155"/>
                </a:cubicBezTo>
                <a:lnTo>
                  <a:pt x="469641" y="1210871"/>
                </a:lnTo>
                <a:cubicBezTo>
                  <a:pt x="507460" y="1148093"/>
                  <a:pt x="486915" y="1066841"/>
                  <a:pt x="489701" y="1028427"/>
                </a:cubicBezTo>
                <a:cubicBezTo>
                  <a:pt x="478454" y="1012506"/>
                  <a:pt x="490925" y="999600"/>
                  <a:pt x="486354" y="980383"/>
                </a:cubicBezTo>
                <a:cubicBezTo>
                  <a:pt x="483880" y="937629"/>
                  <a:pt x="471099" y="895192"/>
                  <a:pt x="479762" y="839699"/>
                </a:cubicBezTo>
                <a:cubicBezTo>
                  <a:pt x="444550" y="814685"/>
                  <a:pt x="465776" y="749644"/>
                  <a:pt x="445664" y="696545"/>
                </a:cubicBezTo>
                <a:cubicBezTo>
                  <a:pt x="441558" y="665722"/>
                  <a:pt x="459046" y="617297"/>
                  <a:pt x="440047" y="606615"/>
                </a:cubicBezTo>
                <a:cubicBezTo>
                  <a:pt x="451675" y="592509"/>
                  <a:pt x="432892" y="579307"/>
                  <a:pt x="431225" y="563889"/>
                </a:cubicBezTo>
                <a:cubicBezTo>
                  <a:pt x="438618" y="551582"/>
                  <a:pt x="432225" y="545475"/>
                  <a:pt x="430803" y="534294"/>
                </a:cubicBezTo>
                <a:cubicBezTo>
                  <a:pt x="435364" y="529230"/>
                  <a:pt x="435126" y="519767"/>
                  <a:pt x="429777" y="516548"/>
                </a:cubicBezTo>
                <a:cubicBezTo>
                  <a:pt x="417444" y="521116"/>
                  <a:pt x="423596" y="488251"/>
                  <a:pt x="415090" y="485808"/>
                </a:cubicBezTo>
                <a:cubicBezTo>
                  <a:pt x="413316" y="466733"/>
                  <a:pt x="424116" y="383903"/>
                  <a:pt x="410499" y="369873"/>
                </a:cubicBezTo>
                <a:cubicBezTo>
                  <a:pt x="404034" y="331308"/>
                  <a:pt x="425696" y="275570"/>
                  <a:pt x="425314" y="259180"/>
                </a:cubicBezTo>
                <a:cubicBezTo>
                  <a:pt x="450188" y="242918"/>
                  <a:pt x="384634" y="163766"/>
                  <a:pt x="383240" y="94173"/>
                </a:cubicBezTo>
                <a:cubicBezTo>
                  <a:pt x="385641" y="84795"/>
                  <a:pt x="385609" y="79782"/>
                  <a:pt x="379938" y="77267"/>
                </a:cubicBezTo>
                <a:cubicBezTo>
                  <a:pt x="378301" y="68220"/>
                  <a:pt x="376144" y="54774"/>
                  <a:pt x="373430" y="3885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2918611-2BBA-45C7-9815-E40FAF273C85}"/>
              </a:ext>
            </a:extLst>
          </p:cNvPr>
          <p:cNvSpPr>
            <a:spLocks noGrp="1"/>
          </p:cNvSpPr>
          <p:nvPr>
            <p:ph type="title"/>
          </p:nvPr>
        </p:nvSpPr>
        <p:spPr>
          <a:xfrm>
            <a:off x="5388745" y="545919"/>
            <a:ext cx="5575706" cy="1322887"/>
          </a:xfrm>
        </p:spPr>
        <p:txBody>
          <a:bodyPr>
            <a:normAutofit/>
          </a:bodyPr>
          <a:lstStyle/>
          <a:p>
            <a:r>
              <a:rPr lang="en-GB" sz="3600" b="0" i="0" u="none" strike="noStrike" baseline="0" dirty="0">
                <a:solidFill>
                  <a:srgbClr val="000000"/>
                </a:solidFill>
                <a:latin typeface="Calibri Light" panose="020F0302020204030204" pitchFamily="34" charset="0"/>
                <a:cs typeface="Calibri Light" panose="020F0302020204030204" pitchFamily="34" charset="0"/>
              </a:rPr>
              <a:t>YASHASWI’S TOP TIPS </a:t>
            </a:r>
            <a:br>
              <a:rPr lang="en-GB" sz="4400" b="0" i="0" u="none" strike="noStrike" baseline="0" dirty="0">
                <a:solidFill>
                  <a:srgbClr val="000000"/>
                </a:solidFill>
                <a:latin typeface="Big John"/>
              </a:rPr>
            </a:br>
            <a:endParaRPr lang="en-GB" dirty="0"/>
          </a:p>
        </p:txBody>
      </p:sp>
      <p:pic>
        <p:nvPicPr>
          <p:cNvPr id="5" name="Content Placeholder 4">
            <a:extLst>
              <a:ext uri="{FF2B5EF4-FFF2-40B4-BE49-F238E27FC236}">
                <a16:creationId xmlns:a16="http://schemas.microsoft.com/office/drawing/2014/main" id="{9B0AE5B7-73F1-4A70-B29F-0DAC2CF18954}"/>
              </a:ext>
            </a:extLst>
          </p:cNvPr>
          <p:cNvPicPr>
            <a:picLocks noChangeAspect="1"/>
          </p:cNvPicPr>
          <p:nvPr/>
        </p:nvPicPr>
        <p:blipFill>
          <a:blip r:embed="rId2">
            <a:extLst>
              <a:ext uri="{28A0092B-C50C-407E-A947-70E740481C1C}">
                <a14:useLocalDpi xmlns:a14="http://schemas.microsoft.com/office/drawing/2010/main" val="0"/>
              </a:ext>
            </a:extLst>
          </a:blip>
          <a:srcRect l="16058" r="16058"/>
          <a:stretch/>
        </p:blipFill>
        <p:spPr>
          <a:xfrm>
            <a:off x="674427" y="695086"/>
            <a:ext cx="3720152" cy="5477923"/>
          </a:xfrm>
          <a:prstGeom prst="rect">
            <a:avLst/>
          </a:prstGeom>
        </p:spPr>
      </p:pic>
      <p:sp>
        <p:nvSpPr>
          <p:cNvPr id="15" name="Content Placeholder 8">
            <a:extLst>
              <a:ext uri="{FF2B5EF4-FFF2-40B4-BE49-F238E27FC236}">
                <a16:creationId xmlns:a16="http://schemas.microsoft.com/office/drawing/2014/main" id="{7CFFA890-90A7-484E-AC07-1E81B8B154AD}"/>
              </a:ext>
            </a:extLst>
          </p:cNvPr>
          <p:cNvSpPr>
            <a:spLocks noGrp="1"/>
          </p:cNvSpPr>
          <p:nvPr>
            <p:ph idx="1"/>
          </p:nvPr>
        </p:nvSpPr>
        <p:spPr>
          <a:xfrm>
            <a:off x="5388745" y="1553650"/>
            <a:ext cx="6214369" cy="4758431"/>
          </a:xfrm>
        </p:spPr>
        <p:txBody>
          <a:bodyPr>
            <a:normAutofit/>
          </a:bodyPr>
          <a:lstStyle/>
          <a:p>
            <a:pPr marL="0" indent="0">
              <a:buNone/>
            </a:pPr>
            <a:r>
              <a:rPr lang="en-GB" sz="1800" b="0" i="0" u="none" strike="noStrike" baseline="0" dirty="0">
                <a:solidFill>
                  <a:srgbClr val="006666"/>
                </a:solidFill>
              </a:rPr>
              <a:t>01 Keep at it! </a:t>
            </a:r>
            <a:r>
              <a:rPr lang="en-GB" sz="1800" b="0" i="0" u="none" strike="noStrike" baseline="0" dirty="0">
                <a:solidFill>
                  <a:srgbClr val="006666"/>
                </a:solidFill>
                <a:latin typeface="+mj-lt"/>
              </a:rPr>
              <a:t>You do not have to be a genius to have a career in science – you just have to work hard and have a genuine interest in it. Never be afraid to say that you do not understand something, especially as most people around you have the same questions that you do. Ask for help as much as you can! </a:t>
            </a:r>
          </a:p>
          <a:p>
            <a:pPr marL="0" indent="0">
              <a:buNone/>
            </a:pPr>
            <a:endParaRPr lang="en-GB" sz="1800" b="0" i="0" u="none" strike="noStrike" baseline="0" dirty="0">
              <a:solidFill>
                <a:srgbClr val="000000"/>
              </a:solidFill>
              <a:latin typeface="+mj-lt"/>
            </a:endParaRPr>
          </a:p>
          <a:p>
            <a:pPr marL="0" indent="0">
              <a:buNone/>
            </a:pPr>
            <a:r>
              <a:rPr lang="en-GB" sz="1800" b="0" i="0" u="none" strike="noStrike" baseline="0" dirty="0">
                <a:solidFill>
                  <a:srgbClr val="006666"/>
                </a:solidFill>
              </a:rPr>
              <a:t>02 Avoid specialising in one niche topic</a:t>
            </a:r>
            <a:r>
              <a:rPr lang="en-GB" sz="1800" b="0" i="0" u="none" strike="noStrike" baseline="0" dirty="0">
                <a:solidFill>
                  <a:srgbClr val="006666"/>
                </a:solidFill>
                <a:latin typeface="+mj-lt"/>
              </a:rPr>
              <a:t>, as a broad understanding will provide you with the skills, knowledge and experience you will need to focus on a more specific area in the future. Instead of direct entry courses, perhaps consider choosing general science courses for your first years in college. </a:t>
            </a:r>
          </a:p>
          <a:p>
            <a:pPr marL="0" indent="0">
              <a:buNone/>
            </a:pPr>
            <a:endParaRPr lang="en-GB" sz="1800" b="0" i="0" u="none" strike="noStrike" baseline="0" dirty="0">
              <a:solidFill>
                <a:srgbClr val="000000"/>
              </a:solidFill>
              <a:latin typeface="+mj-lt"/>
            </a:endParaRPr>
          </a:p>
          <a:p>
            <a:pPr marL="0" indent="0">
              <a:buNone/>
            </a:pPr>
            <a:r>
              <a:rPr lang="en-GB" sz="1800" b="0" i="0" u="none" strike="noStrike" baseline="0" dirty="0">
                <a:solidFill>
                  <a:srgbClr val="006666"/>
                </a:solidFill>
              </a:rPr>
              <a:t>03 Ask for internships and work experience </a:t>
            </a:r>
            <a:r>
              <a:rPr lang="en-GB" sz="1800" b="0" i="0" u="none" strike="noStrike" baseline="0" dirty="0">
                <a:solidFill>
                  <a:srgbClr val="006666"/>
                </a:solidFill>
                <a:latin typeface="+mj-lt"/>
              </a:rPr>
              <a:t>in labs during college as much as you can. A lot of professors are looking for summer students and it is a great way to get a taste of research before making any big decisions. </a:t>
            </a:r>
            <a:endParaRPr lang="en-US" sz="2000" dirty="0">
              <a:solidFill>
                <a:srgbClr val="006666"/>
              </a:solidFill>
              <a:latin typeface="+mj-lt"/>
              <a:cs typeface="Calibri Light" panose="020F0302020204030204" pitchFamily="34" charset="0"/>
            </a:endParaRPr>
          </a:p>
        </p:txBody>
      </p:sp>
    </p:spTree>
    <p:extLst>
      <p:ext uri="{BB962C8B-B14F-4D97-AF65-F5344CB8AC3E}">
        <p14:creationId xmlns:p14="http://schemas.microsoft.com/office/powerpoint/2010/main" val="9890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2" end="2"/>
                                            </p:txEl>
                                          </p:spTgt>
                                        </p:tgtEl>
                                        <p:attrNameLst>
                                          <p:attrName>style.visibility</p:attrName>
                                        </p:attrNameLst>
                                      </p:cBhvr>
                                      <p:to>
                                        <p:strVal val="visible"/>
                                      </p:to>
                                    </p:set>
                                    <p:animEffect transition="in" filter="fade">
                                      <p:cBhvr>
                                        <p:cTn id="14" dur="1000"/>
                                        <p:tgtEl>
                                          <p:spTgt spid="15">
                                            <p:txEl>
                                              <p:pRg st="2" end="2"/>
                                            </p:txEl>
                                          </p:spTgt>
                                        </p:tgtEl>
                                      </p:cBhvr>
                                    </p:animEffect>
                                    <p:anim calcmode="lin" valueType="num">
                                      <p:cBhvr>
                                        <p:cTn id="15"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animEffect transition="in" filter="fade">
                                      <p:cBhvr>
                                        <p:cTn id="21" dur="1000"/>
                                        <p:tgtEl>
                                          <p:spTgt spid="15">
                                            <p:txEl>
                                              <p:pRg st="4" end="4"/>
                                            </p:txEl>
                                          </p:spTgt>
                                        </p:tgtEl>
                                      </p:cBhvr>
                                    </p:animEffect>
                                    <p:anim calcmode="lin" valueType="num">
                                      <p:cBhvr>
                                        <p:cTn id="22"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60BA3C-A6E8-46A6-BB0C-EC9A83677F5D}"/>
              </a:ext>
            </a:extLst>
          </p:cNvPr>
          <p:cNvSpPr>
            <a:spLocks noGrp="1"/>
          </p:cNvSpPr>
          <p:nvPr>
            <p:ph type="ctrTitle"/>
          </p:nvPr>
        </p:nvSpPr>
        <p:spPr>
          <a:xfrm>
            <a:off x="0" y="4901893"/>
            <a:ext cx="2262840" cy="1362589"/>
          </a:xfrm>
        </p:spPr>
        <p:txBody>
          <a:bodyPr anchor="b">
            <a:normAutofit/>
          </a:bodyPr>
          <a:lstStyle/>
          <a:p>
            <a:r>
              <a:rPr lang="en-GB" sz="3600" dirty="0">
                <a:solidFill>
                  <a:schemeClr val="tx1">
                    <a:lumMod val="85000"/>
                    <a:lumOff val="15000"/>
                  </a:schemeClr>
                </a:solidFill>
              </a:rPr>
              <a:t>TALKING </a:t>
            </a:r>
            <a:br>
              <a:rPr lang="en-GB" sz="3600" dirty="0">
                <a:solidFill>
                  <a:schemeClr val="tx1">
                    <a:lumMod val="85000"/>
                    <a:lumOff val="15000"/>
                  </a:schemeClr>
                </a:solidFill>
              </a:rPr>
            </a:br>
            <a:r>
              <a:rPr lang="en-GB" sz="3600" dirty="0">
                <a:solidFill>
                  <a:schemeClr val="tx1">
                    <a:lumMod val="85000"/>
                    <a:lumOff val="15000"/>
                  </a:schemeClr>
                </a:solidFill>
              </a:rPr>
              <a:t>POINTS</a:t>
            </a:r>
          </a:p>
        </p:txBody>
      </p:sp>
      <p:pic>
        <p:nvPicPr>
          <p:cNvPr id="5" name="Picture 4">
            <a:extLst>
              <a:ext uri="{FF2B5EF4-FFF2-40B4-BE49-F238E27FC236}">
                <a16:creationId xmlns:a16="http://schemas.microsoft.com/office/drawing/2014/main" id="{CC07A572-FB55-4DA4-9EAC-5FEF6131E058}"/>
              </a:ext>
            </a:extLst>
          </p:cNvPr>
          <p:cNvPicPr>
            <a:picLocks noChangeAspect="1"/>
          </p:cNvPicPr>
          <p:nvPr/>
        </p:nvPicPr>
        <p:blipFill rotWithShape="1">
          <a:blip r:embed="rId2">
            <a:extLst>
              <a:ext uri="{28A0092B-C50C-407E-A947-70E740481C1C}">
                <a14:useLocalDpi xmlns:a14="http://schemas.microsoft.com/office/drawing/2010/main" val="0"/>
              </a:ext>
            </a:extLst>
          </a:blip>
          <a:srcRect t="10519" b="3647"/>
          <a:stretch/>
        </p:blipFill>
        <p:spPr>
          <a:xfrm>
            <a:off x="0" y="-417183"/>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3" name="TextBox 2">
            <a:extLst>
              <a:ext uri="{FF2B5EF4-FFF2-40B4-BE49-F238E27FC236}">
                <a16:creationId xmlns:a16="http://schemas.microsoft.com/office/drawing/2014/main" id="{D578A5BC-2FB4-4774-9A41-F61F1D36795B}"/>
              </a:ext>
            </a:extLst>
          </p:cNvPr>
          <p:cNvSpPr txBox="1"/>
          <p:nvPr/>
        </p:nvSpPr>
        <p:spPr>
          <a:xfrm>
            <a:off x="2262840" y="5141282"/>
            <a:ext cx="8567085" cy="1477328"/>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tx1">
                    <a:lumMod val="75000"/>
                    <a:lumOff val="25000"/>
                  </a:schemeClr>
                </a:solidFill>
                <a:latin typeface="+mj-lt"/>
              </a:rPr>
              <a:t>When was the last time your were curious about something and wanted to learn more?</a:t>
            </a:r>
          </a:p>
          <a:p>
            <a:pPr marL="285750" indent="-285750">
              <a:buFont typeface="Arial" panose="020B0604020202020204" pitchFamily="34" charset="0"/>
              <a:buChar char="•"/>
            </a:pPr>
            <a:r>
              <a:rPr lang="en-GB" dirty="0">
                <a:solidFill>
                  <a:schemeClr val="accent1">
                    <a:lumMod val="75000"/>
                  </a:schemeClr>
                </a:solidFill>
                <a:latin typeface="+mj-lt"/>
              </a:rPr>
              <a:t>How often do you ask questions? In what lessons could you be asking more?</a:t>
            </a:r>
          </a:p>
          <a:p>
            <a:pPr marL="285750" indent="-285750">
              <a:buFont typeface="Arial" panose="020B0604020202020204" pitchFamily="34" charset="0"/>
              <a:buChar char="•"/>
            </a:pPr>
            <a:r>
              <a:rPr lang="en-GB" dirty="0">
                <a:solidFill>
                  <a:srgbClr val="006699"/>
                </a:solidFill>
                <a:latin typeface="+mj-lt"/>
              </a:rPr>
              <a:t>Why is admitting you do not understand something a good thing?</a:t>
            </a:r>
          </a:p>
          <a:p>
            <a:pPr marL="285750" indent="-285750">
              <a:buFont typeface="Arial" panose="020B0604020202020204" pitchFamily="34" charset="0"/>
              <a:buChar char="•"/>
            </a:pPr>
            <a:r>
              <a:rPr lang="en-GB" dirty="0">
                <a:solidFill>
                  <a:srgbClr val="0033CC"/>
                </a:solidFill>
                <a:latin typeface="+mj-lt"/>
              </a:rPr>
              <a:t>How would you feel publishing your own PhD paper?</a:t>
            </a:r>
          </a:p>
          <a:p>
            <a:pPr marL="285750" indent="-285750">
              <a:buFont typeface="Arial" panose="020B0604020202020204" pitchFamily="34" charset="0"/>
              <a:buChar char="•"/>
            </a:pPr>
            <a:r>
              <a:rPr lang="en-GB" dirty="0">
                <a:solidFill>
                  <a:srgbClr val="000066"/>
                </a:solidFill>
                <a:latin typeface="+mj-lt"/>
              </a:rPr>
              <a:t>Which of </a:t>
            </a:r>
            <a:r>
              <a:rPr lang="en-GB" dirty="0" err="1">
                <a:solidFill>
                  <a:srgbClr val="000066"/>
                </a:solidFill>
                <a:latin typeface="+mj-lt"/>
              </a:rPr>
              <a:t>Yashaswi’s</a:t>
            </a:r>
            <a:r>
              <a:rPr lang="en-GB" dirty="0">
                <a:solidFill>
                  <a:srgbClr val="000066"/>
                </a:solidFill>
                <a:latin typeface="+mj-lt"/>
              </a:rPr>
              <a:t> top tips is most useful for you and why?</a:t>
            </a:r>
          </a:p>
        </p:txBody>
      </p:sp>
    </p:spTree>
    <p:extLst>
      <p:ext uri="{BB962C8B-B14F-4D97-AF65-F5344CB8AC3E}">
        <p14:creationId xmlns:p14="http://schemas.microsoft.com/office/powerpoint/2010/main" val="248154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A1E0707-4985-454B-ACE0-4855BB558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Content Placeholder 10">
            <a:extLst>
              <a:ext uri="{FF2B5EF4-FFF2-40B4-BE49-F238E27FC236}">
                <a16:creationId xmlns:a16="http://schemas.microsoft.com/office/drawing/2014/main" id="{005B7909-13F3-4FC0-B0E4-E482E52C1C7A}"/>
              </a:ext>
            </a:extLst>
          </p:cNvPr>
          <p:cNvSpPr>
            <a:spLocks noGrp="1"/>
          </p:cNvSpPr>
          <p:nvPr>
            <p:ph idx="1"/>
          </p:nvPr>
        </p:nvSpPr>
        <p:spPr>
          <a:xfrm>
            <a:off x="747716" y="1442330"/>
            <a:ext cx="3543298" cy="3973337"/>
          </a:xfrm>
        </p:spPr>
        <p:txBody>
          <a:bodyPr>
            <a:normAutofit lnSpcReduction="10000"/>
          </a:bodyPr>
          <a:lstStyle/>
          <a:p>
            <a:pPr marL="0" indent="0">
              <a:buNone/>
            </a:pPr>
            <a:r>
              <a:rPr lang="en-US" sz="3200" dirty="0">
                <a:latin typeface="Calibri Light" panose="020F0302020204030204" pitchFamily="34" charset="0"/>
                <a:cs typeface="Calibri Light" panose="020F0302020204030204" pitchFamily="34" charset="0"/>
              </a:rPr>
              <a:t>Dig deeper into </a:t>
            </a:r>
            <a:r>
              <a:rPr lang="en-US" sz="3200" dirty="0" err="1">
                <a:latin typeface="Calibri Light" panose="020F0302020204030204" pitchFamily="34" charset="0"/>
                <a:cs typeface="Calibri Light" panose="020F0302020204030204" pitchFamily="34" charset="0"/>
                <a:hlinkClick r:id="rId2"/>
              </a:rPr>
              <a:t>Yashaswi’s</a:t>
            </a:r>
            <a:r>
              <a:rPr lang="en-US" sz="3200" dirty="0">
                <a:latin typeface="Calibri Light" panose="020F0302020204030204" pitchFamily="34" charset="0"/>
                <a:cs typeface="Calibri Light" panose="020F0302020204030204" pitchFamily="34" charset="0"/>
                <a:hlinkClick r:id="rId2"/>
              </a:rPr>
              <a:t> research</a:t>
            </a:r>
            <a:endParaRPr lang="en-US" sz="3200" dirty="0">
              <a:latin typeface="Calibri Light" panose="020F0302020204030204" pitchFamily="34" charset="0"/>
              <a:cs typeface="Calibri Light" panose="020F0302020204030204" pitchFamily="34" charset="0"/>
            </a:endParaRPr>
          </a:p>
          <a:p>
            <a:pPr marL="0" indent="0">
              <a:buNone/>
            </a:pPr>
            <a:endParaRPr lang="en-US" sz="3200" dirty="0">
              <a:latin typeface="Calibri Light" panose="020F0302020204030204" pitchFamily="34" charset="0"/>
              <a:cs typeface="Calibri Light" panose="020F0302020204030204" pitchFamily="34" charset="0"/>
            </a:endParaRPr>
          </a:p>
          <a:p>
            <a:pPr marL="0" indent="0">
              <a:buNone/>
            </a:pPr>
            <a:endParaRPr lang="en-US" sz="3200" dirty="0">
              <a:latin typeface="Calibri Light" panose="020F0302020204030204" pitchFamily="34" charset="0"/>
              <a:cs typeface="Calibri Light" panose="020F0302020204030204" pitchFamily="34" charset="0"/>
            </a:endParaRPr>
          </a:p>
          <a:p>
            <a:pPr marL="0" indent="0">
              <a:buNone/>
            </a:pPr>
            <a:endParaRPr lang="en-US" sz="3200" dirty="0">
              <a:latin typeface="Calibri Light" panose="020F0302020204030204" pitchFamily="34" charset="0"/>
              <a:cs typeface="Calibri Light" panose="020F0302020204030204" pitchFamily="34" charset="0"/>
            </a:endParaRPr>
          </a:p>
          <a:p>
            <a:pPr marL="0" indent="0">
              <a:buNone/>
            </a:pPr>
            <a:endParaRPr lang="en-US" sz="3200" dirty="0">
              <a:latin typeface="Calibri Light" panose="020F0302020204030204" pitchFamily="34" charset="0"/>
              <a:cs typeface="Calibri Light" panose="020F0302020204030204" pitchFamily="34" charset="0"/>
            </a:endParaRPr>
          </a:p>
          <a:p>
            <a:pPr marL="0" indent="0">
              <a:buNone/>
            </a:pPr>
            <a:r>
              <a:rPr lang="en-US" sz="3200" dirty="0">
                <a:latin typeface="Calibri Light" panose="020F0302020204030204" pitchFamily="34" charset="0"/>
                <a:cs typeface="Calibri Light" panose="020F0302020204030204" pitchFamily="34" charset="0"/>
              </a:rPr>
              <a:t>Download her </a:t>
            </a:r>
            <a:r>
              <a:rPr lang="en-US" sz="3200" dirty="0">
                <a:latin typeface="Calibri Light" panose="020F0302020204030204" pitchFamily="34" charset="0"/>
                <a:cs typeface="Calibri Light" panose="020F0302020204030204" pitchFamily="34" charset="0"/>
                <a:hlinkClick r:id="rId3"/>
              </a:rPr>
              <a:t>activity sheet</a:t>
            </a:r>
            <a:endParaRPr lang="en-US" sz="3200" dirty="0">
              <a:latin typeface="Calibri Light" panose="020F0302020204030204" pitchFamily="34" charset="0"/>
              <a:cs typeface="Calibri Light" panose="020F0302020204030204" pitchFamily="34" charset="0"/>
            </a:endParaRPr>
          </a:p>
        </p:txBody>
      </p:sp>
      <p:pic>
        <p:nvPicPr>
          <p:cNvPr id="5" name="Content Placeholder 4" descr="Graphical user interface&#10;&#10;Description automatically generated with low confidence">
            <a:extLst>
              <a:ext uri="{FF2B5EF4-FFF2-40B4-BE49-F238E27FC236}">
                <a16:creationId xmlns:a16="http://schemas.microsoft.com/office/drawing/2014/main" id="{7566CAFA-E144-4D80-BF4C-3F72EEB37E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9138" y="1422670"/>
            <a:ext cx="2828925" cy="4012659"/>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95263A42-50BD-4A75-9657-D6B9FE5D12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3211" y="1422670"/>
            <a:ext cx="2828925" cy="4012659"/>
          </a:xfrm>
          <a:prstGeom prst="rect">
            <a:avLst/>
          </a:prstGeom>
        </p:spPr>
      </p:pic>
    </p:spTree>
    <p:extLst>
      <p:ext uri="{BB962C8B-B14F-4D97-AF65-F5344CB8AC3E}">
        <p14:creationId xmlns:p14="http://schemas.microsoft.com/office/powerpoint/2010/main" val="530327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6897DEB4-4A88-4293-A935-9B25506C1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FBE42BC3-6707-4CBF-9386-048B994A4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886" y="0"/>
            <a:ext cx="7538114" cy="6858000"/>
          </a:xfrm>
          <a:custGeom>
            <a:avLst/>
            <a:gdLst>
              <a:gd name="connsiteX0" fmla="*/ 366246 w 7538114"/>
              <a:gd name="connsiteY0" fmla="*/ 0 h 6858000"/>
              <a:gd name="connsiteX1" fmla="*/ 2830292 w 7538114"/>
              <a:gd name="connsiteY1" fmla="*/ 0 h 6858000"/>
              <a:gd name="connsiteX2" fmla="*/ 3903260 w 7538114"/>
              <a:gd name="connsiteY2" fmla="*/ 0 h 6858000"/>
              <a:gd name="connsiteX3" fmla="*/ 4597266 w 7538114"/>
              <a:gd name="connsiteY3" fmla="*/ 0 h 6858000"/>
              <a:gd name="connsiteX4" fmla="*/ 7192370 w 7538114"/>
              <a:gd name="connsiteY4" fmla="*/ 0 h 6858000"/>
              <a:gd name="connsiteX5" fmla="*/ 7538114 w 7538114"/>
              <a:gd name="connsiteY5" fmla="*/ 0 h 6858000"/>
              <a:gd name="connsiteX6" fmla="*/ 7538114 w 7538114"/>
              <a:gd name="connsiteY6" fmla="*/ 6858000 h 6858000"/>
              <a:gd name="connsiteX7" fmla="*/ 7192370 w 7538114"/>
              <a:gd name="connsiteY7" fmla="*/ 6858000 h 6858000"/>
              <a:gd name="connsiteX8" fmla="*/ 4597266 w 7538114"/>
              <a:gd name="connsiteY8" fmla="*/ 6858000 h 6858000"/>
              <a:gd name="connsiteX9" fmla="*/ 3903260 w 7538114"/>
              <a:gd name="connsiteY9" fmla="*/ 6858000 h 6858000"/>
              <a:gd name="connsiteX10" fmla="*/ 2830292 w 7538114"/>
              <a:gd name="connsiteY10" fmla="*/ 6858000 h 6858000"/>
              <a:gd name="connsiteX11" fmla="*/ 170314 w 7538114"/>
              <a:gd name="connsiteY11" fmla="*/ 6858000 h 6858000"/>
              <a:gd name="connsiteX12" fmla="*/ 170341 w 7538114"/>
              <a:gd name="connsiteY12" fmla="*/ 6857759 h 6858000"/>
              <a:gd name="connsiteX13" fmla="*/ 173485 w 7538114"/>
              <a:gd name="connsiteY13" fmla="*/ 6852129 h 6858000"/>
              <a:gd name="connsiteX14" fmla="*/ 167544 w 7538114"/>
              <a:gd name="connsiteY14" fmla="*/ 6830335 h 6858000"/>
              <a:gd name="connsiteX15" fmla="*/ 163472 w 7538114"/>
              <a:gd name="connsiteY15" fmla="*/ 6796707 h 6858000"/>
              <a:gd name="connsiteX16" fmla="*/ 160535 w 7538114"/>
              <a:gd name="connsiteY16" fmla="*/ 6780725 h 6858000"/>
              <a:gd name="connsiteX17" fmla="*/ 162318 w 7538114"/>
              <a:gd name="connsiteY17" fmla="*/ 6767829 h 6858000"/>
              <a:gd name="connsiteX18" fmla="*/ 162771 w 7538114"/>
              <a:gd name="connsiteY18" fmla="*/ 6694444 h 6858000"/>
              <a:gd name="connsiteX19" fmla="*/ 165604 w 7538114"/>
              <a:gd name="connsiteY19" fmla="*/ 6677569 h 6858000"/>
              <a:gd name="connsiteX20" fmla="*/ 171255 w 7538114"/>
              <a:gd name="connsiteY20" fmla="*/ 6669571 h 6858000"/>
              <a:gd name="connsiteX21" fmla="*/ 169240 w 7538114"/>
              <a:gd name="connsiteY21" fmla="*/ 6663304 h 6858000"/>
              <a:gd name="connsiteX22" fmla="*/ 169039 w 7538114"/>
              <a:gd name="connsiteY22" fmla="*/ 6618916 h 6858000"/>
              <a:gd name="connsiteX23" fmla="*/ 168392 w 7538114"/>
              <a:gd name="connsiteY23" fmla="*/ 6589960 h 6858000"/>
              <a:gd name="connsiteX24" fmla="*/ 160636 w 7538114"/>
              <a:gd name="connsiteY24" fmla="*/ 6588200 h 6858000"/>
              <a:gd name="connsiteX25" fmla="*/ 157872 w 7538114"/>
              <a:gd name="connsiteY25" fmla="*/ 6562416 h 6858000"/>
              <a:gd name="connsiteX26" fmla="*/ 162851 w 7538114"/>
              <a:gd name="connsiteY26" fmla="*/ 6534939 h 6858000"/>
              <a:gd name="connsiteX27" fmla="*/ 162153 w 7538114"/>
              <a:gd name="connsiteY27" fmla="*/ 6502552 h 6858000"/>
              <a:gd name="connsiteX28" fmla="*/ 161821 w 7538114"/>
              <a:gd name="connsiteY28" fmla="*/ 6483172 h 6858000"/>
              <a:gd name="connsiteX29" fmla="*/ 154586 w 7538114"/>
              <a:gd name="connsiteY29" fmla="*/ 6432309 h 6858000"/>
              <a:gd name="connsiteX30" fmla="*/ 127078 w 7538114"/>
              <a:gd name="connsiteY30" fmla="*/ 6349783 h 6858000"/>
              <a:gd name="connsiteX31" fmla="*/ 123181 w 7538114"/>
              <a:gd name="connsiteY31" fmla="*/ 6323872 h 6858000"/>
              <a:gd name="connsiteX32" fmla="*/ 124767 w 7538114"/>
              <a:gd name="connsiteY32" fmla="*/ 6319343 h 6858000"/>
              <a:gd name="connsiteX33" fmla="*/ 108246 w 7538114"/>
              <a:gd name="connsiteY33" fmla="*/ 6190348 h 6858000"/>
              <a:gd name="connsiteX34" fmla="*/ 107279 w 7538114"/>
              <a:gd name="connsiteY34" fmla="*/ 6167269 h 6858000"/>
              <a:gd name="connsiteX35" fmla="*/ 107883 w 7538114"/>
              <a:gd name="connsiteY35" fmla="*/ 6149986 h 6858000"/>
              <a:gd name="connsiteX36" fmla="*/ 102380 w 7538114"/>
              <a:gd name="connsiteY36" fmla="*/ 6108622 h 6858000"/>
              <a:gd name="connsiteX37" fmla="*/ 90314 w 7538114"/>
              <a:gd name="connsiteY37" fmla="*/ 6041155 h 6858000"/>
              <a:gd name="connsiteX38" fmla="*/ 88409 w 7538114"/>
              <a:gd name="connsiteY38" fmla="*/ 6026587 h 6858000"/>
              <a:gd name="connsiteX39" fmla="*/ 89403 w 7538114"/>
              <a:gd name="connsiteY39" fmla="*/ 6013265 h 6858000"/>
              <a:gd name="connsiteX40" fmla="*/ 91927 w 7538114"/>
              <a:gd name="connsiteY40" fmla="*/ 6009478 h 6858000"/>
              <a:gd name="connsiteX41" fmla="*/ 91302 w 7538114"/>
              <a:gd name="connsiteY41" fmla="*/ 6001336 h 6858000"/>
              <a:gd name="connsiteX42" fmla="*/ 91687 w 7538114"/>
              <a:gd name="connsiteY42" fmla="*/ 5999003 h 6858000"/>
              <a:gd name="connsiteX43" fmla="*/ 93336 w 7538114"/>
              <a:gd name="connsiteY43" fmla="*/ 5985795 h 6858000"/>
              <a:gd name="connsiteX44" fmla="*/ 83190 w 7538114"/>
              <a:gd name="connsiteY44" fmla="*/ 5961758 h 6858000"/>
              <a:gd name="connsiteX45" fmla="*/ 81952 w 7538114"/>
              <a:gd name="connsiteY45" fmla="*/ 5928761 h 6858000"/>
              <a:gd name="connsiteX46" fmla="*/ 67420 w 7538114"/>
              <a:gd name="connsiteY46" fmla="*/ 5787247 h 6858000"/>
              <a:gd name="connsiteX47" fmla="*/ 50760 w 7538114"/>
              <a:gd name="connsiteY47" fmla="*/ 5710700 h 6858000"/>
              <a:gd name="connsiteX48" fmla="*/ 42956 w 7538114"/>
              <a:gd name="connsiteY48" fmla="*/ 5641754 h 6858000"/>
              <a:gd name="connsiteX49" fmla="*/ 29695 w 7538114"/>
              <a:gd name="connsiteY49" fmla="*/ 5602326 h 6858000"/>
              <a:gd name="connsiteX50" fmla="*/ 18841 w 7538114"/>
              <a:gd name="connsiteY50" fmla="*/ 5570885 h 6858000"/>
              <a:gd name="connsiteX51" fmla="*/ 9977 w 7538114"/>
              <a:gd name="connsiteY51" fmla="*/ 5543492 h 6858000"/>
              <a:gd name="connsiteX52" fmla="*/ 5255 w 7538114"/>
              <a:gd name="connsiteY52" fmla="*/ 5531024 h 6858000"/>
              <a:gd name="connsiteX53" fmla="*/ 5447 w 7538114"/>
              <a:gd name="connsiteY53" fmla="*/ 5527845 h 6858000"/>
              <a:gd name="connsiteX54" fmla="*/ 0 w 7538114"/>
              <a:gd name="connsiteY54" fmla="*/ 5507724 h 6858000"/>
              <a:gd name="connsiteX55" fmla="*/ 435 w 7538114"/>
              <a:gd name="connsiteY55" fmla="*/ 5507045 h 6858000"/>
              <a:gd name="connsiteX56" fmla="*/ 1128 w 7538114"/>
              <a:gd name="connsiteY56" fmla="*/ 5499619 h 6858000"/>
              <a:gd name="connsiteX57" fmla="*/ 1291 w 7538114"/>
              <a:gd name="connsiteY57" fmla="*/ 5486342 h 6858000"/>
              <a:gd name="connsiteX58" fmla="*/ 7976 w 7538114"/>
              <a:gd name="connsiteY58" fmla="*/ 5450755 h 6858000"/>
              <a:gd name="connsiteX59" fmla="*/ 2355 w 7538114"/>
              <a:gd name="connsiteY59" fmla="*/ 5429732 h 6858000"/>
              <a:gd name="connsiteX60" fmla="*/ 1499 w 7538114"/>
              <a:gd name="connsiteY60" fmla="*/ 5370432 h 6858000"/>
              <a:gd name="connsiteX61" fmla="*/ 11483 w 7538114"/>
              <a:gd name="connsiteY61" fmla="*/ 5308330 h 6858000"/>
              <a:gd name="connsiteX62" fmla="*/ 12793 w 7538114"/>
              <a:gd name="connsiteY62" fmla="*/ 5246026 h 6858000"/>
              <a:gd name="connsiteX63" fmla="*/ 12525 w 7538114"/>
              <a:gd name="connsiteY63" fmla="*/ 5223468 h 6858000"/>
              <a:gd name="connsiteX64" fmla="*/ 15322 w 7538114"/>
              <a:gd name="connsiteY64" fmla="*/ 5183258 h 6858000"/>
              <a:gd name="connsiteX65" fmla="*/ 18633 w 7538114"/>
              <a:gd name="connsiteY65" fmla="*/ 5164842 h 6858000"/>
              <a:gd name="connsiteX66" fmla="*/ 18428 w 7538114"/>
              <a:gd name="connsiteY66" fmla="*/ 5164034 h 6858000"/>
              <a:gd name="connsiteX67" fmla="*/ 19854 w 7538114"/>
              <a:gd name="connsiteY67" fmla="*/ 5162388 h 6858000"/>
              <a:gd name="connsiteX68" fmla="*/ 20514 w 7538114"/>
              <a:gd name="connsiteY68" fmla="*/ 5158981 h 6858000"/>
              <a:gd name="connsiteX69" fmla="*/ 20089 w 7538114"/>
              <a:gd name="connsiteY69" fmla="*/ 5149681 h 6858000"/>
              <a:gd name="connsiteX70" fmla="*/ 19561 w 7538114"/>
              <a:gd name="connsiteY70" fmla="*/ 5146183 h 6858000"/>
              <a:gd name="connsiteX71" fmla="*/ 19571 w 7538114"/>
              <a:gd name="connsiteY71" fmla="*/ 5141065 h 6858000"/>
              <a:gd name="connsiteX72" fmla="*/ 19690 w 7538114"/>
              <a:gd name="connsiteY72" fmla="*/ 5140937 h 6858000"/>
              <a:gd name="connsiteX73" fmla="*/ 19471 w 7538114"/>
              <a:gd name="connsiteY73" fmla="*/ 5136144 h 6858000"/>
              <a:gd name="connsiteX74" fmla="*/ 16918 w 7538114"/>
              <a:gd name="connsiteY74" fmla="*/ 5112689 h 6858000"/>
              <a:gd name="connsiteX75" fmla="*/ 28071 w 7538114"/>
              <a:gd name="connsiteY75" fmla="*/ 5081696 h 6858000"/>
              <a:gd name="connsiteX76" fmla="*/ 30005 w 7538114"/>
              <a:gd name="connsiteY76" fmla="*/ 5068879 h 6858000"/>
              <a:gd name="connsiteX77" fmla="*/ 31661 w 7538114"/>
              <a:gd name="connsiteY77" fmla="*/ 5062033 h 6858000"/>
              <a:gd name="connsiteX78" fmla="*/ 32169 w 7538114"/>
              <a:gd name="connsiteY78" fmla="*/ 5061608 h 6858000"/>
              <a:gd name="connsiteX79" fmla="*/ 27436 w 7538114"/>
              <a:gd name="connsiteY79" fmla="*/ 5021480 h 6858000"/>
              <a:gd name="connsiteX80" fmla="*/ 26614 w 7538114"/>
              <a:gd name="connsiteY80" fmla="*/ 5013906 h 6858000"/>
              <a:gd name="connsiteX81" fmla="*/ 25056 w 7538114"/>
              <a:gd name="connsiteY81" fmla="*/ 5011767 h 6858000"/>
              <a:gd name="connsiteX82" fmla="*/ 24513 w 7538114"/>
              <a:gd name="connsiteY82" fmla="*/ 5000592 h 6858000"/>
              <a:gd name="connsiteX83" fmla="*/ 24951 w 7538114"/>
              <a:gd name="connsiteY83" fmla="*/ 4999307 h 6858000"/>
              <a:gd name="connsiteX84" fmla="*/ 22644 w 7538114"/>
              <a:gd name="connsiteY84" fmla="*/ 4990090 h 6858000"/>
              <a:gd name="connsiteX85" fmla="*/ 18465 w 7538114"/>
              <a:gd name="connsiteY85" fmla="*/ 4982366 h 6858000"/>
              <a:gd name="connsiteX86" fmla="*/ 20888 w 7538114"/>
              <a:gd name="connsiteY86" fmla="*/ 4887310 h 6858000"/>
              <a:gd name="connsiteX87" fmla="*/ 15781 w 7538114"/>
              <a:gd name="connsiteY87" fmla="*/ 4807298 h 6858000"/>
              <a:gd name="connsiteX88" fmla="*/ 19649 w 7538114"/>
              <a:gd name="connsiteY88" fmla="*/ 4779990 h 6858000"/>
              <a:gd name="connsiteX89" fmla="*/ 21858 w 7538114"/>
              <a:gd name="connsiteY89" fmla="*/ 4664237 h 6858000"/>
              <a:gd name="connsiteX90" fmla="*/ 13583 w 7538114"/>
              <a:gd name="connsiteY90" fmla="*/ 4598607 h 6858000"/>
              <a:gd name="connsiteX91" fmla="*/ 7118 w 7538114"/>
              <a:gd name="connsiteY91" fmla="*/ 4546768 h 6858000"/>
              <a:gd name="connsiteX92" fmla="*/ 14555 w 7538114"/>
              <a:gd name="connsiteY92" fmla="*/ 4522182 h 6858000"/>
              <a:gd name="connsiteX93" fmla="*/ 17290 w 7538114"/>
              <a:gd name="connsiteY93" fmla="*/ 4509768 h 6858000"/>
              <a:gd name="connsiteX94" fmla="*/ 17421 w 7538114"/>
              <a:gd name="connsiteY94" fmla="*/ 4494586 h 6858000"/>
              <a:gd name="connsiteX95" fmla="*/ 18193 w 7538114"/>
              <a:gd name="connsiteY95" fmla="*/ 4440649 h 6858000"/>
              <a:gd name="connsiteX96" fmla="*/ 16616 w 7538114"/>
              <a:gd name="connsiteY96" fmla="*/ 4431853 h 6858000"/>
              <a:gd name="connsiteX97" fmla="*/ 19246 w 7538114"/>
              <a:gd name="connsiteY97" fmla="*/ 4403141 h 6858000"/>
              <a:gd name="connsiteX98" fmla="*/ 19623 w 7538114"/>
              <a:gd name="connsiteY98" fmla="*/ 4356631 h 6858000"/>
              <a:gd name="connsiteX99" fmla="*/ 20293 w 7538114"/>
              <a:gd name="connsiteY99" fmla="*/ 4339937 h 6858000"/>
              <a:gd name="connsiteX100" fmla="*/ 18752 w 7538114"/>
              <a:gd name="connsiteY100" fmla="*/ 4331435 h 6858000"/>
              <a:gd name="connsiteX101" fmla="*/ 24901 w 7538114"/>
              <a:gd name="connsiteY101" fmla="*/ 4320990 h 6858000"/>
              <a:gd name="connsiteX102" fmla="*/ 23734 w 7538114"/>
              <a:gd name="connsiteY102" fmla="*/ 4309111 h 6858000"/>
              <a:gd name="connsiteX103" fmla="*/ 29040 w 7538114"/>
              <a:gd name="connsiteY103" fmla="*/ 4263489 h 6858000"/>
              <a:gd name="connsiteX104" fmla="*/ 29429 w 7538114"/>
              <a:gd name="connsiteY104" fmla="*/ 4258775 h 6858000"/>
              <a:gd name="connsiteX105" fmla="*/ 33702 w 7538114"/>
              <a:gd name="connsiteY105" fmla="*/ 4248512 h 6858000"/>
              <a:gd name="connsiteX106" fmla="*/ 37356 w 7538114"/>
              <a:gd name="connsiteY106" fmla="*/ 4228644 h 6858000"/>
              <a:gd name="connsiteX107" fmla="*/ 50107 w 7538114"/>
              <a:gd name="connsiteY107" fmla="*/ 4193665 h 6858000"/>
              <a:gd name="connsiteX108" fmla="*/ 56192 w 7538114"/>
              <a:gd name="connsiteY108" fmla="*/ 4173105 h 6858000"/>
              <a:gd name="connsiteX109" fmla="*/ 61800 w 7538114"/>
              <a:gd name="connsiteY109" fmla="*/ 4159194 h 6858000"/>
              <a:gd name="connsiteX110" fmla="*/ 69720 w 7538114"/>
              <a:gd name="connsiteY110" fmla="*/ 4118135 h 6858000"/>
              <a:gd name="connsiteX111" fmla="*/ 80190 w 7538114"/>
              <a:gd name="connsiteY111" fmla="*/ 4047713 h 6858000"/>
              <a:gd name="connsiteX112" fmla="*/ 96666 w 7538114"/>
              <a:gd name="connsiteY112" fmla="*/ 3980780 h 6858000"/>
              <a:gd name="connsiteX113" fmla="*/ 107651 w 7538114"/>
              <a:gd name="connsiteY113" fmla="*/ 3941872 h 6858000"/>
              <a:gd name="connsiteX114" fmla="*/ 118444 w 7538114"/>
              <a:gd name="connsiteY114" fmla="*/ 3897465 h 6858000"/>
              <a:gd name="connsiteX115" fmla="*/ 134545 w 7538114"/>
              <a:gd name="connsiteY115" fmla="*/ 3811132 h 6858000"/>
              <a:gd name="connsiteX116" fmla="*/ 145381 w 7538114"/>
              <a:gd name="connsiteY116" fmla="*/ 3746540 h 6858000"/>
              <a:gd name="connsiteX117" fmla="*/ 146587 w 7538114"/>
              <a:gd name="connsiteY117" fmla="*/ 3670275 h 6858000"/>
              <a:gd name="connsiteX118" fmla="*/ 165690 w 7538114"/>
              <a:gd name="connsiteY118" fmla="*/ 3580981 h 6858000"/>
              <a:gd name="connsiteX119" fmla="*/ 163175 w 7538114"/>
              <a:gd name="connsiteY119" fmla="*/ 3570960 h 6858000"/>
              <a:gd name="connsiteX120" fmla="*/ 162665 w 7538114"/>
              <a:gd name="connsiteY120" fmla="*/ 3560693 h 6858000"/>
              <a:gd name="connsiteX121" fmla="*/ 163299 w 7538114"/>
              <a:gd name="connsiteY121" fmla="*/ 3559743 h 6858000"/>
              <a:gd name="connsiteX122" fmla="*/ 164777 w 7538114"/>
              <a:gd name="connsiteY122" fmla="*/ 3548721 h 6858000"/>
              <a:gd name="connsiteX123" fmla="*/ 163708 w 7538114"/>
              <a:gd name="connsiteY123" fmla="*/ 3545693 h 6858000"/>
              <a:gd name="connsiteX124" fmla="*/ 164286 w 7538114"/>
              <a:gd name="connsiteY124" fmla="*/ 3537938 h 6858000"/>
              <a:gd name="connsiteX125" fmla="*/ 164247 w 7538114"/>
              <a:gd name="connsiteY125" fmla="*/ 3522141 h 6858000"/>
              <a:gd name="connsiteX126" fmla="*/ 165343 w 7538114"/>
              <a:gd name="connsiteY126" fmla="*/ 3519672 h 6858000"/>
              <a:gd name="connsiteX127" fmla="*/ 167001 w 7538114"/>
              <a:gd name="connsiteY127" fmla="*/ 3496604 h 6858000"/>
              <a:gd name="connsiteX128" fmla="*/ 167547 w 7538114"/>
              <a:gd name="connsiteY128" fmla="*/ 3496517 h 6858000"/>
              <a:gd name="connsiteX129" fmla="*/ 170301 w 7538114"/>
              <a:gd name="connsiteY129" fmla="*/ 3491023 h 6858000"/>
              <a:gd name="connsiteX130" fmla="*/ 174371 w 7538114"/>
              <a:gd name="connsiteY130" fmla="*/ 3479998 h 6858000"/>
              <a:gd name="connsiteX131" fmla="*/ 190228 w 7538114"/>
              <a:gd name="connsiteY131" fmla="*/ 3457434 h 6858000"/>
              <a:gd name="connsiteX132" fmla="*/ 192016 w 7538114"/>
              <a:gd name="connsiteY132" fmla="*/ 3433411 h 6858000"/>
              <a:gd name="connsiteX133" fmla="*/ 192663 w 7538114"/>
              <a:gd name="connsiteY133" fmla="*/ 3428691 h 6858000"/>
              <a:gd name="connsiteX134" fmla="*/ 192793 w 7538114"/>
              <a:gd name="connsiteY134" fmla="*/ 3428643 h 6858000"/>
              <a:gd name="connsiteX135" fmla="*/ 193710 w 7538114"/>
              <a:gd name="connsiteY135" fmla="*/ 3423760 h 6858000"/>
              <a:gd name="connsiteX136" fmla="*/ 193839 w 7538114"/>
              <a:gd name="connsiteY136" fmla="*/ 3420085 h 6858000"/>
              <a:gd name="connsiteX137" fmla="*/ 195094 w 7538114"/>
              <a:gd name="connsiteY137" fmla="*/ 3410930 h 6858000"/>
              <a:gd name="connsiteX138" fmla="*/ 196311 w 7538114"/>
              <a:gd name="connsiteY138" fmla="*/ 3408092 h 6858000"/>
              <a:gd name="connsiteX139" fmla="*/ 197928 w 7538114"/>
              <a:gd name="connsiteY139" fmla="*/ 3407419 h 6858000"/>
              <a:gd name="connsiteX140" fmla="*/ 197881 w 7538114"/>
              <a:gd name="connsiteY140" fmla="*/ 3406520 h 6858000"/>
              <a:gd name="connsiteX141" fmla="*/ 204222 w 7538114"/>
              <a:gd name="connsiteY141" fmla="*/ 3391015 h 6858000"/>
              <a:gd name="connsiteX142" fmla="*/ 213950 w 7538114"/>
              <a:gd name="connsiteY142" fmla="*/ 3354361 h 6858000"/>
              <a:gd name="connsiteX143" fmla="*/ 217699 w 7538114"/>
              <a:gd name="connsiteY143" fmla="*/ 3332639 h 6858000"/>
              <a:gd name="connsiteX144" fmla="*/ 229963 w 7538114"/>
              <a:gd name="connsiteY144" fmla="*/ 3273935 h 6858000"/>
              <a:gd name="connsiteX145" fmla="*/ 243785 w 7538114"/>
              <a:gd name="connsiteY145" fmla="*/ 3215621 h 6858000"/>
              <a:gd name="connsiteX146" fmla="*/ 259175 w 7538114"/>
              <a:gd name="connsiteY146" fmla="*/ 3189909 h 6858000"/>
              <a:gd name="connsiteX147" fmla="*/ 259988 w 7538114"/>
              <a:gd name="connsiteY147" fmla="*/ 3186579 h 6858000"/>
              <a:gd name="connsiteX148" fmla="*/ 259980 w 7538114"/>
              <a:gd name="connsiteY148" fmla="*/ 3177264 h 6858000"/>
              <a:gd name="connsiteX149" fmla="*/ 259609 w 7538114"/>
              <a:gd name="connsiteY149" fmla="*/ 3173723 h 6858000"/>
              <a:gd name="connsiteX150" fmla="*/ 259848 w 7538114"/>
              <a:gd name="connsiteY150" fmla="*/ 3168622 h 6858000"/>
              <a:gd name="connsiteX151" fmla="*/ 259971 w 7538114"/>
              <a:gd name="connsiteY151" fmla="*/ 3168508 h 6858000"/>
              <a:gd name="connsiteX152" fmla="*/ 259966 w 7538114"/>
              <a:gd name="connsiteY152" fmla="*/ 3163706 h 6858000"/>
              <a:gd name="connsiteX153" fmla="*/ 258467 w 7538114"/>
              <a:gd name="connsiteY153" fmla="*/ 3140064 h 6858000"/>
              <a:gd name="connsiteX154" fmla="*/ 270990 w 7538114"/>
              <a:gd name="connsiteY154" fmla="*/ 3110288 h 6858000"/>
              <a:gd name="connsiteX155" fmla="*/ 273494 w 7538114"/>
              <a:gd name="connsiteY155" fmla="*/ 3097704 h 6858000"/>
              <a:gd name="connsiteX156" fmla="*/ 275456 w 7538114"/>
              <a:gd name="connsiteY156" fmla="*/ 3091047 h 6858000"/>
              <a:gd name="connsiteX157" fmla="*/ 275980 w 7538114"/>
              <a:gd name="connsiteY157" fmla="*/ 3090672 h 6858000"/>
              <a:gd name="connsiteX158" fmla="*/ 274486 w 7538114"/>
              <a:gd name="connsiteY158" fmla="*/ 3068004 h 6858000"/>
              <a:gd name="connsiteX159" fmla="*/ 275226 w 7538114"/>
              <a:gd name="connsiteY159" fmla="*/ 3065087 h 6858000"/>
              <a:gd name="connsiteX160" fmla="*/ 273050 w 7538114"/>
              <a:gd name="connsiteY160" fmla="*/ 3050191 h 6858000"/>
              <a:gd name="connsiteX161" fmla="*/ 272566 w 7538114"/>
              <a:gd name="connsiteY161" fmla="*/ 3042559 h 6858000"/>
              <a:gd name="connsiteX162" fmla="*/ 271107 w 7538114"/>
              <a:gd name="connsiteY162" fmla="*/ 3040271 h 6858000"/>
              <a:gd name="connsiteX163" fmla="*/ 271065 w 7538114"/>
              <a:gd name="connsiteY163" fmla="*/ 3029072 h 6858000"/>
              <a:gd name="connsiteX164" fmla="*/ 271558 w 7538114"/>
              <a:gd name="connsiteY164" fmla="*/ 3027835 h 6858000"/>
              <a:gd name="connsiteX165" fmla="*/ 268717 w 7538114"/>
              <a:gd name="connsiteY165" fmla="*/ 2964245 h 6858000"/>
              <a:gd name="connsiteX166" fmla="*/ 272511 w 7538114"/>
              <a:gd name="connsiteY166" fmla="*/ 2915772 h 6858000"/>
              <a:gd name="connsiteX167" fmla="*/ 270356 w 7538114"/>
              <a:gd name="connsiteY167" fmla="*/ 2825842 h 6858000"/>
              <a:gd name="connsiteX168" fmla="*/ 273897 w 7538114"/>
              <a:gd name="connsiteY168" fmla="*/ 2734957 h 6858000"/>
              <a:gd name="connsiteX169" fmla="*/ 274458 w 7538114"/>
              <a:gd name="connsiteY169" fmla="*/ 2636572 h 6858000"/>
              <a:gd name="connsiteX170" fmla="*/ 279157 w 7538114"/>
              <a:gd name="connsiteY170" fmla="*/ 2604260 h 6858000"/>
              <a:gd name="connsiteX171" fmla="*/ 288131 w 7538114"/>
              <a:gd name="connsiteY171" fmla="*/ 2582747 h 6858000"/>
              <a:gd name="connsiteX172" fmla="*/ 282516 w 7538114"/>
              <a:gd name="connsiteY172" fmla="*/ 2478755 h 6858000"/>
              <a:gd name="connsiteX173" fmla="*/ 287359 w 7538114"/>
              <a:gd name="connsiteY173" fmla="*/ 2451804 h 6858000"/>
              <a:gd name="connsiteX174" fmla="*/ 289577 w 7538114"/>
              <a:gd name="connsiteY174" fmla="*/ 2408801 h 6858000"/>
              <a:gd name="connsiteX175" fmla="*/ 293203 w 7538114"/>
              <a:gd name="connsiteY175" fmla="*/ 2392670 h 6858000"/>
              <a:gd name="connsiteX176" fmla="*/ 304183 w 7538114"/>
              <a:gd name="connsiteY176" fmla="*/ 2330165 h 6858000"/>
              <a:gd name="connsiteX177" fmla="*/ 310900 w 7538114"/>
              <a:gd name="connsiteY177" fmla="*/ 2276363 h 6858000"/>
              <a:gd name="connsiteX178" fmla="*/ 303909 w 7538114"/>
              <a:gd name="connsiteY178" fmla="*/ 2236310 h 6858000"/>
              <a:gd name="connsiteX179" fmla="*/ 306187 w 7538114"/>
              <a:gd name="connsiteY179" fmla="*/ 2232984 h 6858000"/>
              <a:gd name="connsiteX180" fmla="*/ 307158 w 7538114"/>
              <a:gd name="connsiteY180" fmla="*/ 2205763 h 6858000"/>
              <a:gd name="connsiteX181" fmla="*/ 304860 w 7538114"/>
              <a:gd name="connsiteY181" fmla="*/ 2145703 h 6858000"/>
              <a:gd name="connsiteX182" fmla="*/ 304273 w 7538114"/>
              <a:gd name="connsiteY182" fmla="*/ 2092533 h 6858000"/>
              <a:gd name="connsiteX183" fmla="*/ 301642 w 7538114"/>
              <a:gd name="connsiteY183" fmla="*/ 2057359 h 6858000"/>
              <a:gd name="connsiteX184" fmla="*/ 306736 w 7538114"/>
              <a:gd name="connsiteY184" fmla="*/ 2016105 h 6858000"/>
              <a:gd name="connsiteX185" fmla="*/ 316234 w 7538114"/>
              <a:gd name="connsiteY185" fmla="*/ 1983129 h 6858000"/>
              <a:gd name="connsiteX186" fmla="*/ 318238 w 7538114"/>
              <a:gd name="connsiteY186" fmla="*/ 1956745 h 6858000"/>
              <a:gd name="connsiteX187" fmla="*/ 311341 w 7538114"/>
              <a:gd name="connsiteY187" fmla="*/ 1950160 h 6858000"/>
              <a:gd name="connsiteX188" fmla="*/ 323556 w 7538114"/>
              <a:gd name="connsiteY188" fmla="*/ 1879546 h 6858000"/>
              <a:gd name="connsiteX189" fmla="*/ 326085 w 7538114"/>
              <a:gd name="connsiteY189" fmla="*/ 1854893 h 6858000"/>
              <a:gd name="connsiteX190" fmla="*/ 335058 w 7538114"/>
              <a:gd name="connsiteY190" fmla="*/ 1787684 h 6858000"/>
              <a:gd name="connsiteX191" fmla="*/ 345620 w 7538114"/>
              <a:gd name="connsiteY191" fmla="*/ 1720464 h 6858000"/>
              <a:gd name="connsiteX192" fmla="*/ 360760 w 7538114"/>
              <a:gd name="connsiteY192" fmla="*/ 1681196 h 6858000"/>
              <a:gd name="connsiteX193" fmla="*/ 368483 w 7538114"/>
              <a:gd name="connsiteY193" fmla="*/ 1625881 h 6858000"/>
              <a:gd name="connsiteX194" fmla="*/ 371077 w 7538114"/>
              <a:gd name="connsiteY194" fmla="*/ 1616704 h 6858000"/>
              <a:gd name="connsiteX195" fmla="*/ 383008 w 7538114"/>
              <a:gd name="connsiteY195" fmla="*/ 1551493 h 6858000"/>
              <a:gd name="connsiteX196" fmla="*/ 384834 w 7538114"/>
              <a:gd name="connsiteY196" fmla="*/ 1475233 h 6858000"/>
              <a:gd name="connsiteX197" fmla="*/ 418371 w 7538114"/>
              <a:gd name="connsiteY197" fmla="*/ 1380155 h 6858000"/>
              <a:gd name="connsiteX198" fmla="*/ 469641 w 7538114"/>
              <a:gd name="connsiteY198" fmla="*/ 1210871 h 6858000"/>
              <a:gd name="connsiteX199" fmla="*/ 489701 w 7538114"/>
              <a:gd name="connsiteY199" fmla="*/ 1028427 h 6858000"/>
              <a:gd name="connsiteX200" fmla="*/ 486354 w 7538114"/>
              <a:gd name="connsiteY200" fmla="*/ 980383 h 6858000"/>
              <a:gd name="connsiteX201" fmla="*/ 479762 w 7538114"/>
              <a:gd name="connsiteY201" fmla="*/ 839699 h 6858000"/>
              <a:gd name="connsiteX202" fmla="*/ 445664 w 7538114"/>
              <a:gd name="connsiteY202" fmla="*/ 696545 h 6858000"/>
              <a:gd name="connsiteX203" fmla="*/ 440047 w 7538114"/>
              <a:gd name="connsiteY203" fmla="*/ 606615 h 6858000"/>
              <a:gd name="connsiteX204" fmla="*/ 431225 w 7538114"/>
              <a:gd name="connsiteY204" fmla="*/ 563889 h 6858000"/>
              <a:gd name="connsiteX205" fmla="*/ 430803 w 7538114"/>
              <a:gd name="connsiteY205" fmla="*/ 534294 h 6858000"/>
              <a:gd name="connsiteX206" fmla="*/ 429777 w 7538114"/>
              <a:gd name="connsiteY206" fmla="*/ 516548 h 6858000"/>
              <a:gd name="connsiteX207" fmla="*/ 415090 w 7538114"/>
              <a:gd name="connsiteY207" fmla="*/ 485808 h 6858000"/>
              <a:gd name="connsiteX208" fmla="*/ 410499 w 7538114"/>
              <a:gd name="connsiteY208" fmla="*/ 369873 h 6858000"/>
              <a:gd name="connsiteX209" fmla="*/ 425314 w 7538114"/>
              <a:gd name="connsiteY209" fmla="*/ 259180 h 6858000"/>
              <a:gd name="connsiteX210" fmla="*/ 383240 w 7538114"/>
              <a:gd name="connsiteY210" fmla="*/ 94173 h 6858000"/>
              <a:gd name="connsiteX211" fmla="*/ 379938 w 7538114"/>
              <a:gd name="connsiteY211" fmla="*/ 77267 h 6858000"/>
              <a:gd name="connsiteX212" fmla="*/ 373430 w 7538114"/>
              <a:gd name="connsiteY212" fmla="*/ 388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538114" h="6858000">
                <a:moveTo>
                  <a:pt x="366246" y="0"/>
                </a:moveTo>
                <a:lnTo>
                  <a:pt x="2830292" y="0"/>
                </a:lnTo>
                <a:lnTo>
                  <a:pt x="3903260" y="0"/>
                </a:lnTo>
                <a:lnTo>
                  <a:pt x="4597266" y="0"/>
                </a:lnTo>
                <a:lnTo>
                  <a:pt x="7192370" y="0"/>
                </a:lnTo>
                <a:lnTo>
                  <a:pt x="7538114" y="0"/>
                </a:lnTo>
                <a:lnTo>
                  <a:pt x="7538114" y="6858000"/>
                </a:lnTo>
                <a:lnTo>
                  <a:pt x="7192370" y="6858000"/>
                </a:lnTo>
                <a:lnTo>
                  <a:pt x="4597266" y="6858000"/>
                </a:lnTo>
                <a:lnTo>
                  <a:pt x="3903260" y="6858000"/>
                </a:lnTo>
                <a:lnTo>
                  <a:pt x="2830292" y="6858000"/>
                </a:lnTo>
                <a:lnTo>
                  <a:pt x="170314" y="6858000"/>
                </a:lnTo>
                <a:cubicBezTo>
                  <a:pt x="170323" y="6857920"/>
                  <a:pt x="170332" y="6857839"/>
                  <a:pt x="170341" y="6857759"/>
                </a:cubicBezTo>
                <a:lnTo>
                  <a:pt x="173485" y="6852129"/>
                </a:lnTo>
                <a:lnTo>
                  <a:pt x="167544" y="6830335"/>
                </a:lnTo>
                <a:cubicBezTo>
                  <a:pt x="165474" y="6819600"/>
                  <a:pt x="164100" y="6808301"/>
                  <a:pt x="163472" y="6796707"/>
                </a:cubicBezTo>
                <a:cubicBezTo>
                  <a:pt x="167658" y="6794106"/>
                  <a:pt x="161711" y="6785006"/>
                  <a:pt x="160535" y="6780725"/>
                </a:cubicBezTo>
                <a:cubicBezTo>
                  <a:pt x="163268" y="6780680"/>
                  <a:pt x="164578" y="6771195"/>
                  <a:pt x="162318" y="6767829"/>
                </a:cubicBezTo>
                <a:cubicBezTo>
                  <a:pt x="152545" y="6697090"/>
                  <a:pt x="178083" y="6736894"/>
                  <a:pt x="162771" y="6694444"/>
                </a:cubicBezTo>
                <a:cubicBezTo>
                  <a:pt x="161971" y="6687342"/>
                  <a:pt x="163342" y="6682014"/>
                  <a:pt x="165604" y="6677569"/>
                </a:cubicBezTo>
                <a:lnTo>
                  <a:pt x="171255" y="6669571"/>
                </a:lnTo>
                <a:lnTo>
                  <a:pt x="169240" y="6663304"/>
                </a:lnTo>
                <a:cubicBezTo>
                  <a:pt x="169082" y="6639651"/>
                  <a:pt x="174873" y="6632678"/>
                  <a:pt x="169039" y="6618916"/>
                </a:cubicBezTo>
                <a:cubicBezTo>
                  <a:pt x="181164" y="6598580"/>
                  <a:pt x="170248" y="6605428"/>
                  <a:pt x="168392" y="6589960"/>
                </a:cubicBezTo>
                <a:cubicBezTo>
                  <a:pt x="165975" y="6577758"/>
                  <a:pt x="161323" y="6600160"/>
                  <a:pt x="160636" y="6588200"/>
                </a:cubicBezTo>
                <a:cubicBezTo>
                  <a:pt x="163766" y="6575263"/>
                  <a:pt x="154044" y="6575871"/>
                  <a:pt x="157872" y="6562416"/>
                </a:cubicBezTo>
                <a:cubicBezTo>
                  <a:pt x="165196" y="6565685"/>
                  <a:pt x="156453" y="6535866"/>
                  <a:pt x="162851" y="6534939"/>
                </a:cubicBezTo>
                <a:cubicBezTo>
                  <a:pt x="153702" y="6523511"/>
                  <a:pt x="164973" y="6517769"/>
                  <a:pt x="162153" y="6502552"/>
                </a:cubicBezTo>
                <a:cubicBezTo>
                  <a:pt x="158692" y="6495386"/>
                  <a:pt x="158098" y="6490216"/>
                  <a:pt x="161821" y="6483172"/>
                </a:cubicBezTo>
                <a:cubicBezTo>
                  <a:pt x="144969" y="6450162"/>
                  <a:pt x="161066" y="6463202"/>
                  <a:pt x="154586" y="6432309"/>
                </a:cubicBezTo>
                <a:cubicBezTo>
                  <a:pt x="147771" y="6405695"/>
                  <a:pt x="143349" y="6375524"/>
                  <a:pt x="127078" y="6349783"/>
                </a:cubicBezTo>
                <a:cubicBezTo>
                  <a:pt x="122468" y="6345058"/>
                  <a:pt x="120723" y="6333456"/>
                  <a:pt x="123181" y="6323872"/>
                </a:cubicBezTo>
                <a:cubicBezTo>
                  <a:pt x="123604" y="6322225"/>
                  <a:pt x="124138" y="6320698"/>
                  <a:pt x="124767" y="6319343"/>
                </a:cubicBezTo>
                <a:cubicBezTo>
                  <a:pt x="122278" y="6297089"/>
                  <a:pt x="111161" y="6215694"/>
                  <a:pt x="108246" y="6190348"/>
                </a:cubicBezTo>
                <a:cubicBezTo>
                  <a:pt x="114169" y="6188296"/>
                  <a:pt x="103482" y="6175479"/>
                  <a:pt x="107279" y="6167269"/>
                </a:cubicBezTo>
                <a:cubicBezTo>
                  <a:pt x="110610" y="6161389"/>
                  <a:pt x="108145" y="6156128"/>
                  <a:pt x="107883" y="6149986"/>
                </a:cubicBezTo>
                <a:cubicBezTo>
                  <a:pt x="110502" y="6141894"/>
                  <a:pt x="105773" y="6115502"/>
                  <a:pt x="102380" y="6108622"/>
                </a:cubicBezTo>
                <a:cubicBezTo>
                  <a:pt x="90593" y="6092179"/>
                  <a:pt x="99346" y="6054816"/>
                  <a:pt x="90314" y="6041155"/>
                </a:cubicBezTo>
                <a:cubicBezTo>
                  <a:pt x="88990" y="6036198"/>
                  <a:pt x="88454" y="6031348"/>
                  <a:pt x="88409" y="6026587"/>
                </a:cubicBezTo>
                <a:lnTo>
                  <a:pt x="89403" y="6013265"/>
                </a:lnTo>
                <a:lnTo>
                  <a:pt x="91927" y="6009478"/>
                </a:lnTo>
                <a:lnTo>
                  <a:pt x="91302" y="6001336"/>
                </a:lnTo>
                <a:cubicBezTo>
                  <a:pt x="91431" y="6000558"/>
                  <a:pt x="91559" y="5999781"/>
                  <a:pt x="91687" y="5999003"/>
                </a:cubicBezTo>
                <a:cubicBezTo>
                  <a:pt x="92431" y="5994547"/>
                  <a:pt x="93080" y="5990148"/>
                  <a:pt x="93336" y="5985795"/>
                </a:cubicBezTo>
                <a:cubicBezTo>
                  <a:pt x="80676" y="5991520"/>
                  <a:pt x="93430" y="5949705"/>
                  <a:pt x="83190" y="5961758"/>
                </a:cubicBezTo>
                <a:cubicBezTo>
                  <a:pt x="82399" y="5938832"/>
                  <a:pt x="72862" y="5956319"/>
                  <a:pt x="81952" y="5928761"/>
                </a:cubicBezTo>
                <a:cubicBezTo>
                  <a:pt x="79324" y="5899676"/>
                  <a:pt x="72619" y="5823590"/>
                  <a:pt x="67420" y="5787247"/>
                </a:cubicBezTo>
                <a:cubicBezTo>
                  <a:pt x="53530" y="5750058"/>
                  <a:pt x="57730" y="5736292"/>
                  <a:pt x="50760" y="5710700"/>
                </a:cubicBezTo>
                <a:cubicBezTo>
                  <a:pt x="47368" y="5660911"/>
                  <a:pt x="30723" y="5663675"/>
                  <a:pt x="42956" y="5641754"/>
                </a:cubicBezTo>
                <a:cubicBezTo>
                  <a:pt x="39970" y="5608358"/>
                  <a:pt x="24769" y="5637338"/>
                  <a:pt x="29695" y="5602326"/>
                </a:cubicBezTo>
                <a:cubicBezTo>
                  <a:pt x="27700" y="5601239"/>
                  <a:pt x="20274" y="5573144"/>
                  <a:pt x="18841" y="5570885"/>
                </a:cubicBezTo>
                <a:lnTo>
                  <a:pt x="9977" y="5543492"/>
                </a:lnTo>
                <a:lnTo>
                  <a:pt x="5255" y="5531024"/>
                </a:lnTo>
                <a:lnTo>
                  <a:pt x="5447" y="5527845"/>
                </a:lnTo>
                <a:lnTo>
                  <a:pt x="0" y="5507724"/>
                </a:lnTo>
                <a:lnTo>
                  <a:pt x="435" y="5507045"/>
                </a:lnTo>
                <a:cubicBezTo>
                  <a:pt x="1286" y="5505065"/>
                  <a:pt x="1681" y="5502734"/>
                  <a:pt x="1128" y="5499619"/>
                </a:cubicBezTo>
                <a:cubicBezTo>
                  <a:pt x="9450" y="5498516"/>
                  <a:pt x="3652" y="5495435"/>
                  <a:pt x="1291" y="5486342"/>
                </a:cubicBezTo>
                <a:cubicBezTo>
                  <a:pt x="13688" y="5482600"/>
                  <a:pt x="2464" y="5460320"/>
                  <a:pt x="7976" y="5450755"/>
                </a:cubicBezTo>
                <a:cubicBezTo>
                  <a:pt x="5962" y="5444157"/>
                  <a:pt x="4058" y="5437113"/>
                  <a:pt x="2355" y="5429732"/>
                </a:cubicBezTo>
                <a:lnTo>
                  <a:pt x="1499" y="5370432"/>
                </a:lnTo>
                <a:lnTo>
                  <a:pt x="11483" y="5308330"/>
                </a:lnTo>
                <a:cubicBezTo>
                  <a:pt x="11701" y="5285359"/>
                  <a:pt x="15408" y="5265468"/>
                  <a:pt x="12793" y="5246026"/>
                </a:cubicBezTo>
                <a:cubicBezTo>
                  <a:pt x="15678" y="5238129"/>
                  <a:pt x="16842" y="5230685"/>
                  <a:pt x="12525" y="5223468"/>
                </a:cubicBezTo>
                <a:cubicBezTo>
                  <a:pt x="13966" y="5202031"/>
                  <a:pt x="20131" y="5196842"/>
                  <a:pt x="15322" y="5183258"/>
                </a:cubicBezTo>
                <a:cubicBezTo>
                  <a:pt x="25294" y="5171214"/>
                  <a:pt x="21488" y="5170502"/>
                  <a:pt x="18633" y="5164842"/>
                </a:cubicBezTo>
                <a:cubicBezTo>
                  <a:pt x="18565" y="5164573"/>
                  <a:pt x="18496" y="5164303"/>
                  <a:pt x="18428" y="5164034"/>
                </a:cubicBezTo>
                <a:lnTo>
                  <a:pt x="19854" y="5162388"/>
                </a:lnTo>
                <a:lnTo>
                  <a:pt x="20514" y="5158981"/>
                </a:lnTo>
                <a:lnTo>
                  <a:pt x="20089" y="5149681"/>
                </a:lnTo>
                <a:lnTo>
                  <a:pt x="19561" y="5146183"/>
                </a:lnTo>
                <a:cubicBezTo>
                  <a:pt x="19336" y="5143774"/>
                  <a:pt x="19361" y="5142173"/>
                  <a:pt x="19571" y="5141065"/>
                </a:cubicBezTo>
                <a:lnTo>
                  <a:pt x="19690" y="5140937"/>
                </a:lnTo>
                <a:cubicBezTo>
                  <a:pt x="19617" y="5139339"/>
                  <a:pt x="19544" y="5137742"/>
                  <a:pt x="19471" y="5136144"/>
                </a:cubicBezTo>
                <a:cubicBezTo>
                  <a:pt x="18832" y="5128055"/>
                  <a:pt x="17958" y="5120182"/>
                  <a:pt x="16918" y="5112689"/>
                </a:cubicBezTo>
                <a:cubicBezTo>
                  <a:pt x="23464" y="5106353"/>
                  <a:pt x="15733" y="5078666"/>
                  <a:pt x="28071" y="5081696"/>
                </a:cubicBezTo>
                <a:cubicBezTo>
                  <a:pt x="27036" y="5071588"/>
                  <a:pt x="21912" y="5065475"/>
                  <a:pt x="30005" y="5068879"/>
                </a:cubicBezTo>
                <a:cubicBezTo>
                  <a:pt x="29897" y="5065551"/>
                  <a:pt x="30585" y="5063501"/>
                  <a:pt x="31661" y="5062033"/>
                </a:cubicBezTo>
                <a:lnTo>
                  <a:pt x="32169" y="5061608"/>
                </a:lnTo>
                <a:lnTo>
                  <a:pt x="27436" y="5021480"/>
                </a:lnTo>
                <a:lnTo>
                  <a:pt x="26614" y="5013906"/>
                </a:lnTo>
                <a:lnTo>
                  <a:pt x="25056" y="5011767"/>
                </a:lnTo>
                <a:cubicBezTo>
                  <a:pt x="24110" y="5009457"/>
                  <a:pt x="23701" y="5006147"/>
                  <a:pt x="24513" y="5000592"/>
                </a:cubicBezTo>
                <a:lnTo>
                  <a:pt x="24951" y="4999307"/>
                </a:lnTo>
                <a:lnTo>
                  <a:pt x="22644" y="4990090"/>
                </a:lnTo>
                <a:cubicBezTo>
                  <a:pt x="21579" y="4987122"/>
                  <a:pt x="20222" y="4984494"/>
                  <a:pt x="18465" y="4982366"/>
                </a:cubicBezTo>
                <a:cubicBezTo>
                  <a:pt x="27858" y="4950984"/>
                  <a:pt x="19264" y="4921373"/>
                  <a:pt x="20888" y="4887310"/>
                </a:cubicBezTo>
                <a:cubicBezTo>
                  <a:pt x="17563" y="4848813"/>
                  <a:pt x="18386" y="4829570"/>
                  <a:pt x="15781" y="4807298"/>
                </a:cubicBezTo>
                <a:cubicBezTo>
                  <a:pt x="15634" y="4803627"/>
                  <a:pt x="14440" y="4773874"/>
                  <a:pt x="19649" y="4779990"/>
                </a:cubicBezTo>
                <a:cubicBezTo>
                  <a:pt x="18744" y="4746827"/>
                  <a:pt x="22869" y="4698305"/>
                  <a:pt x="21858" y="4664237"/>
                </a:cubicBezTo>
                <a:cubicBezTo>
                  <a:pt x="34232" y="4642340"/>
                  <a:pt x="11268" y="4621318"/>
                  <a:pt x="13583" y="4598607"/>
                </a:cubicBezTo>
                <a:cubicBezTo>
                  <a:pt x="2193" y="4604819"/>
                  <a:pt x="19974" y="4548010"/>
                  <a:pt x="7118" y="4546768"/>
                </a:cubicBezTo>
                <a:lnTo>
                  <a:pt x="14555" y="4522182"/>
                </a:lnTo>
                <a:lnTo>
                  <a:pt x="17290" y="4509768"/>
                </a:lnTo>
                <a:cubicBezTo>
                  <a:pt x="17884" y="4505118"/>
                  <a:pt x="18021" y="4500115"/>
                  <a:pt x="17421" y="4494586"/>
                </a:cubicBezTo>
                <a:cubicBezTo>
                  <a:pt x="12327" y="4480984"/>
                  <a:pt x="18571" y="4459805"/>
                  <a:pt x="18193" y="4440649"/>
                </a:cubicBezTo>
                <a:lnTo>
                  <a:pt x="16616" y="4431853"/>
                </a:lnTo>
                <a:lnTo>
                  <a:pt x="19246" y="4403141"/>
                </a:lnTo>
                <a:cubicBezTo>
                  <a:pt x="19372" y="4387638"/>
                  <a:pt x="19497" y="4372134"/>
                  <a:pt x="19623" y="4356631"/>
                </a:cubicBezTo>
                <a:cubicBezTo>
                  <a:pt x="19508" y="4349062"/>
                  <a:pt x="15847" y="4339045"/>
                  <a:pt x="20293" y="4339937"/>
                </a:cubicBezTo>
                <a:lnTo>
                  <a:pt x="18752" y="4331435"/>
                </a:lnTo>
                <a:cubicBezTo>
                  <a:pt x="19520" y="4328277"/>
                  <a:pt x="24070" y="4324711"/>
                  <a:pt x="24901" y="4320990"/>
                </a:cubicBezTo>
                <a:lnTo>
                  <a:pt x="23734" y="4309111"/>
                </a:lnTo>
                <a:cubicBezTo>
                  <a:pt x="24423" y="4299527"/>
                  <a:pt x="28090" y="4271878"/>
                  <a:pt x="29040" y="4263489"/>
                </a:cubicBezTo>
                <a:cubicBezTo>
                  <a:pt x="29169" y="4261918"/>
                  <a:pt x="29300" y="4260346"/>
                  <a:pt x="29429" y="4258775"/>
                </a:cubicBezTo>
                <a:lnTo>
                  <a:pt x="33702" y="4248512"/>
                </a:lnTo>
                <a:cubicBezTo>
                  <a:pt x="36933" y="4241044"/>
                  <a:pt x="39109" y="4235167"/>
                  <a:pt x="37356" y="4228644"/>
                </a:cubicBezTo>
                <a:cubicBezTo>
                  <a:pt x="41530" y="4217526"/>
                  <a:pt x="53227" y="4209759"/>
                  <a:pt x="50107" y="4193665"/>
                </a:cubicBezTo>
                <a:cubicBezTo>
                  <a:pt x="55406" y="4198550"/>
                  <a:pt x="50749" y="4175793"/>
                  <a:pt x="56192" y="4173105"/>
                </a:cubicBezTo>
                <a:cubicBezTo>
                  <a:pt x="60575" y="4171863"/>
                  <a:pt x="60184" y="4164671"/>
                  <a:pt x="61800" y="4159194"/>
                </a:cubicBezTo>
                <a:cubicBezTo>
                  <a:pt x="66276" y="4155290"/>
                  <a:pt x="70363" y="4127730"/>
                  <a:pt x="69720" y="4118135"/>
                </a:cubicBezTo>
                <a:cubicBezTo>
                  <a:pt x="65265" y="4091091"/>
                  <a:pt x="83289" y="4069336"/>
                  <a:pt x="80190" y="4047713"/>
                </a:cubicBezTo>
                <a:cubicBezTo>
                  <a:pt x="84682" y="4020435"/>
                  <a:pt x="92089" y="3998420"/>
                  <a:pt x="96666" y="3980780"/>
                </a:cubicBezTo>
                <a:cubicBezTo>
                  <a:pt x="98580" y="3977851"/>
                  <a:pt x="106155" y="3945259"/>
                  <a:pt x="107651" y="3941872"/>
                </a:cubicBezTo>
                <a:cubicBezTo>
                  <a:pt x="111761" y="3922504"/>
                  <a:pt x="112043" y="3930219"/>
                  <a:pt x="118444" y="3897465"/>
                </a:cubicBezTo>
                <a:cubicBezTo>
                  <a:pt x="124996" y="3869981"/>
                  <a:pt x="127657" y="3841768"/>
                  <a:pt x="134545" y="3811132"/>
                </a:cubicBezTo>
                <a:cubicBezTo>
                  <a:pt x="143817" y="3778601"/>
                  <a:pt x="141464" y="3759343"/>
                  <a:pt x="145381" y="3746540"/>
                </a:cubicBezTo>
                <a:cubicBezTo>
                  <a:pt x="156739" y="3719637"/>
                  <a:pt x="147664" y="3711291"/>
                  <a:pt x="146587" y="3670275"/>
                </a:cubicBezTo>
                <a:cubicBezTo>
                  <a:pt x="154134" y="3638754"/>
                  <a:pt x="151397" y="3605028"/>
                  <a:pt x="165690" y="3580981"/>
                </a:cubicBezTo>
                <a:cubicBezTo>
                  <a:pt x="164433" y="3577837"/>
                  <a:pt x="163639" y="3574469"/>
                  <a:pt x="163175" y="3570960"/>
                </a:cubicBezTo>
                <a:lnTo>
                  <a:pt x="162665" y="3560693"/>
                </a:lnTo>
                <a:lnTo>
                  <a:pt x="163299" y="3559743"/>
                </a:lnTo>
                <a:cubicBezTo>
                  <a:pt x="165039" y="3554949"/>
                  <a:pt x="165246" y="3551528"/>
                  <a:pt x="164777" y="3548721"/>
                </a:cubicBezTo>
                <a:lnTo>
                  <a:pt x="163708" y="3545693"/>
                </a:lnTo>
                <a:lnTo>
                  <a:pt x="164286" y="3537938"/>
                </a:lnTo>
                <a:cubicBezTo>
                  <a:pt x="164273" y="3532672"/>
                  <a:pt x="164261" y="3527407"/>
                  <a:pt x="164247" y="3522141"/>
                </a:cubicBezTo>
                <a:lnTo>
                  <a:pt x="165343" y="3519672"/>
                </a:lnTo>
                <a:lnTo>
                  <a:pt x="167001" y="3496604"/>
                </a:lnTo>
                <a:lnTo>
                  <a:pt x="167547" y="3496517"/>
                </a:lnTo>
                <a:cubicBezTo>
                  <a:pt x="168811" y="3495796"/>
                  <a:pt x="169814" y="3494272"/>
                  <a:pt x="170301" y="3491023"/>
                </a:cubicBezTo>
                <a:cubicBezTo>
                  <a:pt x="177219" y="3499391"/>
                  <a:pt x="173541" y="3490314"/>
                  <a:pt x="174371" y="3479998"/>
                </a:cubicBezTo>
                <a:cubicBezTo>
                  <a:pt x="185299" y="3490692"/>
                  <a:pt x="183023" y="3459350"/>
                  <a:pt x="190228" y="3457434"/>
                </a:cubicBezTo>
                <a:cubicBezTo>
                  <a:pt x="190591" y="3449617"/>
                  <a:pt x="191174" y="3441542"/>
                  <a:pt x="192016" y="3433411"/>
                </a:cubicBezTo>
                <a:lnTo>
                  <a:pt x="192663" y="3428691"/>
                </a:lnTo>
                <a:cubicBezTo>
                  <a:pt x="192706" y="3428676"/>
                  <a:pt x="192750" y="3428659"/>
                  <a:pt x="192793" y="3428643"/>
                </a:cubicBezTo>
                <a:cubicBezTo>
                  <a:pt x="193186" y="3427720"/>
                  <a:pt x="193494" y="3426206"/>
                  <a:pt x="193710" y="3423760"/>
                </a:cubicBezTo>
                <a:cubicBezTo>
                  <a:pt x="193753" y="3422535"/>
                  <a:pt x="193797" y="3421310"/>
                  <a:pt x="193839" y="3420085"/>
                </a:cubicBezTo>
                <a:lnTo>
                  <a:pt x="195094" y="3410930"/>
                </a:lnTo>
                <a:lnTo>
                  <a:pt x="196311" y="3408092"/>
                </a:lnTo>
                <a:lnTo>
                  <a:pt x="197928" y="3407419"/>
                </a:lnTo>
                <a:cubicBezTo>
                  <a:pt x="197912" y="3407119"/>
                  <a:pt x="197897" y="3406820"/>
                  <a:pt x="197881" y="3406520"/>
                </a:cubicBezTo>
                <a:cubicBezTo>
                  <a:pt x="196231" y="3399306"/>
                  <a:pt x="192821" y="3396220"/>
                  <a:pt x="204222" y="3391015"/>
                </a:cubicBezTo>
                <a:cubicBezTo>
                  <a:pt x="202162" y="3374996"/>
                  <a:pt x="208811" y="3373934"/>
                  <a:pt x="213950" y="3354361"/>
                </a:cubicBezTo>
                <a:cubicBezTo>
                  <a:pt x="211218" y="3344737"/>
                  <a:pt x="213619" y="3338360"/>
                  <a:pt x="217699" y="3332639"/>
                </a:cubicBezTo>
                <a:cubicBezTo>
                  <a:pt x="218717" y="3312409"/>
                  <a:pt x="225688" y="3295747"/>
                  <a:pt x="229963" y="3273935"/>
                </a:cubicBezTo>
                <a:cubicBezTo>
                  <a:pt x="228293" y="3248488"/>
                  <a:pt x="239257" y="3238943"/>
                  <a:pt x="243785" y="3215621"/>
                </a:cubicBezTo>
                <a:cubicBezTo>
                  <a:pt x="237893" y="3192522"/>
                  <a:pt x="253940" y="3201000"/>
                  <a:pt x="259175" y="3189909"/>
                </a:cubicBezTo>
                <a:lnTo>
                  <a:pt x="259988" y="3186579"/>
                </a:lnTo>
                <a:lnTo>
                  <a:pt x="259980" y="3177264"/>
                </a:lnTo>
                <a:lnTo>
                  <a:pt x="259609" y="3173723"/>
                </a:lnTo>
                <a:cubicBezTo>
                  <a:pt x="259490" y="3171299"/>
                  <a:pt x="259588" y="3169704"/>
                  <a:pt x="259848" y="3168622"/>
                </a:cubicBezTo>
                <a:lnTo>
                  <a:pt x="259971" y="3168508"/>
                </a:lnTo>
                <a:cubicBezTo>
                  <a:pt x="259969" y="3166907"/>
                  <a:pt x="259968" y="3165307"/>
                  <a:pt x="259966" y="3163706"/>
                </a:cubicBezTo>
                <a:cubicBezTo>
                  <a:pt x="259691" y="3155577"/>
                  <a:pt x="259171" y="3147642"/>
                  <a:pt x="258467" y="3140064"/>
                </a:cubicBezTo>
                <a:cubicBezTo>
                  <a:pt x="265286" y="3134408"/>
                  <a:pt x="258805" y="3106027"/>
                  <a:pt x="270990" y="3110288"/>
                </a:cubicBezTo>
                <a:cubicBezTo>
                  <a:pt x="270407" y="3100106"/>
                  <a:pt x="265565" y="3093497"/>
                  <a:pt x="273494" y="3097704"/>
                </a:cubicBezTo>
                <a:cubicBezTo>
                  <a:pt x="273534" y="3094376"/>
                  <a:pt x="274313" y="3092401"/>
                  <a:pt x="275456" y="3091047"/>
                </a:cubicBezTo>
                <a:lnTo>
                  <a:pt x="275980" y="3090672"/>
                </a:lnTo>
                <a:lnTo>
                  <a:pt x="274486" y="3068004"/>
                </a:lnTo>
                <a:lnTo>
                  <a:pt x="275226" y="3065087"/>
                </a:lnTo>
                <a:lnTo>
                  <a:pt x="273050" y="3050191"/>
                </a:lnTo>
                <a:cubicBezTo>
                  <a:pt x="272889" y="3047647"/>
                  <a:pt x="272728" y="3045103"/>
                  <a:pt x="272566" y="3042559"/>
                </a:cubicBezTo>
                <a:lnTo>
                  <a:pt x="271107" y="3040271"/>
                </a:lnTo>
                <a:cubicBezTo>
                  <a:pt x="270265" y="3037872"/>
                  <a:pt x="270006" y="3034528"/>
                  <a:pt x="271065" y="3029072"/>
                </a:cubicBezTo>
                <a:lnTo>
                  <a:pt x="271558" y="3027835"/>
                </a:lnTo>
                <a:cubicBezTo>
                  <a:pt x="270688" y="3024705"/>
                  <a:pt x="268559" y="2982922"/>
                  <a:pt x="268717" y="2964245"/>
                </a:cubicBezTo>
                <a:cubicBezTo>
                  <a:pt x="279502" y="2933904"/>
                  <a:pt x="269365" y="2949568"/>
                  <a:pt x="272511" y="2915772"/>
                </a:cubicBezTo>
                <a:cubicBezTo>
                  <a:pt x="272017" y="2877552"/>
                  <a:pt x="270125" y="2850992"/>
                  <a:pt x="270356" y="2825842"/>
                </a:cubicBezTo>
                <a:cubicBezTo>
                  <a:pt x="269433" y="2814032"/>
                  <a:pt x="268938" y="2727859"/>
                  <a:pt x="273897" y="2734957"/>
                </a:cubicBezTo>
                <a:cubicBezTo>
                  <a:pt x="264242" y="2698391"/>
                  <a:pt x="277769" y="2677127"/>
                  <a:pt x="274458" y="2636572"/>
                </a:cubicBezTo>
                <a:cubicBezTo>
                  <a:pt x="287792" y="2615986"/>
                  <a:pt x="275829" y="2626668"/>
                  <a:pt x="279157" y="2604260"/>
                </a:cubicBezTo>
                <a:cubicBezTo>
                  <a:pt x="279270" y="2587221"/>
                  <a:pt x="288019" y="2599786"/>
                  <a:pt x="288131" y="2582747"/>
                </a:cubicBezTo>
                <a:cubicBezTo>
                  <a:pt x="260352" y="2545890"/>
                  <a:pt x="290145" y="2525479"/>
                  <a:pt x="282516" y="2478755"/>
                </a:cubicBezTo>
                <a:lnTo>
                  <a:pt x="287359" y="2451804"/>
                </a:lnTo>
                <a:cubicBezTo>
                  <a:pt x="285426" y="2443087"/>
                  <a:pt x="285710" y="2414879"/>
                  <a:pt x="289577" y="2408801"/>
                </a:cubicBezTo>
                <a:cubicBezTo>
                  <a:pt x="290424" y="2402768"/>
                  <a:pt x="289064" y="2396183"/>
                  <a:pt x="293203" y="2392670"/>
                </a:cubicBezTo>
                <a:cubicBezTo>
                  <a:pt x="295637" y="2379564"/>
                  <a:pt x="301233" y="2349549"/>
                  <a:pt x="304183" y="2330165"/>
                </a:cubicBezTo>
                <a:cubicBezTo>
                  <a:pt x="298973" y="2319718"/>
                  <a:pt x="309550" y="2303314"/>
                  <a:pt x="310900" y="2276363"/>
                </a:cubicBezTo>
                <a:cubicBezTo>
                  <a:pt x="304874" y="2264930"/>
                  <a:pt x="311891" y="2258198"/>
                  <a:pt x="303909" y="2236310"/>
                </a:cubicBezTo>
                <a:cubicBezTo>
                  <a:pt x="304734" y="2235412"/>
                  <a:pt x="305502" y="2234293"/>
                  <a:pt x="306187" y="2232984"/>
                </a:cubicBezTo>
                <a:cubicBezTo>
                  <a:pt x="310170" y="2225381"/>
                  <a:pt x="310605" y="2213194"/>
                  <a:pt x="307158" y="2205763"/>
                </a:cubicBezTo>
                <a:cubicBezTo>
                  <a:pt x="296601" y="2170883"/>
                  <a:pt x="306474" y="2175442"/>
                  <a:pt x="304860" y="2145703"/>
                </a:cubicBezTo>
                <a:cubicBezTo>
                  <a:pt x="304314" y="2112090"/>
                  <a:pt x="314083" y="2134724"/>
                  <a:pt x="304273" y="2092533"/>
                </a:cubicBezTo>
                <a:cubicBezTo>
                  <a:pt x="308983" y="2088154"/>
                  <a:pt x="303590" y="2066396"/>
                  <a:pt x="301642" y="2057359"/>
                </a:cubicBezTo>
                <a:cubicBezTo>
                  <a:pt x="301720" y="2041038"/>
                  <a:pt x="313213" y="2032807"/>
                  <a:pt x="306736" y="2016105"/>
                </a:cubicBezTo>
                <a:cubicBezTo>
                  <a:pt x="312847" y="2019262"/>
                  <a:pt x="310007" y="1975377"/>
                  <a:pt x="316234" y="1983129"/>
                </a:cubicBezTo>
                <a:cubicBezTo>
                  <a:pt x="322177" y="1972692"/>
                  <a:pt x="313034" y="1967129"/>
                  <a:pt x="318238" y="1956745"/>
                </a:cubicBezTo>
                <a:cubicBezTo>
                  <a:pt x="319718" y="1944884"/>
                  <a:pt x="311423" y="1963350"/>
                  <a:pt x="311341" y="1950160"/>
                </a:cubicBezTo>
                <a:lnTo>
                  <a:pt x="323556" y="1879546"/>
                </a:lnTo>
                <a:cubicBezTo>
                  <a:pt x="320263" y="1869846"/>
                  <a:pt x="322312" y="1862247"/>
                  <a:pt x="326085" y="1854893"/>
                </a:cubicBezTo>
                <a:cubicBezTo>
                  <a:pt x="325955" y="1832625"/>
                  <a:pt x="332007" y="1812578"/>
                  <a:pt x="335058" y="1787684"/>
                </a:cubicBezTo>
                <a:cubicBezTo>
                  <a:pt x="331933" y="1760490"/>
                  <a:pt x="342400" y="1747069"/>
                  <a:pt x="345620" y="1720464"/>
                </a:cubicBezTo>
                <a:cubicBezTo>
                  <a:pt x="337355" y="1693643"/>
                  <a:pt x="360215" y="1703686"/>
                  <a:pt x="360760" y="1681196"/>
                </a:cubicBezTo>
                <a:cubicBezTo>
                  <a:pt x="353923" y="1644243"/>
                  <a:pt x="368449" y="1682451"/>
                  <a:pt x="368483" y="1625881"/>
                </a:cubicBezTo>
                <a:cubicBezTo>
                  <a:pt x="367181" y="1622619"/>
                  <a:pt x="369088" y="1615868"/>
                  <a:pt x="371077" y="1616704"/>
                </a:cubicBezTo>
                <a:cubicBezTo>
                  <a:pt x="371005" y="1604306"/>
                  <a:pt x="384453" y="1569256"/>
                  <a:pt x="383008" y="1551493"/>
                </a:cubicBezTo>
                <a:cubicBezTo>
                  <a:pt x="390598" y="1517303"/>
                  <a:pt x="381821" y="1500132"/>
                  <a:pt x="384834" y="1475233"/>
                </a:cubicBezTo>
                <a:cubicBezTo>
                  <a:pt x="393221" y="1446677"/>
                  <a:pt x="400498" y="1430031"/>
                  <a:pt x="418371" y="1380155"/>
                </a:cubicBezTo>
                <a:lnTo>
                  <a:pt x="469641" y="1210871"/>
                </a:lnTo>
                <a:cubicBezTo>
                  <a:pt x="507460" y="1148093"/>
                  <a:pt x="486915" y="1066841"/>
                  <a:pt x="489701" y="1028427"/>
                </a:cubicBezTo>
                <a:cubicBezTo>
                  <a:pt x="478454" y="1012506"/>
                  <a:pt x="490925" y="999600"/>
                  <a:pt x="486354" y="980383"/>
                </a:cubicBezTo>
                <a:cubicBezTo>
                  <a:pt x="483880" y="937629"/>
                  <a:pt x="471099" y="895192"/>
                  <a:pt x="479762" y="839699"/>
                </a:cubicBezTo>
                <a:cubicBezTo>
                  <a:pt x="444550" y="814685"/>
                  <a:pt x="465776" y="749644"/>
                  <a:pt x="445664" y="696545"/>
                </a:cubicBezTo>
                <a:cubicBezTo>
                  <a:pt x="441558" y="665722"/>
                  <a:pt x="459046" y="617297"/>
                  <a:pt x="440047" y="606615"/>
                </a:cubicBezTo>
                <a:cubicBezTo>
                  <a:pt x="451675" y="592509"/>
                  <a:pt x="432892" y="579307"/>
                  <a:pt x="431225" y="563889"/>
                </a:cubicBezTo>
                <a:cubicBezTo>
                  <a:pt x="438618" y="551582"/>
                  <a:pt x="432225" y="545475"/>
                  <a:pt x="430803" y="534294"/>
                </a:cubicBezTo>
                <a:cubicBezTo>
                  <a:pt x="435364" y="529230"/>
                  <a:pt x="435126" y="519767"/>
                  <a:pt x="429777" y="516548"/>
                </a:cubicBezTo>
                <a:cubicBezTo>
                  <a:pt x="417444" y="521116"/>
                  <a:pt x="423596" y="488251"/>
                  <a:pt x="415090" y="485808"/>
                </a:cubicBezTo>
                <a:cubicBezTo>
                  <a:pt x="413316" y="466733"/>
                  <a:pt x="424116" y="383903"/>
                  <a:pt x="410499" y="369873"/>
                </a:cubicBezTo>
                <a:cubicBezTo>
                  <a:pt x="404034" y="331308"/>
                  <a:pt x="425696" y="275570"/>
                  <a:pt x="425314" y="259180"/>
                </a:cubicBezTo>
                <a:cubicBezTo>
                  <a:pt x="450188" y="242918"/>
                  <a:pt x="384634" y="163766"/>
                  <a:pt x="383240" y="94173"/>
                </a:cubicBezTo>
                <a:cubicBezTo>
                  <a:pt x="385641" y="84795"/>
                  <a:pt x="385609" y="79782"/>
                  <a:pt x="379938" y="77267"/>
                </a:cubicBezTo>
                <a:cubicBezTo>
                  <a:pt x="378301" y="68220"/>
                  <a:pt x="376144" y="54774"/>
                  <a:pt x="373430" y="3885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FE4BE4C-6DFC-455D-A96B-EAAE05590965}"/>
              </a:ext>
            </a:extLst>
          </p:cNvPr>
          <p:cNvSpPr>
            <a:spLocks noGrp="1"/>
          </p:cNvSpPr>
          <p:nvPr>
            <p:ph type="title"/>
          </p:nvPr>
        </p:nvSpPr>
        <p:spPr>
          <a:xfrm>
            <a:off x="5374640" y="629920"/>
            <a:ext cx="5310116" cy="1322887"/>
          </a:xfrm>
        </p:spPr>
        <p:txBody>
          <a:bodyPr>
            <a:normAutofit/>
          </a:bodyPr>
          <a:lstStyle/>
          <a:p>
            <a:r>
              <a:rPr lang="en-GB" sz="3600" dirty="0"/>
              <a:t>MEET YASHASWI</a:t>
            </a:r>
          </a:p>
        </p:txBody>
      </p:sp>
      <p:pic>
        <p:nvPicPr>
          <p:cNvPr id="5" name="Content Placeholder 4">
            <a:extLst>
              <a:ext uri="{FF2B5EF4-FFF2-40B4-BE49-F238E27FC236}">
                <a16:creationId xmlns:a16="http://schemas.microsoft.com/office/drawing/2014/main" id="{77416A6B-C403-4D9B-B1EF-B57AEB738B9B}"/>
              </a:ext>
            </a:extLst>
          </p:cNvPr>
          <p:cNvPicPr>
            <a:picLocks noChangeAspect="1"/>
          </p:cNvPicPr>
          <p:nvPr/>
        </p:nvPicPr>
        <p:blipFill rotWithShape="1">
          <a:blip r:embed="rId2">
            <a:extLst>
              <a:ext uri="{28A0092B-C50C-407E-A947-70E740481C1C}">
                <a14:useLocalDpi xmlns:a14="http://schemas.microsoft.com/office/drawing/2010/main" val="0"/>
              </a:ext>
            </a:extLst>
          </a:blip>
          <a:srcRect r="2050"/>
          <a:stretch/>
        </p:blipFill>
        <p:spPr>
          <a:xfrm>
            <a:off x="674427" y="1535041"/>
            <a:ext cx="3720152" cy="3798013"/>
          </a:xfrm>
          <a:prstGeom prst="rect">
            <a:avLst/>
          </a:prstGeom>
        </p:spPr>
      </p:pic>
      <p:sp>
        <p:nvSpPr>
          <p:cNvPr id="9" name="Content Placeholder 8">
            <a:extLst>
              <a:ext uri="{FF2B5EF4-FFF2-40B4-BE49-F238E27FC236}">
                <a16:creationId xmlns:a16="http://schemas.microsoft.com/office/drawing/2014/main" id="{7B0A2917-EB0A-4D1F-B378-BA85CBC1AC8E}"/>
              </a:ext>
            </a:extLst>
          </p:cNvPr>
          <p:cNvSpPr>
            <a:spLocks noGrp="1"/>
          </p:cNvSpPr>
          <p:nvPr>
            <p:ph idx="1"/>
          </p:nvPr>
        </p:nvSpPr>
        <p:spPr>
          <a:xfrm>
            <a:off x="5374640" y="2194102"/>
            <a:ext cx="6319520" cy="3908585"/>
          </a:xfrm>
        </p:spPr>
        <p:txBody>
          <a:bodyPr>
            <a:normAutofit/>
          </a:bodyPr>
          <a:lstStyle/>
          <a:p>
            <a:pPr marL="0" indent="0">
              <a:buNone/>
            </a:pPr>
            <a:r>
              <a:rPr lang="en-US" sz="2000" b="0" i="0" u="none" strike="noStrike" baseline="0" dirty="0">
                <a:latin typeface="+mj-lt"/>
              </a:rPr>
              <a:t>Y</a:t>
            </a:r>
            <a:r>
              <a:rPr lang="en-GB" sz="2000" b="0" i="0" u="none" strike="noStrike" baseline="0" dirty="0">
                <a:latin typeface="+mj-lt"/>
              </a:rPr>
              <a:t>ASHASWI </a:t>
            </a:r>
            <a:r>
              <a:rPr lang="en-GB" sz="2000" dirty="0">
                <a:latin typeface="+mj-lt"/>
              </a:rPr>
              <a:t>N</a:t>
            </a:r>
            <a:r>
              <a:rPr lang="en-GB" sz="2000" b="0" i="0" u="none" strike="noStrike" baseline="0" dirty="0">
                <a:latin typeface="+mj-lt"/>
              </a:rPr>
              <a:t>ALAWADE is currently working on her </a:t>
            </a:r>
            <a:r>
              <a:rPr lang="en-GB" sz="2000" dirty="0">
                <a:solidFill>
                  <a:schemeClr val="accent1">
                    <a:lumMod val="75000"/>
                  </a:schemeClr>
                </a:solidFill>
                <a:latin typeface="+mj-lt"/>
              </a:rPr>
              <a:t>P</a:t>
            </a:r>
            <a:r>
              <a:rPr lang="en-GB" sz="2000" b="0" i="0" u="none" strike="noStrike" baseline="0" dirty="0">
                <a:solidFill>
                  <a:schemeClr val="accent1">
                    <a:lumMod val="75000"/>
                  </a:schemeClr>
                </a:solidFill>
                <a:latin typeface="+mj-lt"/>
              </a:rPr>
              <a:t>hD</a:t>
            </a:r>
            <a:r>
              <a:rPr lang="en-GB" sz="2000" b="0" i="0" u="none" strike="noStrike" baseline="0" dirty="0">
                <a:latin typeface="+mj-lt"/>
              </a:rPr>
              <a:t> in </a:t>
            </a:r>
            <a:r>
              <a:rPr lang="en-GB" sz="2000" dirty="0">
                <a:solidFill>
                  <a:schemeClr val="accent1">
                    <a:lumMod val="75000"/>
                  </a:schemeClr>
                </a:solidFill>
                <a:latin typeface="+mj-lt"/>
              </a:rPr>
              <a:t>P</a:t>
            </a:r>
            <a:r>
              <a:rPr lang="en-GB" sz="2000" b="0" i="0" u="none" strike="noStrike" baseline="0" dirty="0">
                <a:solidFill>
                  <a:schemeClr val="accent1">
                    <a:lumMod val="75000"/>
                  </a:schemeClr>
                </a:solidFill>
                <a:latin typeface="+mj-lt"/>
              </a:rPr>
              <a:t>rofessor Jonathan </a:t>
            </a:r>
            <a:r>
              <a:rPr lang="en-GB" sz="2000" dirty="0">
                <a:solidFill>
                  <a:schemeClr val="accent1">
                    <a:lumMod val="75000"/>
                  </a:schemeClr>
                </a:solidFill>
                <a:latin typeface="+mj-lt"/>
              </a:rPr>
              <a:t>C</a:t>
            </a:r>
            <a:r>
              <a:rPr lang="en-GB" sz="2000" b="0" i="0" u="none" strike="noStrike" baseline="0" dirty="0">
                <a:solidFill>
                  <a:schemeClr val="accent1">
                    <a:lumMod val="75000"/>
                  </a:schemeClr>
                </a:solidFill>
                <a:latin typeface="+mj-lt"/>
              </a:rPr>
              <a:t>oleman’s laboratory </a:t>
            </a:r>
            <a:r>
              <a:rPr lang="en-GB" sz="2000" b="0" i="0" u="none" strike="noStrike" baseline="0" dirty="0">
                <a:latin typeface="+mj-lt"/>
              </a:rPr>
              <a:t>at </a:t>
            </a:r>
            <a:r>
              <a:rPr lang="en-GB" sz="2000" dirty="0">
                <a:solidFill>
                  <a:schemeClr val="accent1">
                    <a:lumMod val="75000"/>
                  </a:schemeClr>
                </a:solidFill>
                <a:latin typeface="+mj-lt"/>
              </a:rPr>
              <a:t>T</a:t>
            </a:r>
            <a:r>
              <a:rPr lang="en-GB" sz="2000" b="0" i="0" u="none" strike="noStrike" baseline="0" dirty="0">
                <a:solidFill>
                  <a:schemeClr val="accent1">
                    <a:lumMod val="75000"/>
                  </a:schemeClr>
                </a:solidFill>
                <a:latin typeface="+mj-lt"/>
              </a:rPr>
              <a:t>rinity </a:t>
            </a:r>
            <a:r>
              <a:rPr lang="en-GB" sz="2000" dirty="0">
                <a:solidFill>
                  <a:schemeClr val="accent1">
                    <a:lumMod val="75000"/>
                  </a:schemeClr>
                </a:solidFill>
                <a:latin typeface="+mj-lt"/>
              </a:rPr>
              <a:t>C</a:t>
            </a:r>
            <a:r>
              <a:rPr lang="en-GB" sz="2000" b="0" i="0" u="none" strike="noStrike" baseline="0" dirty="0">
                <a:solidFill>
                  <a:schemeClr val="accent1">
                    <a:lumMod val="75000"/>
                  </a:schemeClr>
                </a:solidFill>
                <a:latin typeface="+mj-lt"/>
              </a:rPr>
              <a:t>ollege Dublin </a:t>
            </a:r>
            <a:r>
              <a:rPr lang="en-GB" sz="2000" b="0" i="0" u="none" strike="noStrike" baseline="0" dirty="0">
                <a:latin typeface="+mj-lt"/>
              </a:rPr>
              <a:t>in </a:t>
            </a:r>
            <a:r>
              <a:rPr lang="en-GB" sz="2000" dirty="0">
                <a:latin typeface="+mj-lt"/>
              </a:rPr>
              <a:t>I</a:t>
            </a:r>
            <a:r>
              <a:rPr lang="en-GB" sz="2000" b="0" i="0" u="none" strike="noStrike" baseline="0" dirty="0">
                <a:latin typeface="+mj-lt"/>
              </a:rPr>
              <a:t>reland. </a:t>
            </a:r>
          </a:p>
          <a:p>
            <a:pPr marL="0" indent="0">
              <a:buNone/>
            </a:pPr>
            <a:endParaRPr lang="en-GB" sz="2000" dirty="0">
              <a:latin typeface="+mj-lt"/>
            </a:endParaRPr>
          </a:p>
          <a:p>
            <a:pPr marL="0" indent="0">
              <a:buNone/>
            </a:pPr>
            <a:r>
              <a:rPr lang="en-GB" sz="2000" b="0" i="0" u="none" strike="noStrike" baseline="0" dirty="0">
                <a:latin typeface="+mj-lt"/>
              </a:rPr>
              <a:t>Yashaswi is working on the synthesis of </a:t>
            </a:r>
            <a:r>
              <a:rPr lang="en-GB" sz="2000" b="0" i="0" u="none" strike="noStrike" baseline="0" dirty="0">
                <a:solidFill>
                  <a:schemeClr val="accent1">
                    <a:lumMod val="75000"/>
                  </a:schemeClr>
                </a:solidFill>
                <a:latin typeface="+mj-lt"/>
              </a:rPr>
              <a:t>low-dimensional nanostructures</a:t>
            </a:r>
            <a:r>
              <a:rPr lang="en-GB" sz="2000" b="0" i="0" u="none" strike="noStrike" baseline="0" dirty="0">
                <a:latin typeface="+mj-lt"/>
              </a:rPr>
              <a:t>, including </a:t>
            </a:r>
            <a:r>
              <a:rPr lang="en-GB" sz="2000" b="0" i="0" u="none" strike="noStrike" baseline="0" dirty="0">
                <a:solidFill>
                  <a:schemeClr val="accent1">
                    <a:lumMod val="75000"/>
                  </a:schemeClr>
                </a:solidFill>
                <a:latin typeface="+mj-lt"/>
              </a:rPr>
              <a:t>graphene</a:t>
            </a:r>
            <a:r>
              <a:rPr lang="en-GB" sz="2000" b="0" i="0" u="none" strike="noStrike" baseline="0" dirty="0">
                <a:latin typeface="+mj-lt"/>
              </a:rPr>
              <a:t>, </a:t>
            </a:r>
            <a:r>
              <a:rPr lang="en-GB" sz="2000" b="0" i="0" u="none" strike="noStrike" baseline="0" dirty="0">
                <a:solidFill>
                  <a:schemeClr val="accent1">
                    <a:lumMod val="75000"/>
                  </a:schemeClr>
                </a:solidFill>
                <a:latin typeface="+mj-lt"/>
              </a:rPr>
              <a:t>dielectric inks </a:t>
            </a:r>
            <a:r>
              <a:rPr lang="en-GB" sz="2000" b="0" i="0" u="none" strike="noStrike" baseline="0" dirty="0">
                <a:latin typeface="+mj-lt"/>
              </a:rPr>
              <a:t>and </a:t>
            </a:r>
            <a:r>
              <a:rPr lang="en-GB" sz="2000" b="0" i="0" u="none" strike="noStrike" baseline="0" dirty="0">
                <a:solidFill>
                  <a:schemeClr val="accent1">
                    <a:lumMod val="75000"/>
                  </a:schemeClr>
                </a:solidFill>
                <a:latin typeface="+mj-lt"/>
              </a:rPr>
              <a:t>boron-nitride nanotubes</a:t>
            </a:r>
            <a:r>
              <a:rPr lang="en-GB" sz="2000" b="0" i="0" u="none" strike="noStrike" baseline="0" dirty="0">
                <a:latin typeface="+mj-lt"/>
              </a:rPr>
              <a:t>. The findings will facilitate research incorporating nanotechnology in a wide range of fields and applications. </a:t>
            </a:r>
          </a:p>
          <a:p>
            <a:pPr marL="0" indent="0">
              <a:buNone/>
            </a:pPr>
            <a:endParaRPr lang="en-GB" sz="2000" dirty="0">
              <a:latin typeface="+mj-lt"/>
            </a:endParaRPr>
          </a:p>
          <a:p>
            <a:pPr marL="0" indent="0">
              <a:buNone/>
            </a:pPr>
            <a:r>
              <a:rPr lang="en-GB" sz="2000" b="0" i="0" u="none" strike="noStrike" baseline="0" dirty="0">
                <a:latin typeface="+mj-lt"/>
              </a:rPr>
              <a:t>Let’s learn more about her research…</a:t>
            </a:r>
          </a:p>
          <a:p>
            <a:pPr marL="0" indent="0">
              <a:buNone/>
            </a:pPr>
            <a:endParaRPr lang="en-US" sz="2000" dirty="0">
              <a:latin typeface="+mj-lt"/>
            </a:endParaRPr>
          </a:p>
        </p:txBody>
      </p:sp>
    </p:spTree>
    <p:extLst>
      <p:ext uri="{BB962C8B-B14F-4D97-AF65-F5344CB8AC3E}">
        <p14:creationId xmlns:p14="http://schemas.microsoft.com/office/powerpoint/2010/main" val="2685432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4">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6">
            <a:extLst>
              <a:ext uri="{FF2B5EF4-FFF2-40B4-BE49-F238E27FC236}">
                <a16:creationId xmlns:a16="http://schemas.microsoft.com/office/drawing/2014/main" id="{BB4D578A-F2C4-4EA9-A811-B48E66D63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aphical user interface&#10;&#10;Description automatically generated with low confidence">
            <a:extLst>
              <a:ext uri="{FF2B5EF4-FFF2-40B4-BE49-F238E27FC236}">
                <a16:creationId xmlns:a16="http://schemas.microsoft.com/office/drawing/2014/main" id="{8110463E-8731-4504-8DD2-4C3AD1D32E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7711" y="288713"/>
            <a:ext cx="3094689" cy="4389631"/>
          </a:xfrm>
          <a:prstGeom prst="rect">
            <a:avLst/>
          </a:prstGeom>
        </p:spPr>
      </p:pic>
      <p:pic>
        <p:nvPicPr>
          <p:cNvPr id="10" name="Picture 9" descr="Diagram&#10;&#10;Description automatically generated">
            <a:extLst>
              <a:ext uri="{FF2B5EF4-FFF2-40B4-BE49-F238E27FC236}">
                <a16:creationId xmlns:a16="http://schemas.microsoft.com/office/drawing/2014/main" id="{765B839F-7092-4D8F-B01F-CC769FB0A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9053" y="2374099"/>
            <a:ext cx="2292461" cy="2292461"/>
          </a:xfrm>
          <a:prstGeom prst="rect">
            <a:avLst/>
          </a:prstGeom>
        </p:spPr>
      </p:pic>
      <p:pic>
        <p:nvPicPr>
          <p:cNvPr id="3" name="Picture 2" descr="Text&#10;&#10;Description automatically generated with medium confidence">
            <a:extLst>
              <a:ext uri="{FF2B5EF4-FFF2-40B4-BE49-F238E27FC236}">
                <a16:creationId xmlns:a16="http://schemas.microsoft.com/office/drawing/2014/main" id="{7B352FA8-1055-40CD-A055-68192A1626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2948" y="2625265"/>
            <a:ext cx="2053079" cy="2053079"/>
          </a:xfrm>
          <a:prstGeom prst="rect">
            <a:avLst/>
          </a:prstGeom>
        </p:spPr>
      </p:pic>
    </p:spTree>
    <p:extLst>
      <p:ext uri="{BB962C8B-B14F-4D97-AF65-F5344CB8AC3E}">
        <p14:creationId xmlns:p14="http://schemas.microsoft.com/office/powerpoint/2010/main" val="1653016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6897DEB4-4A88-4293-A935-9B25506C1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FBE42BC3-6707-4CBF-9386-048B994A4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886" y="0"/>
            <a:ext cx="7538114" cy="6858000"/>
          </a:xfrm>
          <a:custGeom>
            <a:avLst/>
            <a:gdLst>
              <a:gd name="connsiteX0" fmla="*/ 366246 w 7538114"/>
              <a:gd name="connsiteY0" fmla="*/ 0 h 6858000"/>
              <a:gd name="connsiteX1" fmla="*/ 2830292 w 7538114"/>
              <a:gd name="connsiteY1" fmla="*/ 0 h 6858000"/>
              <a:gd name="connsiteX2" fmla="*/ 3903260 w 7538114"/>
              <a:gd name="connsiteY2" fmla="*/ 0 h 6858000"/>
              <a:gd name="connsiteX3" fmla="*/ 4597266 w 7538114"/>
              <a:gd name="connsiteY3" fmla="*/ 0 h 6858000"/>
              <a:gd name="connsiteX4" fmla="*/ 7192370 w 7538114"/>
              <a:gd name="connsiteY4" fmla="*/ 0 h 6858000"/>
              <a:gd name="connsiteX5" fmla="*/ 7538114 w 7538114"/>
              <a:gd name="connsiteY5" fmla="*/ 0 h 6858000"/>
              <a:gd name="connsiteX6" fmla="*/ 7538114 w 7538114"/>
              <a:gd name="connsiteY6" fmla="*/ 6858000 h 6858000"/>
              <a:gd name="connsiteX7" fmla="*/ 7192370 w 7538114"/>
              <a:gd name="connsiteY7" fmla="*/ 6858000 h 6858000"/>
              <a:gd name="connsiteX8" fmla="*/ 4597266 w 7538114"/>
              <a:gd name="connsiteY8" fmla="*/ 6858000 h 6858000"/>
              <a:gd name="connsiteX9" fmla="*/ 3903260 w 7538114"/>
              <a:gd name="connsiteY9" fmla="*/ 6858000 h 6858000"/>
              <a:gd name="connsiteX10" fmla="*/ 2830292 w 7538114"/>
              <a:gd name="connsiteY10" fmla="*/ 6858000 h 6858000"/>
              <a:gd name="connsiteX11" fmla="*/ 170314 w 7538114"/>
              <a:gd name="connsiteY11" fmla="*/ 6858000 h 6858000"/>
              <a:gd name="connsiteX12" fmla="*/ 170341 w 7538114"/>
              <a:gd name="connsiteY12" fmla="*/ 6857759 h 6858000"/>
              <a:gd name="connsiteX13" fmla="*/ 173485 w 7538114"/>
              <a:gd name="connsiteY13" fmla="*/ 6852129 h 6858000"/>
              <a:gd name="connsiteX14" fmla="*/ 167544 w 7538114"/>
              <a:gd name="connsiteY14" fmla="*/ 6830335 h 6858000"/>
              <a:gd name="connsiteX15" fmla="*/ 163472 w 7538114"/>
              <a:gd name="connsiteY15" fmla="*/ 6796707 h 6858000"/>
              <a:gd name="connsiteX16" fmla="*/ 160535 w 7538114"/>
              <a:gd name="connsiteY16" fmla="*/ 6780725 h 6858000"/>
              <a:gd name="connsiteX17" fmla="*/ 162318 w 7538114"/>
              <a:gd name="connsiteY17" fmla="*/ 6767829 h 6858000"/>
              <a:gd name="connsiteX18" fmla="*/ 162771 w 7538114"/>
              <a:gd name="connsiteY18" fmla="*/ 6694444 h 6858000"/>
              <a:gd name="connsiteX19" fmla="*/ 165604 w 7538114"/>
              <a:gd name="connsiteY19" fmla="*/ 6677569 h 6858000"/>
              <a:gd name="connsiteX20" fmla="*/ 171255 w 7538114"/>
              <a:gd name="connsiteY20" fmla="*/ 6669571 h 6858000"/>
              <a:gd name="connsiteX21" fmla="*/ 169240 w 7538114"/>
              <a:gd name="connsiteY21" fmla="*/ 6663304 h 6858000"/>
              <a:gd name="connsiteX22" fmla="*/ 169039 w 7538114"/>
              <a:gd name="connsiteY22" fmla="*/ 6618916 h 6858000"/>
              <a:gd name="connsiteX23" fmla="*/ 168392 w 7538114"/>
              <a:gd name="connsiteY23" fmla="*/ 6589960 h 6858000"/>
              <a:gd name="connsiteX24" fmla="*/ 160636 w 7538114"/>
              <a:gd name="connsiteY24" fmla="*/ 6588200 h 6858000"/>
              <a:gd name="connsiteX25" fmla="*/ 157872 w 7538114"/>
              <a:gd name="connsiteY25" fmla="*/ 6562416 h 6858000"/>
              <a:gd name="connsiteX26" fmla="*/ 162851 w 7538114"/>
              <a:gd name="connsiteY26" fmla="*/ 6534939 h 6858000"/>
              <a:gd name="connsiteX27" fmla="*/ 162153 w 7538114"/>
              <a:gd name="connsiteY27" fmla="*/ 6502552 h 6858000"/>
              <a:gd name="connsiteX28" fmla="*/ 161821 w 7538114"/>
              <a:gd name="connsiteY28" fmla="*/ 6483172 h 6858000"/>
              <a:gd name="connsiteX29" fmla="*/ 154586 w 7538114"/>
              <a:gd name="connsiteY29" fmla="*/ 6432309 h 6858000"/>
              <a:gd name="connsiteX30" fmla="*/ 127078 w 7538114"/>
              <a:gd name="connsiteY30" fmla="*/ 6349783 h 6858000"/>
              <a:gd name="connsiteX31" fmla="*/ 123181 w 7538114"/>
              <a:gd name="connsiteY31" fmla="*/ 6323872 h 6858000"/>
              <a:gd name="connsiteX32" fmla="*/ 124767 w 7538114"/>
              <a:gd name="connsiteY32" fmla="*/ 6319343 h 6858000"/>
              <a:gd name="connsiteX33" fmla="*/ 108246 w 7538114"/>
              <a:gd name="connsiteY33" fmla="*/ 6190348 h 6858000"/>
              <a:gd name="connsiteX34" fmla="*/ 107279 w 7538114"/>
              <a:gd name="connsiteY34" fmla="*/ 6167269 h 6858000"/>
              <a:gd name="connsiteX35" fmla="*/ 107883 w 7538114"/>
              <a:gd name="connsiteY35" fmla="*/ 6149986 h 6858000"/>
              <a:gd name="connsiteX36" fmla="*/ 102380 w 7538114"/>
              <a:gd name="connsiteY36" fmla="*/ 6108622 h 6858000"/>
              <a:gd name="connsiteX37" fmla="*/ 90314 w 7538114"/>
              <a:gd name="connsiteY37" fmla="*/ 6041155 h 6858000"/>
              <a:gd name="connsiteX38" fmla="*/ 88409 w 7538114"/>
              <a:gd name="connsiteY38" fmla="*/ 6026587 h 6858000"/>
              <a:gd name="connsiteX39" fmla="*/ 89403 w 7538114"/>
              <a:gd name="connsiteY39" fmla="*/ 6013265 h 6858000"/>
              <a:gd name="connsiteX40" fmla="*/ 91927 w 7538114"/>
              <a:gd name="connsiteY40" fmla="*/ 6009478 h 6858000"/>
              <a:gd name="connsiteX41" fmla="*/ 91302 w 7538114"/>
              <a:gd name="connsiteY41" fmla="*/ 6001336 h 6858000"/>
              <a:gd name="connsiteX42" fmla="*/ 91687 w 7538114"/>
              <a:gd name="connsiteY42" fmla="*/ 5999003 h 6858000"/>
              <a:gd name="connsiteX43" fmla="*/ 93336 w 7538114"/>
              <a:gd name="connsiteY43" fmla="*/ 5985795 h 6858000"/>
              <a:gd name="connsiteX44" fmla="*/ 83190 w 7538114"/>
              <a:gd name="connsiteY44" fmla="*/ 5961758 h 6858000"/>
              <a:gd name="connsiteX45" fmla="*/ 81952 w 7538114"/>
              <a:gd name="connsiteY45" fmla="*/ 5928761 h 6858000"/>
              <a:gd name="connsiteX46" fmla="*/ 67420 w 7538114"/>
              <a:gd name="connsiteY46" fmla="*/ 5787247 h 6858000"/>
              <a:gd name="connsiteX47" fmla="*/ 50760 w 7538114"/>
              <a:gd name="connsiteY47" fmla="*/ 5710700 h 6858000"/>
              <a:gd name="connsiteX48" fmla="*/ 42956 w 7538114"/>
              <a:gd name="connsiteY48" fmla="*/ 5641754 h 6858000"/>
              <a:gd name="connsiteX49" fmla="*/ 29695 w 7538114"/>
              <a:gd name="connsiteY49" fmla="*/ 5602326 h 6858000"/>
              <a:gd name="connsiteX50" fmla="*/ 18841 w 7538114"/>
              <a:gd name="connsiteY50" fmla="*/ 5570885 h 6858000"/>
              <a:gd name="connsiteX51" fmla="*/ 9977 w 7538114"/>
              <a:gd name="connsiteY51" fmla="*/ 5543492 h 6858000"/>
              <a:gd name="connsiteX52" fmla="*/ 5255 w 7538114"/>
              <a:gd name="connsiteY52" fmla="*/ 5531024 h 6858000"/>
              <a:gd name="connsiteX53" fmla="*/ 5447 w 7538114"/>
              <a:gd name="connsiteY53" fmla="*/ 5527845 h 6858000"/>
              <a:gd name="connsiteX54" fmla="*/ 0 w 7538114"/>
              <a:gd name="connsiteY54" fmla="*/ 5507724 h 6858000"/>
              <a:gd name="connsiteX55" fmla="*/ 435 w 7538114"/>
              <a:gd name="connsiteY55" fmla="*/ 5507045 h 6858000"/>
              <a:gd name="connsiteX56" fmla="*/ 1128 w 7538114"/>
              <a:gd name="connsiteY56" fmla="*/ 5499619 h 6858000"/>
              <a:gd name="connsiteX57" fmla="*/ 1291 w 7538114"/>
              <a:gd name="connsiteY57" fmla="*/ 5486342 h 6858000"/>
              <a:gd name="connsiteX58" fmla="*/ 7976 w 7538114"/>
              <a:gd name="connsiteY58" fmla="*/ 5450755 h 6858000"/>
              <a:gd name="connsiteX59" fmla="*/ 2355 w 7538114"/>
              <a:gd name="connsiteY59" fmla="*/ 5429732 h 6858000"/>
              <a:gd name="connsiteX60" fmla="*/ 1499 w 7538114"/>
              <a:gd name="connsiteY60" fmla="*/ 5370432 h 6858000"/>
              <a:gd name="connsiteX61" fmla="*/ 11483 w 7538114"/>
              <a:gd name="connsiteY61" fmla="*/ 5308330 h 6858000"/>
              <a:gd name="connsiteX62" fmla="*/ 12793 w 7538114"/>
              <a:gd name="connsiteY62" fmla="*/ 5246026 h 6858000"/>
              <a:gd name="connsiteX63" fmla="*/ 12525 w 7538114"/>
              <a:gd name="connsiteY63" fmla="*/ 5223468 h 6858000"/>
              <a:gd name="connsiteX64" fmla="*/ 15322 w 7538114"/>
              <a:gd name="connsiteY64" fmla="*/ 5183258 h 6858000"/>
              <a:gd name="connsiteX65" fmla="*/ 18633 w 7538114"/>
              <a:gd name="connsiteY65" fmla="*/ 5164842 h 6858000"/>
              <a:gd name="connsiteX66" fmla="*/ 18428 w 7538114"/>
              <a:gd name="connsiteY66" fmla="*/ 5164034 h 6858000"/>
              <a:gd name="connsiteX67" fmla="*/ 19854 w 7538114"/>
              <a:gd name="connsiteY67" fmla="*/ 5162388 h 6858000"/>
              <a:gd name="connsiteX68" fmla="*/ 20514 w 7538114"/>
              <a:gd name="connsiteY68" fmla="*/ 5158981 h 6858000"/>
              <a:gd name="connsiteX69" fmla="*/ 20089 w 7538114"/>
              <a:gd name="connsiteY69" fmla="*/ 5149681 h 6858000"/>
              <a:gd name="connsiteX70" fmla="*/ 19561 w 7538114"/>
              <a:gd name="connsiteY70" fmla="*/ 5146183 h 6858000"/>
              <a:gd name="connsiteX71" fmla="*/ 19571 w 7538114"/>
              <a:gd name="connsiteY71" fmla="*/ 5141065 h 6858000"/>
              <a:gd name="connsiteX72" fmla="*/ 19690 w 7538114"/>
              <a:gd name="connsiteY72" fmla="*/ 5140937 h 6858000"/>
              <a:gd name="connsiteX73" fmla="*/ 19471 w 7538114"/>
              <a:gd name="connsiteY73" fmla="*/ 5136144 h 6858000"/>
              <a:gd name="connsiteX74" fmla="*/ 16918 w 7538114"/>
              <a:gd name="connsiteY74" fmla="*/ 5112689 h 6858000"/>
              <a:gd name="connsiteX75" fmla="*/ 28071 w 7538114"/>
              <a:gd name="connsiteY75" fmla="*/ 5081696 h 6858000"/>
              <a:gd name="connsiteX76" fmla="*/ 30005 w 7538114"/>
              <a:gd name="connsiteY76" fmla="*/ 5068879 h 6858000"/>
              <a:gd name="connsiteX77" fmla="*/ 31661 w 7538114"/>
              <a:gd name="connsiteY77" fmla="*/ 5062033 h 6858000"/>
              <a:gd name="connsiteX78" fmla="*/ 32169 w 7538114"/>
              <a:gd name="connsiteY78" fmla="*/ 5061608 h 6858000"/>
              <a:gd name="connsiteX79" fmla="*/ 27436 w 7538114"/>
              <a:gd name="connsiteY79" fmla="*/ 5021480 h 6858000"/>
              <a:gd name="connsiteX80" fmla="*/ 26614 w 7538114"/>
              <a:gd name="connsiteY80" fmla="*/ 5013906 h 6858000"/>
              <a:gd name="connsiteX81" fmla="*/ 25056 w 7538114"/>
              <a:gd name="connsiteY81" fmla="*/ 5011767 h 6858000"/>
              <a:gd name="connsiteX82" fmla="*/ 24513 w 7538114"/>
              <a:gd name="connsiteY82" fmla="*/ 5000592 h 6858000"/>
              <a:gd name="connsiteX83" fmla="*/ 24951 w 7538114"/>
              <a:gd name="connsiteY83" fmla="*/ 4999307 h 6858000"/>
              <a:gd name="connsiteX84" fmla="*/ 22644 w 7538114"/>
              <a:gd name="connsiteY84" fmla="*/ 4990090 h 6858000"/>
              <a:gd name="connsiteX85" fmla="*/ 18465 w 7538114"/>
              <a:gd name="connsiteY85" fmla="*/ 4982366 h 6858000"/>
              <a:gd name="connsiteX86" fmla="*/ 20888 w 7538114"/>
              <a:gd name="connsiteY86" fmla="*/ 4887310 h 6858000"/>
              <a:gd name="connsiteX87" fmla="*/ 15781 w 7538114"/>
              <a:gd name="connsiteY87" fmla="*/ 4807298 h 6858000"/>
              <a:gd name="connsiteX88" fmla="*/ 19649 w 7538114"/>
              <a:gd name="connsiteY88" fmla="*/ 4779990 h 6858000"/>
              <a:gd name="connsiteX89" fmla="*/ 21858 w 7538114"/>
              <a:gd name="connsiteY89" fmla="*/ 4664237 h 6858000"/>
              <a:gd name="connsiteX90" fmla="*/ 13583 w 7538114"/>
              <a:gd name="connsiteY90" fmla="*/ 4598607 h 6858000"/>
              <a:gd name="connsiteX91" fmla="*/ 7118 w 7538114"/>
              <a:gd name="connsiteY91" fmla="*/ 4546768 h 6858000"/>
              <a:gd name="connsiteX92" fmla="*/ 14555 w 7538114"/>
              <a:gd name="connsiteY92" fmla="*/ 4522182 h 6858000"/>
              <a:gd name="connsiteX93" fmla="*/ 17290 w 7538114"/>
              <a:gd name="connsiteY93" fmla="*/ 4509768 h 6858000"/>
              <a:gd name="connsiteX94" fmla="*/ 17421 w 7538114"/>
              <a:gd name="connsiteY94" fmla="*/ 4494586 h 6858000"/>
              <a:gd name="connsiteX95" fmla="*/ 18193 w 7538114"/>
              <a:gd name="connsiteY95" fmla="*/ 4440649 h 6858000"/>
              <a:gd name="connsiteX96" fmla="*/ 16616 w 7538114"/>
              <a:gd name="connsiteY96" fmla="*/ 4431853 h 6858000"/>
              <a:gd name="connsiteX97" fmla="*/ 19246 w 7538114"/>
              <a:gd name="connsiteY97" fmla="*/ 4403141 h 6858000"/>
              <a:gd name="connsiteX98" fmla="*/ 19623 w 7538114"/>
              <a:gd name="connsiteY98" fmla="*/ 4356631 h 6858000"/>
              <a:gd name="connsiteX99" fmla="*/ 20293 w 7538114"/>
              <a:gd name="connsiteY99" fmla="*/ 4339937 h 6858000"/>
              <a:gd name="connsiteX100" fmla="*/ 18752 w 7538114"/>
              <a:gd name="connsiteY100" fmla="*/ 4331435 h 6858000"/>
              <a:gd name="connsiteX101" fmla="*/ 24901 w 7538114"/>
              <a:gd name="connsiteY101" fmla="*/ 4320990 h 6858000"/>
              <a:gd name="connsiteX102" fmla="*/ 23734 w 7538114"/>
              <a:gd name="connsiteY102" fmla="*/ 4309111 h 6858000"/>
              <a:gd name="connsiteX103" fmla="*/ 29040 w 7538114"/>
              <a:gd name="connsiteY103" fmla="*/ 4263489 h 6858000"/>
              <a:gd name="connsiteX104" fmla="*/ 29429 w 7538114"/>
              <a:gd name="connsiteY104" fmla="*/ 4258775 h 6858000"/>
              <a:gd name="connsiteX105" fmla="*/ 33702 w 7538114"/>
              <a:gd name="connsiteY105" fmla="*/ 4248512 h 6858000"/>
              <a:gd name="connsiteX106" fmla="*/ 37356 w 7538114"/>
              <a:gd name="connsiteY106" fmla="*/ 4228644 h 6858000"/>
              <a:gd name="connsiteX107" fmla="*/ 50107 w 7538114"/>
              <a:gd name="connsiteY107" fmla="*/ 4193665 h 6858000"/>
              <a:gd name="connsiteX108" fmla="*/ 56192 w 7538114"/>
              <a:gd name="connsiteY108" fmla="*/ 4173105 h 6858000"/>
              <a:gd name="connsiteX109" fmla="*/ 61800 w 7538114"/>
              <a:gd name="connsiteY109" fmla="*/ 4159194 h 6858000"/>
              <a:gd name="connsiteX110" fmla="*/ 69720 w 7538114"/>
              <a:gd name="connsiteY110" fmla="*/ 4118135 h 6858000"/>
              <a:gd name="connsiteX111" fmla="*/ 80190 w 7538114"/>
              <a:gd name="connsiteY111" fmla="*/ 4047713 h 6858000"/>
              <a:gd name="connsiteX112" fmla="*/ 96666 w 7538114"/>
              <a:gd name="connsiteY112" fmla="*/ 3980780 h 6858000"/>
              <a:gd name="connsiteX113" fmla="*/ 107651 w 7538114"/>
              <a:gd name="connsiteY113" fmla="*/ 3941872 h 6858000"/>
              <a:gd name="connsiteX114" fmla="*/ 118444 w 7538114"/>
              <a:gd name="connsiteY114" fmla="*/ 3897465 h 6858000"/>
              <a:gd name="connsiteX115" fmla="*/ 134545 w 7538114"/>
              <a:gd name="connsiteY115" fmla="*/ 3811132 h 6858000"/>
              <a:gd name="connsiteX116" fmla="*/ 145381 w 7538114"/>
              <a:gd name="connsiteY116" fmla="*/ 3746540 h 6858000"/>
              <a:gd name="connsiteX117" fmla="*/ 146587 w 7538114"/>
              <a:gd name="connsiteY117" fmla="*/ 3670275 h 6858000"/>
              <a:gd name="connsiteX118" fmla="*/ 165690 w 7538114"/>
              <a:gd name="connsiteY118" fmla="*/ 3580981 h 6858000"/>
              <a:gd name="connsiteX119" fmla="*/ 163175 w 7538114"/>
              <a:gd name="connsiteY119" fmla="*/ 3570960 h 6858000"/>
              <a:gd name="connsiteX120" fmla="*/ 162665 w 7538114"/>
              <a:gd name="connsiteY120" fmla="*/ 3560693 h 6858000"/>
              <a:gd name="connsiteX121" fmla="*/ 163299 w 7538114"/>
              <a:gd name="connsiteY121" fmla="*/ 3559743 h 6858000"/>
              <a:gd name="connsiteX122" fmla="*/ 164777 w 7538114"/>
              <a:gd name="connsiteY122" fmla="*/ 3548721 h 6858000"/>
              <a:gd name="connsiteX123" fmla="*/ 163708 w 7538114"/>
              <a:gd name="connsiteY123" fmla="*/ 3545693 h 6858000"/>
              <a:gd name="connsiteX124" fmla="*/ 164286 w 7538114"/>
              <a:gd name="connsiteY124" fmla="*/ 3537938 h 6858000"/>
              <a:gd name="connsiteX125" fmla="*/ 164247 w 7538114"/>
              <a:gd name="connsiteY125" fmla="*/ 3522141 h 6858000"/>
              <a:gd name="connsiteX126" fmla="*/ 165343 w 7538114"/>
              <a:gd name="connsiteY126" fmla="*/ 3519672 h 6858000"/>
              <a:gd name="connsiteX127" fmla="*/ 167001 w 7538114"/>
              <a:gd name="connsiteY127" fmla="*/ 3496604 h 6858000"/>
              <a:gd name="connsiteX128" fmla="*/ 167547 w 7538114"/>
              <a:gd name="connsiteY128" fmla="*/ 3496517 h 6858000"/>
              <a:gd name="connsiteX129" fmla="*/ 170301 w 7538114"/>
              <a:gd name="connsiteY129" fmla="*/ 3491023 h 6858000"/>
              <a:gd name="connsiteX130" fmla="*/ 174371 w 7538114"/>
              <a:gd name="connsiteY130" fmla="*/ 3479998 h 6858000"/>
              <a:gd name="connsiteX131" fmla="*/ 190228 w 7538114"/>
              <a:gd name="connsiteY131" fmla="*/ 3457434 h 6858000"/>
              <a:gd name="connsiteX132" fmla="*/ 192016 w 7538114"/>
              <a:gd name="connsiteY132" fmla="*/ 3433411 h 6858000"/>
              <a:gd name="connsiteX133" fmla="*/ 192663 w 7538114"/>
              <a:gd name="connsiteY133" fmla="*/ 3428691 h 6858000"/>
              <a:gd name="connsiteX134" fmla="*/ 192793 w 7538114"/>
              <a:gd name="connsiteY134" fmla="*/ 3428643 h 6858000"/>
              <a:gd name="connsiteX135" fmla="*/ 193710 w 7538114"/>
              <a:gd name="connsiteY135" fmla="*/ 3423760 h 6858000"/>
              <a:gd name="connsiteX136" fmla="*/ 193839 w 7538114"/>
              <a:gd name="connsiteY136" fmla="*/ 3420085 h 6858000"/>
              <a:gd name="connsiteX137" fmla="*/ 195094 w 7538114"/>
              <a:gd name="connsiteY137" fmla="*/ 3410930 h 6858000"/>
              <a:gd name="connsiteX138" fmla="*/ 196311 w 7538114"/>
              <a:gd name="connsiteY138" fmla="*/ 3408092 h 6858000"/>
              <a:gd name="connsiteX139" fmla="*/ 197928 w 7538114"/>
              <a:gd name="connsiteY139" fmla="*/ 3407419 h 6858000"/>
              <a:gd name="connsiteX140" fmla="*/ 197881 w 7538114"/>
              <a:gd name="connsiteY140" fmla="*/ 3406520 h 6858000"/>
              <a:gd name="connsiteX141" fmla="*/ 204222 w 7538114"/>
              <a:gd name="connsiteY141" fmla="*/ 3391015 h 6858000"/>
              <a:gd name="connsiteX142" fmla="*/ 213950 w 7538114"/>
              <a:gd name="connsiteY142" fmla="*/ 3354361 h 6858000"/>
              <a:gd name="connsiteX143" fmla="*/ 217699 w 7538114"/>
              <a:gd name="connsiteY143" fmla="*/ 3332639 h 6858000"/>
              <a:gd name="connsiteX144" fmla="*/ 229963 w 7538114"/>
              <a:gd name="connsiteY144" fmla="*/ 3273935 h 6858000"/>
              <a:gd name="connsiteX145" fmla="*/ 243785 w 7538114"/>
              <a:gd name="connsiteY145" fmla="*/ 3215621 h 6858000"/>
              <a:gd name="connsiteX146" fmla="*/ 259175 w 7538114"/>
              <a:gd name="connsiteY146" fmla="*/ 3189909 h 6858000"/>
              <a:gd name="connsiteX147" fmla="*/ 259988 w 7538114"/>
              <a:gd name="connsiteY147" fmla="*/ 3186579 h 6858000"/>
              <a:gd name="connsiteX148" fmla="*/ 259980 w 7538114"/>
              <a:gd name="connsiteY148" fmla="*/ 3177264 h 6858000"/>
              <a:gd name="connsiteX149" fmla="*/ 259609 w 7538114"/>
              <a:gd name="connsiteY149" fmla="*/ 3173723 h 6858000"/>
              <a:gd name="connsiteX150" fmla="*/ 259848 w 7538114"/>
              <a:gd name="connsiteY150" fmla="*/ 3168622 h 6858000"/>
              <a:gd name="connsiteX151" fmla="*/ 259971 w 7538114"/>
              <a:gd name="connsiteY151" fmla="*/ 3168508 h 6858000"/>
              <a:gd name="connsiteX152" fmla="*/ 259966 w 7538114"/>
              <a:gd name="connsiteY152" fmla="*/ 3163706 h 6858000"/>
              <a:gd name="connsiteX153" fmla="*/ 258467 w 7538114"/>
              <a:gd name="connsiteY153" fmla="*/ 3140064 h 6858000"/>
              <a:gd name="connsiteX154" fmla="*/ 270990 w 7538114"/>
              <a:gd name="connsiteY154" fmla="*/ 3110288 h 6858000"/>
              <a:gd name="connsiteX155" fmla="*/ 273494 w 7538114"/>
              <a:gd name="connsiteY155" fmla="*/ 3097704 h 6858000"/>
              <a:gd name="connsiteX156" fmla="*/ 275456 w 7538114"/>
              <a:gd name="connsiteY156" fmla="*/ 3091047 h 6858000"/>
              <a:gd name="connsiteX157" fmla="*/ 275980 w 7538114"/>
              <a:gd name="connsiteY157" fmla="*/ 3090672 h 6858000"/>
              <a:gd name="connsiteX158" fmla="*/ 274486 w 7538114"/>
              <a:gd name="connsiteY158" fmla="*/ 3068004 h 6858000"/>
              <a:gd name="connsiteX159" fmla="*/ 275226 w 7538114"/>
              <a:gd name="connsiteY159" fmla="*/ 3065087 h 6858000"/>
              <a:gd name="connsiteX160" fmla="*/ 273050 w 7538114"/>
              <a:gd name="connsiteY160" fmla="*/ 3050191 h 6858000"/>
              <a:gd name="connsiteX161" fmla="*/ 272566 w 7538114"/>
              <a:gd name="connsiteY161" fmla="*/ 3042559 h 6858000"/>
              <a:gd name="connsiteX162" fmla="*/ 271107 w 7538114"/>
              <a:gd name="connsiteY162" fmla="*/ 3040271 h 6858000"/>
              <a:gd name="connsiteX163" fmla="*/ 271065 w 7538114"/>
              <a:gd name="connsiteY163" fmla="*/ 3029072 h 6858000"/>
              <a:gd name="connsiteX164" fmla="*/ 271558 w 7538114"/>
              <a:gd name="connsiteY164" fmla="*/ 3027835 h 6858000"/>
              <a:gd name="connsiteX165" fmla="*/ 268717 w 7538114"/>
              <a:gd name="connsiteY165" fmla="*/ 2964245 h 6858000"/>
              <a:gd name="connsiteX166" fmla="*/ 272511 w 7538114"/>
              <a:gd name="connsiteY166" fmla="*/ 2915772 h 6858000"/>
              <a:gd name="connsiteX167" fmla="*/ 270356 w 7538114"/>
              <a:gd name="connsiteY167" fmla="*/ 2825842 h 6858000"/>
              <a:gd name="connsiteX168" fmla="*/ 273897 w 7538114"/>
              <a:gd name="connsiteY168" fmla="*/ 2734957 h 6858000"/>
              <a:gd name="connsiteX169" fmla="*/ 274458 w 7538114"/>
              <a:gd name="connsiteY169" fmla="*/ 2636572 h 6858000"/>
              <a:gd name="connsiteX170" fmla="*/ 279157 w 7538114"/>
              <a:gd name="connsiteY170" fmla="*/ 2604260 h 6858000"/>
              <a:gd name="connsiteX171" fmla="*/ 288131 w 7538114"/>
              <a:gd name="connsiteY171" fmla="*/ 2582747 h 6858000"/>
              <a:gd name="connsiteX172" fmla="*/ 282516 w 7538114"/>
              <a:gd name="connsiteY172" fmla="*/ 2478755 h 6858000"/>
              <a:gd name="connsiteX173" fmla="*/ 287359 w 7538114"/>
              <a:gd name="connsiteY173" fmla="*/ 2451804 h 6858000"/>
              <a:gd name="connsiteX174" fmla="*/ 289577 w 7538114"/>
              <a:gd name="connsiteY174" fmla="*/ 2408801 h 6858000"/>
              <a:gd name="connsiteX175" fmla="*/ 293203 w 7538114"/>
              <a:gd name="connsiteY175" fmla="*/ 2392670 h 6858000"/>
              <a:gd name="connsiteX176" fmla="*/ 304183 w 7538114"/>
              <a:gd name="connsiteY176" fmla="*/ 2330165 h 6858000"/>
              <a:gd name="connsiteX177" fmla="*/ 310900 w 7538114"/>
              <a:gd name="connsiteY177" fmla="*/ 2276363 h 6858000"/>
              <a:gd name="connsiteX178" fmla="*/ 303909 w 7538114"/>
              <a:gd name="connsiteY178" fmla="*/ 2236310 h 6858000"/>
              <a:gd name="connsiteX179" fmla="*/ 306187 w 7538114"/>
              <a:gd name="connsiteY179" fmla="*/ 2232984 h 6858000"/>
              <a:gd name="connsiteX180" fmla="*/ 307158 w 7538114"/>
              <a:gd name="connsiteY180" fmla="*/ 2205763 h 6858000"/>
              <a:gd name="connsiteX181" fmla="*/ 304860 w 7538114"/>
              <a:gd name="connsiteY181" fmla="*/ 2145703 h 6858000"/>
              <a:gd name="connsiteX182" fmla="*/ 304273 w 7538114"/>
              <a:gd name="connsiteY182" fmla="*/ 2092533 h 6858000"/>
              <a:gd name="connsiteX183" fmla="*/ 301642 w 7538114"/>
              <a:gd name="connsiteY183" fmla="*/ 2057359 h 6858000"/>
              <a:gd name="connsiteX184" fmla="*/ 306736 w 7538114"/>
              <a:gd name="connsiteY184" fmla="*/ 2016105 h 6858000"/>
              <a:gd name="connsiteX185" fmla="*/ 316234 w 7538114"/>
              <a:gd name="connsiteY185" fmla="*/ 1983129 h 6858000"/>
              <a:gd name="connsiteX186" fmla="*/ 318238 w 7538114"/>
              <a:gd name="connsiteY186" fmla="*/ 1956745 h 6858000"/>
              <a:gd name="connsiteX187" fmla="*/ 311341 w 7538114"/>
              <a:gd name="connsiteY187" fmla="*/ 1950160 h 6858000"/>
              <a:gd name="connsiteX188" fmla="*/ 323556 w 7538114"/>
              <a:gd name="connsiteY188" fmla="*/ 1879546 h 6858000"/>
              <a:gd name="connsiteX189" fmla="*/ 326085 w 7538114"/>
              <a:gd name="connsiteY189" fmla="*/ 1854893 h 6858000"/>
              <a:gd name="connsiteX190" fmla="*/ 335058 w 7538114"/>
              <a:gd name="connsiteY190" fmla="*/ 1787684 h 6858000"/>
              <a:gd name="connsiteX191" fmla="*/ 345620 w 7538114"/>
              <a:gd name="connsiteY191" fmla="*/ 1720464 h 6858000"/>
              <a:gd name="connsiteX192" fmla="*/ 360760 w 7538114"/>
              <a:gd name="connsiteY192" fmla="*/ 1681196 h 6858000"/>
              <a:gd name="connsiteX193" fmla="*/ 368483 w 7538114"/>
              <a:gd name="connsiteY193" fmla="*/ 1625881 h 6858000"/>
              <a:gd name="connsiteX194" fmla="*/ 371077 w 7538114"/>
              <a:gd name="connsiteY194" fmla="*/ 1616704 h 6858000"/>
              <a:gd name="connsiteX195" fmla="*/ 383008 w 7538114"/>
              <a:gd name="connsiteY195" fmla="*/ 1551493 h 6858000"/>
              <a:gd name="connsiteX196" fmla="*/ 384834 w 7538114"/>
              <a:gd name="connsiteY196" fmla="*/ 1475233 h 6858000"/>
              <a:gd name="connsiteX197" fmla="*/ 418371 w 7538114"/>
              <a:gd name="connsiteY197" fmla="*/ 1380155 h 6858000"/>
              <a:gd name="connsiteX198" fmla="*/ 469641 w 7538114"/>
              <a:gd name="connsiteY198" fmla="*/ 1210871 h 6858000"/>
              <a:gd name="connsiteX199" fmla="*/ 489701 w 7538114"/>
              <a:gd name="connsiteY199" fmla="*/ 1028427 h 6858000"/>
              <a:gd name="connsiteX200" fmla="*/ 486354 w 7538114"/>
              <a:gd name="connsiteY200" fmla="*/ 980383 h 6858000"/>
              <a:gd name="connsiteX201" fmla="*/ 479762 w 7538114"/>
              <a:gd name="connsiteY201" fmla="*/ 839699 h 6858000"/>
              <a:gd name="connsiteX202" fmla="*/ 445664 w 7538114"/>
              <a:gd name="connsiteY202" fmla="*/ 696545 h 6858000"/>
              <a:gd name="connsiteX203" fmla="*/ 440047 w 7538114"/>
              <a:gd name="connsiteY203" fmla="*/ 606615 h 6858000"/>
              <a:gd name="connsiteX204" fmla="*/ 431225 w 7538114"/>
              <a:gd name="connsiteY204" fmla="*/ 563889 h 6858000"/>
              <a:gd name="connsiteX205" fmla="*/ 430803 w 7538114"/>
              <a:gd name="connsiteY205" fmla="*/ 534294 h 6858000"/>
              <a:gd name="connsiteX206" fmla="*/ 429777 w 7538114"/>
              <a:gd name="connsiteY206" fmla="*/ 516548 h 6858000"/>
              <a:gd name="connsiteX207" fmla="*/ 415090 w 7538114"/>
              <a:gd name="connsiteY207" fmla="*/ 485808 h 6858000"/>
              <a:gd name="connsiteX208" fmla="*/ 410499 w 7538114"/>
              <a:gd name="connsiteY208" fmla="*/ 369873 h 6858000"/>
              <a:gd name="connsiteX209" fmla="*/ 425314 w 7538114"/>
              <a:gd name="connsiteY209" fmla="*/ 259180 h 6858000"/>
              <a:gd name="connsiteX210" fmla="*/ 383240 w 7538114"/>
              <a:gd name="connsiteY210" fmla="*/ 94173 h 6858000"/>
              <a:gd name="connsiteX211" fmla="*/ 379938 w 7538114"/>
              <a:gd name="connsiteY211" fmla="*/ 77267 h 6858000"/>
              <a:gd name="connsiteX212" fmla="*/ 373430 w 7538114"/>
              <a:gd name="connsiteY212" fmla="*/ 388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538114" h="6858000">
                <a:moveTo>
                  <a:pt x="366246" y="0"/>
                </a:moveTo>
                <a:lnTo>
                  <a:pt x="2830292" y="0"/>
                </a:lnTo>
                <a:lnTo>
                  <a:pt x="3903260" y="0"/>
                </a:lnTo>
                <a:lnTo>
                  <a:pt x="4597266" y="0"/>
                </a:lnTo>
                <a:lnTo>
                  <a:pt x="7192370" y="0"/>
                </a:lnTo>
                <a:lnTo>
                  <a:pt x="7538114" y="0"/>
                </a:lnTo>
                <a:lnTo>
                  <a:pt x="7538114" y="6858000"/>
                </a:lnTo>
                <a:lnTo>
                  <a:pt x="7192370" y="6858000"/>
                </a:lnTo>
                <a:lnTo>
                  <a:pt x="4597266" y="6858000"/>
                </a:lnTo>
                <a:lnTo>
                  <a:pt x="3903260" y="6858000"/>
                </a:lnTo>
                <a:lnTo>
                  <a:pt x="2830292" y="6858000"/>
                </a:lnTo>
                <a:lnTo>
                  <a:pt x="170314" y="6858000"/>
                </a:lnTo>
                <a:cubicBezTo>
                  <a:pt x="170323" y="6857920"/>
                  <a:pt x="170332" y="6857839"/>
                  <a:pt x="170341" y="6857759"/>
                </a:cubicBezTo>
                <a:lnTo>
                  <a:pt x="173485" y="6852129"/>
                </a:lnTo>
                <a:lnTo>
                  <a:pt x="167544" y="6830335"/>
                </a:lnTo>
                <a:cubicBezTo>
                  <a:pt x="165474" y="6819600"/>
                  <a:pt x="164100" y="6808301"/>
                  <a:pt x="163472" y="6796707"/>
                </a:cubicBezTo>
                <a:cubicBezTo>
                  <a:pt x="167658" y="6794106"/>
                  <a:pt x="161711" y="6785006"/>
                  <a:pt x="160535" y="6780725"/>
                </a:cubicBezTo>
                <a:cubicBezTo>
                  <a:pt x="163268" y="6780680"/>
                  <a:pt x="164578" y="6771195"/>
                  <a:pt x="162318" y="6767829"/>
                </a:cubicBezTo>
                <a:cubicBezTo>
                  <a:pt x="152545" y="6697090"/>
                  <a:pt x="178083" y="6736894"/>
                  <a:pt x="162771" y="6694444"/>
                </a:cubicBezTo>
                <a:cubicBezTo>
                  <a:pt x="161971" y="6687342"/>
                  <a:pt x="163342" y="6682014"/>
                  <a:pt x="165604" y="6677569"/>
                </a:cubicBezTo>
                <a:lnTo>
                  <a:pt x="171255" y="6669571"/>
                </a:lnTo>
                <a:lnTo>
                  <a:pt x="169240" y="6663304"/>
                </a:lnTo>
                <a:cubicBezTo>
                  <a:pt x="169082" y="6639651"/>
                  <a:pt x="174873" y="6632678"/>
                  <a:pt x="169039" y="6618916"/>
                </a:cubicBezTo>
                <a:cubicBezTo>
                  <a:pt x="181164" y="6598580"/>
                  <a:pt x="170248" y="6605428"/>
                  <a:pt x="168392" y="6589960"/>
                </a:cubicBezTo>
                <a:cubicBezTo>
                  <a:pt x="165975" y="6577758"/>
                  <a:pt x="161323" y="6600160"/>
                  <a:pt x="160636" y="6588200"/>
                </a:cubicBezTo>
                <a:cubicBezTo>
                  <a:pt x="163766" y="6575263"/>
                  <a:pt x="154044" y="6575871"/>
                  <a:pt x="157872" y="6562416"/>
                </a:cubicBezTo>
                <a:cubicBezTo>
                  <a:pt x="165196" y="6565685"/>
                  <a:pt x="156453" y="6535866"/>
                  <a:pt x="162851" y="6534939"/>
                </a:cubicBezTo>
                <a:cubicBezTo>
                  <a:pt x="153702" y="6523511"/>
                  <a:pt x="164973" y="6517769"/>
                  <a:pt x="162153" y="6502552"/>
                </a:cubicBezTo>
                <a:cubicBezTo>
                  <a:pt x="158692" y="6495386"/>
                  <a:pt x="158098" y="6490216"/>
                  <a:pt x="161821" y="6483172"/>
                </a:cubicBezTo>
                <a:cubicBezTo>
                  <a:pt x="144969" y="6450162"/>
                  <a:pt x="161066" y="6463202"/>
                  <a:pt x="154586" y="6432309"/>
                </a:cubicBezTo>
                <a:cubicBezTo>
                  <a:pt x="147771" y="6405695"/>
                  <a:pt x="143349" y="6375524"/>
                  <a:pt x="127078" y="6349783"/>
                </a:cubicBezTo>
                <a:cubicBezTo>
                  <a:pt x="122468" y="6345058"/>
                  <a:pt x="120723" y="6333456"/>
                  <a:pt x="123181" y="6323872"/>
                </a:cubicBezTo>
                <a:cubicBezTo>
                  <a:pt x="123604" y="6322225"/>
                  <a:pt x="124138" y="6320698"/>
                  <a:pt x="124767" y="6319343"/>
                </a:cubicBezTo>
                <a:cubicBezTo>
                  <a:pt x="122278" y="6297089"/>
                  <a:pt x="111161" y="6215694"/>
                  <a:pt x="108246" y="6190348"/>
                </a:cubicBezTo>
                <a:cubicBezTo>
                  <a:pt x="114169" y="6188296"/>
                  <a:pt x="103482" y="6175479"/>
                  <a:pt x="107279" y="6167269"/>
                </a:cubicBezTo>
                <a:cubicBezTo>
                  <a:pt x="110610" y="6161389"/>
                  <a:pt x="108145" y="6156128"/>
                  <a:pt x="107883" y="6149986"/>
                </a:cubicBezTo>
                <a:cubicBezTo>
                  <a:pt x="110502" y="6141894"/>
                  <a:pt x="105773" y="6115502"/>
                  <a:pt x="102380" y="6108622"/>
                </a:cubicBezTo>
                <a:cubicBezTo>
                  <a:pt x="90593" y="6092179"/>
                  <a:pt x="99346" y="6054816"/>
                  <a:pt x="90314" y="6041155"/>
                </a:cubicBezTo>
                <a:cubicBezTo>
                  <a:pt x="88990" y="6036198"/>
                  <a:pt x="88454" y="6031348"/>
                  <a:pt x="88409" y="6026587"/>
                </a:cubicBezTo>
                <a:lnTo>
                  <a:pt x="89403" y="6013265"/>
                </a:lnTo>
                <a:lnTo>
                  <a:pt x="91927" y="6009478"/>
                </a:lnTo>
                <a:lnTo>
                  <a:pt x="91302" y="6001336"/>
                </a:lnTo>
                <a:cubicBezTo>
                  <a:pt x="91431" y="6000558"/>
                  <a:pt x="91559" y="5999781"/>
                  <a:pt x="91687" y="5999003"/>
                </a:cubicBezTo>
                <a:cubicBezTo>
                  <a:pt x="92431" y="5994547"/>
                  <a:pt x="93080" y="5990148"/>
                  <a:pt x="93336" y="5985795"/>
                </a:cubicBezTo>
                <a:cubicBezTo>
                  <a:pt x="80676" y="5991520"/>
                  <a:pt x="93430" y="5949705"/>
                  <a:pt x="83190" y="5961758"/>
                </a:cubicBezTo>
                <a:cubicBezTo>
                  <a:pt x="82399" y="5938832"/>
                  <a:pt x="72862" y="5956319"/>
                  <a:pt x="81952" y="5928761"/>
                </a:cubicBezTo>
                <a:cubicBezTo>
                  <a:pt x="79324" y="5899676"/>
                  <a:pt x="72619" y="5823590"/>
                  <a:pt x="67420" y="5787247"/>
                </a:cubicBezTo>
                <a:cubicBezTo>
                  <a:pt x="53530" y="5750058"/>
                  <a:pt x="57730" y="5736292"/>
                  <a:pt x="50760" y="5710700"/>
                </a:cubicBezTo>
                <a:cubicBezTo>
                  <a:pt x="47368" y="5660911"/>
                  <a:pt x="30723" y="5663675"/>
                  <a:pt x="42956" y="5641754"/>
                </a:cubicBezTo>
                <a:cubicBezTo>
                  <a:pt x="39970" y="5608358"/>
                  <a:pt x="24769" y="5637338"/>
                  <a:pt x="29695" y="5602326"/>
                </a:cubicBezTo>
                <a:cubicBezTo>
                  <a:pt x="27700" y="5601239"/>
                  <a:pt x="20274" y="5573144"/>
                  <a:pt x="18841" y="5570885"/>
                </a:cubicBezTo>
                <a:lnTo>
                  <a:pt x="9977" y="5543492"/>
                </a:lnTo>
                <a:lnTo>
                  <a:pt x="5255" y="5531024"/>
                </a:lnTo>
                <a:lnTo>
                  <a:pt x="5447" y="5527845"/>
                </a:lnTo>
                <a:lnTo>
                  <a:pt x="0" y="5507724"/>
                </a:lnTo>
                <a:lnTo>
                  <a:pt x="435" y="5507045"/>
                </a:lnTo>
                <a:cubicBezTo>
                  <a:pt x="1286" y="5505065"/>
                  <a:pt x="1681" y="5502734"/>
                  <a:pt x="1128" y="5499619"/>
                </a:cubicBezTo>
                <a:cubicBezTo>
                  <a:pt x="9450" y="5498516"/>
                  <a:pt x="3652" y="5495435"/>
                  <a:pt x="1291" y="5486342"/>
                </a:cubicBezTo>
                <a:cubicBezTo>
                  <a:pt x="13688" y="5482600"/>
                  <a:pt x="2464" y="5460320"/>
                  <a:pt x="7976" y="5450755"/>
                </a:cubicBezTo>
                <a:cubicBezTo>
                  <a:pt x="5962" y="5444157"/>
                  <a:pt x="4058" y="5437113"/>
                  <a:pt x="2355" y="5429732"/>
                </a:cubicBezTo>
                <a:lnTo>
                  <a:pt x="1499" y="5370432"/>
                </a:lnTo>
                <a:lnTo>
                  <a:pt x="11483" y="5308330"/>
                </a:lnTo>
                <a:cubicBezTo>
                  <a:pt x="11701" y="5285359"/>
                  <a:pt x="15408" y="5265468"/>
                  <a:pt x="12793" y="5246026"/>
                </a:cubicBezTo>
                <a:cubicBezTo>
                  <a:pt x="15678" y="5238129"/>
                  <a:pt x="16842" y="5230685"/>
                  <a:pt x="12525" y="5223468"/>
                </a:cubicBezTo>
                <a:cubicBezTo>
                  <a:pt x="13966" y="5202031"/>
                  <a:pt x="20131" y="5196842"/>
                  <a:pt x="15322" y="5183258"/>
                </a:cubicBezTo>
                <a:cubicBezTo>
                  <a:pt x="25294" y="5171214"/>
                  <a:pt x="21488" y="5170502"/>
                  <a:pt x="18633" y="5164842"/>
                </a:cubicBezTo>
                <a:cubicBezTo>
                  <a:pt x="18565" y="5164573"/>
                  <a:pt x="18496" y="5164303"/>
                  <a:pt x="18428" y="5164034"/>
                </a:cubicBezTo>
                <a:lnTo>
                  <a:pt x="19854" y="5162388"/>
                </a:lnTo>
                <a:lnTo>
                  <a:pt x="20514" y="5158981"/>
                </a:lnTo>
                <a:lnTo>
                  <a:pt x="20089" y="5149681"/>
                </a:lnTo>
                <a:lnTo>
                  <a:pt x="19561" y="5146183"/>
                </a:lnTo>
                <a:cubicBezTo>
                  <a:pt x="19336" y="5143774"/>
                  <a:pt x="19361" y="5142173"/>
                  <a:pt x="19571" y="5141065"/>
                </a:cubicBezTo>
                <a:lnTo>
                  <a:pt x="19690" y="5140937"/>
                </a:lnTo>
                <a:cubicBezTo>
                  <a:pt x="19617" y="5139339"/>
                  <a:pt x="19544" y="5137742"/>
                  <a:pt x="19471" y="5136144"/>
                </a:cubicBezTo>
                <a:cubicBezTo>
                  <a:pt x="18832" y="5128055"/>
                  <a:pt x="17958" y="5120182"/>
                  <a:pt x="16918" y="5112689"/>
                </a:cubicBezTo>
                <a:cubicBezTo>
                  <a:pt x="23464" y="5106353"/>
                  <a:pt x="15733" y="5078666"/>
                  <a:pt x="28071" y="5081696"/>
                </a:cubicBezTo>
                <a:cubicBezTo>
                  <a:pt x="27036" y="5071588"/>
                  <a:pt x="21912" y="5065475"/>
                  <a:pt x="30005" y="5068879"/>
                </a:cubicBezTo>
                <a:cubicBezTo>
                  <a:pt x="29897" y="5065551"/>
                  <a:pt x="30585" y="5063501"/>
                  <a:pt x="31661" y="5062033"/>
                </a:cubicBezTo>
                <a:lnTo>
                  <a:pt x="32169" y="5061608"/>
                </a:lnTo>
                <a:lnTo>
                  <a:pt x="27436" y="5021480"/>
                </a:lnTo>
                <a:lnTo>
                  <a:pt x="26614" y="5013906"/>
                </a:lnTo>
                <a:lnTo>
                  <a:pt x="25056" y="5011767"/>
                </a:lnTo>
                <a:cubicBezTo>
                  <a:pt x="24110" y="5009457"/>
                  <a:pt x="23701" y="5006147"/>
                  <a:pt x="24513" y="5000592"/>
                </a:cubicBezTo>
                <a:lnTo>
                  <a:pt x="24951" y="4999307"/>
                </a:lnTo>
                <a:lnTo>
                  <a:pt x="22644" y="4990090"/>
                </a:lnTo>
                <a:cubicBezTo>
                  <a:pt x="21579" y="4987122"/>
                  <a:pt x="20222" y="4984494"/>
                  <a:pt x="18465" y="4982366"/>
                </a:cubicBezTo>
                <a:cubicBezTo>
                  <a:pt x="27858" y="4950984"/>
                  <a:pt x="19264" y="4921373"/>
                  <a:pt x="20888" y="4887310"/>
                </a:cubicBezTo>
                <a:cubicBezTo>
                  <a:pt x="17563" y="4848813"/>
                  <a:pt x="18386" y="4829570"/>
                  <a:pt x="15781" y="4807298"/>
                </a:cubicBezTo>
                <a:cubicBezTo>
                  <a:pt x="15634" y="4803627"/>
                  <a:pt x="14440" y="4773874"/>
                  <a:pt x="19649" y="4779990"/>
                </a:cubicBezTo>
                <a:cubicBezTo>
                  <a:pt x="18744" y="4746827"/>
                  <a:pt x="22869" y="4698305"/>
                  <a:pt x="21858" y="4664237"/>
                </a:cubicBezTo>
                <a:cubicBezTo>
                  <a:pt x="34232" y="4642340"/>
                  <a:pt x="11268" y="4621318"/>
                  <a:pt x="13583" y="4598607"/>
                </a:cubicBezTo>
                <a:cubicBezTo>
                  <a:pt x="2193" y="4604819"/>
                  <a:pt x="19974" y="4548010"/>
                  <a:pt x="7118" y="4546768"/>
                </a:cubicBezTo>
                <a:lnTo>
                  <a:pt x="14555" y="4522182"/>
                </a:lnTo>
                <a:lnTo>
                  <a:pt x="17290" y="4509768"/>
                </a:lnTo>
                <a:cubicBezTo>
                  <a:pt x="17884" y="4505118"/>
                  <a:pt x="18021" y="4500115"/>
                  <a:pt x="17421" y="4494586"/>
                </a:cubicBezTo>
                <a:cubicBezTo>
                  <a:pt x="12327" y="4480984"/>
                  <a:pt x="18571" y="4459805"/>
                  <a:pt x="18193" y="4440649"/>
                </a:cubicBezTo>
                <a:lnTo>
                  <a:pt x="16616" y="4431853"/>
                </a:lnTo>
                <a:lnTo>
                  <a:pt x="19246" y="4403141"/>
                </a:lnTo>
                <a:cubicBezTo>
                  <a:pt x="19372" y="4387638"/>
                  <a:pt x="19497" y="4372134"/>
                  <a:pt x="19623" y="4356631"/>
                </a:cubicBezTo>
                <a:cubicBezTo>
                  <a:pt x="19508" y="4349062"/>
                  <a:pt x="15847" y="4339045"/>
                  <a:pt x="20293" y="4339937"/>
                </a:cubicBezTo>
                <a:lnTo>
                  <a:pt x="18752" y="4331435"/>
                </a:lnTo>
                <a:cubicBezTo>
                  <a:pt x="19520" y="4328277"/>
                  <a:pt x="24070" y="4324711"/>
                  <a:pt x="24901" y="4320990"/>
                </a:cubicBezTo>
                <a:lnTo>
                  <a:pt x="23734" y="4309111"/>
                </a:lnTo>
                <a:cubicBezTo>
                  <a:pt x="24423" y="4299527"/>
                  <a:pt x="28090" y="4271878"/>
                  <a:pt x="29040" y="4263489"/>
                </a:cubicBezTo>
                <a:cubicBezTo>
                  <a:pt x="29169" y="4261918"/>
                  <a:pt x="29300" y="4260346"/>
                  <a:pt x="29429" y="4258775"/>
                </a:cubicBezTo>
                <a:lnTo>
                  <a:pt x="33702" y="4248512"/>
                </a:lnTo>
                <a:cubicBezTo>
                  <a:pt x="36933" y="4241044"/>
                  <a:pt x="39109" y="4235167"/>
                  <a:pt x="37356" y="4228644"/>
                </a:cubicBezTo>
                <a:cubicBezTo>
                  <a:pt x="41530" y="4217526"/>
                  <a:pt x="53227" y="4209759"/>
                  <a:pt x="50107" y="4193665"/>
                </a:cubicBezTo>
                <a:cubicBezTo>
                  <a:pt x="55406" y="4198550"/>
                  <a:pt x="50749" y="4175793"/>
                  <a:pt x="56192" y="4173105"/>
                </a:cubicBezTo>
                <a:cubicBezTo>
                  <a:pt x="60575" y="4171863"/>
                  <a:pt x="60184" y="4164671"/>
                  <a:pt x="61800" y="4159194"/>
                </a:cubicBezTo>
                <a:cubicBezTo>
                  <a:pt x="66276" y="4155290"/>
                  <a:pt x="70363" y="4127730"/>
                  <a:pt x="69720" y="4118135"/>
                </a:cubicBezTo>
                <a:cubicBezTo>
                  <a:pt x="65265" y="4091091"/>
                  <a:pt x="83289" y="4069336"/>
                  <a:pt x="80190" y="4047713"/>
                </a:cubicBezTo>
                <a:cubicBezTo>
                  <a:pt x="84682" y="4020435"/>
                  <a:pt x="92089" y="3998420"/>
                  <a:pt x="96666" y="3980780"/>
                </a:cubicBezTo>
                <a:cubicBezTo>
                  <a:pt x="98580" y="3977851"/>
                  <a:pt x="106155" y="3945259"/>
                  <a:pt x="107651" y="3941872"/>
                </a:cubicBezTo>
                <a:cubicBezTo>
                  <a:pt x="111761" y="3922504"/>
                  <a:pt x="112043" y="3930219"/>
                  <a:pt x="118444" y="3897465"/>
                </a:cubicBezTo>
                <a:cubicBezTo>
                  <a:pt x="124996" y="3869981"/>
                  <a:pt x="127657" y="3841768"/>
                  <a:pt x="134545" y="3811132"/>
                </a:cubicBezTo>
                <a:cubicBezTo>
                  <a:pt x="143817" y="3778601"/>
                  <a:pt x="141464" y="3759343"/>
                  <a:pt x="145381" y="3746540"/>
                </a:cubicBezTo>
                <a:cubicBezTo>
                  <a:pt x="156739" y="3719637"/>
                  <a:pt x="147664" y="3711291"/>
                  <a:pt x="146587" y="3670275"/>
                </a:cubicBezTo>
                <a:cubicBezTo>
                  <a:pt x="154134" y="3638754"/>
                  <a:pt x="151397" y="3605028"/>
                  <a:pt x="165690" y="3580981"/>
                </a:cubicBezTo>
                <a:cubicBezTo>
                  <a:pt x="164433" y="3577837"/>
                  <a:pt x="163639" y="3574469"/>
                  <a:pt x="163175" y="3570960"/>
                </a:cubicBezTo>
                <a:lnTo>
                  <a:pt x="162665" y="3560693"/>
                </a:lnTo>
                <a:lnTo>
                  <a:pt x="163299" y="3559743"/>
                </a:lnTo>
                <a:cubicBezTo>
                  <a:pt x="165039" y="3554949"/>
                  <a:pt x="165246" y="3551528"/>
                  <a:pt x="164777" y="3548721"/>
                </a:cubicBezTo>
                <a:lnTo>
                  <a:pt x="163708" y="3545693"/>
                </a:lnTo>
                <a:lnTo>
                  <a:pt x="164286" y="3537938"/>
                </a:lnTo>
                <a:cubicBezTo>
                  <a:pt x="164273" y="3532672"/>
                  <a:pt x="164261" y="3527407"/>
                  <a:pt x="164247" y="3522141"/>
                </a:cubicBezTo>
                <a:lnTo>
                  <a:pt x="165343" y="3519672"/>
                </a:lnTo>
                <a:lnTo>
                  <a:pt x="167001" y="3496604"/>
                </a:lnTo>
                <a:lnTo>
                  <a:pt x="167547" y="3496517"/>
                </a:lnTo>
                <a:cubicBezTo>
                  <a:pt x="168811" y="3495796"/>
                  <a:pt x="169814" y="3494272"/>
                  <a:pt x="170301" y="3491023"/>
                </a:cubicBezTo>
                <a:cubicBezTo>
                  <a:pt x="177219" y="3499391"/>
                  <a:pt x="173541" y="3490314"/>
                  <a:pt x="174371" y="3479998"/>
                </a:cubicBezTo>
                <a:cubicBezTo>
                  <a:pt x="185299" y="3490692"/>
                  <a:pt x="183023" y="3459350"/>
                  <a:pt x="190228" y="3457434"/>
                </a:cubicBezTo>
                <a:cubicBezTo>
                  <a:pt x="190591" y="3449617"/>
                  <a:pt x="191174" y="3441542"/>
                  <a:pt x="192016" y="3433411"/>
                </a:cubicBezTo>
                <a:lnTo>
                  <a:pt x="192663" y="3428691"/>
                </a:lnTo>
                <a:cubicBezTo>
                  <a:pt x="192706" y="3428676"/>
                  <a:pt x="192750" y="3428659"/>
                  <a:pt x="192793" y="3428643"/>
                </a:cubicBezTo>
                <a:cubicBezTo>
                  <a:pt x="193186" y="3427720"/>
                  <a:pt x="193494" y="3426206"/>
                  <a:pt x="193710" y="3423760"/>
                </a:cubicBezTo>
                <a:cubicBezTo>
                  <a:pt x="193753" y="3422535"/>
                  <a:pt x="193797" y="3421310"/>
                  <a:pt x="193839" y="3420085"/>
                </a:cubicBezTo>
                <a:lnTo>
                  <a:pt x="195094" y="3410930"/>
                </a:lnTo>
                <a:lnTo>
                  <a:pt x="196311" y="3408092"/>
                </a:lnTo>
                <a:lnTo>
                  <a:pt x="197928" y="3407419"/>
                </a:lnTo>
                <a:cubicBezTo>
                  <a:pt x="197912" y="3407119"/>
                  <a:pt x="197897" y="3406820"/>
                  <a:pt x="197881" y="3406520"/>
                </a:cubicBezTo>
                <a:cubicBezTo>
                  <a:pt x="196231" y="3399306"/>
                  <a:pt x="192821" y="3396220"/>
                  <a:pt x="204222" y="3391015"/>
                </a:cubicBezTo>
                <a:cubicBezTo>
                  <a:pt x="202162" y="3374996"/>
                  <a:pt x="208811" y="3373934"/>
                  <a:pt x="213950" y="3354361"/>
                </a:cubicBezTo>
                <a:cubicBezTo>
                  <a:pt x="211218" y="3344737"/>
                  <a:pt x="213619" y="3338360"/>
                  <a:pt x="217699" y="3332639"/>
                </a:cubicBezTo>
                <a:cubicBezTo>
                  <a:pt x="218717" y="3312409"/>
                  <a:pt x="225688" y="3295747"/>
                  <a:pt x="229963" y="3273935"/>
                </a:cubicBezTo>
                <a:cubicBezTo>
                  <a:pt x="228293" y="3248488"/>
                  <a:pt x="239257" y="3238943"/>
                  <a:pt x="243785" y="3215621"/>
                </a:cubicBezTo>
                <a:cubicBezTo>
                  <a:pt x="237893" y="3192522"/>
                  <a:pt x="253940" y="3201000"/>
                  <a:pt x="259175" y="3189909"/>
                </a:cubicBezTo>
                <a:lnTo>
                  <a:pt x="259988" y="3186579"/>
                </a:lnTo>
                <a:lnTo>
                  <a:pt x="259980" y="3177264"/>
                </a:lnTo>
                <a:lnTo>
                  <a:pt x="259609" y="3173723"/>
                </a:lnTo>
                <a:cubicBezTo>
                  <a:pt x="259490" y="3171299"/>
                  <a:pt x="259588" y="3169704"/>
                  <a:pt x="259848" y="3168622"/>
                </a:cubicBezTo>
                <a:lnTo>
                  <a:pt x="259971" y="3168508"/>
                </a:lnTo>
                <a:cubicBezTo>
                  <a:pt x="259969" y="3166907"/>
                  <a:pt x="259968" y="3165307"/>
                  <a:pt x="259966" y="3163706"/>
                </a:cubicBezTo>
                <a:cubicBezTo>
                  <a:pt x="259691" y="3155577"/>
                  <a:pt x="259171" y="3147642"/>
                  <a:pt x="258467" y="3140064"/>
                </a:cubicBezTo>
                <a:cubicBezTo>
                  <a:pt x="265286" y="3134408"/>
                  <a:pt x="258805" y="3106027"/>
                  <a:pt x="270990" y="3110288"/>
                </a:cubicBezTo>
                <a:cubicBezTo>
                  <a:pt x="270407" y="3100106"/>
                  <a:pt x="265565" y="3093497"/>
                  <a:pt x="273494" y="3097704"/>
                </a:cubicBezTo>
                <a:cubicBezTo>
                  <a:pt x="273534" y="3094376"/>
                  <a:pt x="274313" y="3092401"/>
                  <a:pt x="275456" y="3091047"/>
                </a:cubicBezTo>
                <a:lnTo>
                  <a:pt x="275980" y="3090672"/>
                </a:lnTo>
                <a:lnTo>
                  <a:pt x="274486" y="3068004"/>
                </a:lnTo>
                <a:lnTo>
                  <a:pt x="275226" y="3065087"/>
                </a:lnTo>
                <a:lnTo>
                  <a:pt x="273050" y="3050191"/>
                </a:lnTo>
                <a:cubicBezTo>
                  <a:pt x="272889" y="3047647"/>
                  <a:pt x="272728" y="3045103"/>
                  <a:pt x="272566" y="3042559"/>
                </a:cubicBezTo>
                <a:lnTo>
                  <a:pt x="271107" y="3040271"/>
                </a:lnTo>
                <a:cubicBezTo>
                  <a:pt x="270265" y="3037872"/>
                  <a:pt x="270006" y="3034528"/>
                  <a:pt x="271065" y="3029072"/>
                </a:cubicBezTo>
                <a:lnTo>
                  <a:pt x="271558" y="3027835"/>
                </a:lnTo>
                <a:cubicBezTo>
                  <a:pt x="270688" y="3024705"/>
                  <a:pt x="268559" y="2982922"/>
                  <a:pt x="268717" y="2964245"/>
                </a:cubicBezTo>
                <a:cubicBezTo>
                  <a:pt x="279502" y="2933904"/>
                  <a:pt x="269365" y="2949568"/>
                  <a:pt x="272511" y="2915772"/>
                </a:cubicBezTo>
                <a:cubicBezTo>
                  <a:pt x="272017" y="2877552"/>
                  <a:pt x="270125" y="2850992"/>
                  <a:pt x="270356" y="2825842"/>
                </a:cubicBezTo>
                <a:cubicBezTo>
                  <a:pt x="269433" y="2814032"/>
                  <a:pt x="268938" y="2727859"/>
                  <a:pt x="273897" y="2734957"/>
                </a:cubicBezTo>
                <a:cubicBezTo>
                  <a:pt x="264242" y="2698391"/>
                  <a:pt x="277769" y="2677127"/>
                  <a:pt x="274458" y="2636572"/>
                </a:cubicBezTo>
                <a:cubicBezTo>
                  <a:pt x="287792" y="2615986"/>
                  <a:pt x="275829" y="2626668"/>
                  <a:pt x="279157" y="2604260"/>
                </a:cubicBezTo>
                <a:cubicBezTo>
                  <a:pt x="279270" y="2587221"/>
                  <a:pt x="288019" y="2599786"/>
                  <a:pt x="288131" y="2582747"/>
                </a:cubicBezTo>
                <a:cubicBezTo>
                  <a:pt x="260352" y="2545890"/>
                  <a:pt x="290145" y="2525479"/>
                  <a:pt x="282516" y="2478755"/>
                </a:cubicBezTo>
                <a:lnTo>
                  <a:pt x="287359" y="2451804"/>
                </a:lnTo>
                <a:cubicBezTo>
                  <a:pt x="285426" y="2443087"/>
                  <a:pt x="285710" y="2414879"/>
                  <a:pt x="289577" y="2408801"/>
                </a:cubicBezTo>
                <a:cubicBezTo>
                  <a:pt x="290424" y="2402768"/>
                  <a:pt x="289064" y="2396183"/>
                  <a:pt x="293203" y="2392670"/>
                </a:cubicBezTo>
                <a:cubicBezTo>
                  <a:pt x="295637" y="2379564"/>
                  <a:pt x="301233" y="2349549"/>
                  <a:pt x="304183" y="2330165"/>
                </a:cubicBezTo>
                <a:cubicBezTo>
                  <a:pt x="298973" y="2319718"/>
                  <a:pt x="309550" y="2303314"/>
                  <a:pt x="310900" y="2276363"/>
                </a:cubicBezTo>
                <a:cubicBezTo>
                  <a:pt x="304874" y="2264930"/>
                  <a:pt x="311891" y="2258198"/>
                  <a:pt x="303909" y="2236310"/>
                </a:cubicBezTo>
                <a:cubicBezTo>
                  <a:pt x="304734" y="2235412"/>
                  <a:pt x="305502" y="2234293"/>
                  <a:pt x="306187" y="2232984"/>
                </a:cubicBezTo>
                <a:cubicBezTo>
                  <a:pt x="310170" y="2225381"/>
                  <a:pt x="310605" y="2213194"/>
                  <a:pt x="307158" y="2205763"/>
                </a:cubicBezTo>
                <a:cubicBezTo>
                  <a:pt x="296601" y="2170883"/>
                  <a:pt x="306474" y="2175442"/>
                  <a:pt x="304860" y="2145703"/>
                </a:cubicBezTo>
                <a:cubicBezTo>
                  <a:pt x="304314" y="2112090"/>
                  <a:pt x="314083" y="2134724"/>
                  <a:pt x="304273" y="2092533"/>
                </a:cubicBezTo>
                <a:cubicBezTo>
                  <a:pt x="308983" y="2088154"/>
                  <a:pt x="303590" y="2066396"/>
                  <a:pt x="301642" y="2057359"/>
                </a:cubicBezTo>
                <a:cubicBezTo>
                  <a:pt x="301720" y="2041038"/>
                  <a:pt x="313213" y="2032807"/>
                  <a:pt x="306736" y="2016105"/>
                </a:cubicBezTo>
                <a:cubicBezTo>
                  <a:pt x="312847" y="2019262"/>
                  <a:pt x="310007" y="1975377"/>
                  <a:pt x="316234" y="1983129"/>
                </a:cubicBezTo>
                <a:cubicBezTo>
                  <a:pt x="322177" y="1972692"/>
                  <a:pt x="313034" y="1967129"/>
                  <a:pt x="318238" y="1956745"/>
                </a:cubicBezTo>
                <a:cubicBezTo>
                  <a:pt x="319718" y="1944884"/>
                  <a:pt x="311423" y="1963350"/>
                  <a:pt x="311341" y="1950160"/>
                </a:cubicBezTo>
                <a:lnTo>
                  <a:pt x="323556" y="1879546"/>
                </a:lnTo>
                <a:cubicBezTo>
                  <a:pt x="320263" y="1869846"/>
                  <a:pt x="322312" y="1862247"/>
                  <a:pt x="326085" y="1854893"/>
                </a:cubicBezTo>
                <a:cubicBezTo>
                  <a:pt x="325955" y="1832625"/>
                  <a:pt x="332007" y="1812578"/>
                  <a:pt x="335058" y="1787684"/>
                </a:cubicBezTo>
                <a:cubicBezTo>
                  <a:pt x="331933" y="1760490"/>
                  <a:pt x="342400" y="1747069"/>
                  <a:pt x="345620" y="1720464"/>
                </a:cubicBezTo>
                <a:cubicBezTo>
                  <a:pt x="337355" y="1693643"/>
                  <a:pt x="360215" y="1703686"/>
                  <a:pt x="360760" y="1681196"/>
                </a:cubicBezTo>
                <a:cubicBezTo>
                  <a:pt x="353923" y="1644243"/>
                  <a:pt x="368449" y="1682451"/>
                  <a:pt x="368483" y="1625881"/>
                </a:cubicBezTo>
                <a:cubicBezTo>
                  <a:pt x="367181" y="1622619"/>
                  <a:pt x="369088" y="1615868"/>
                  <a:pt x="371077" y="1616704"/>
                </a:cubicBezTo>
                <a:cubicBezTo>
                  <a:pt x="371005" y="1604306"/>
                  <a:pt x="384453" y="1569256"/>
                  <a:pt x="383008" y="1551493"/>
                </a:cubicBezTo>
                <a:cubicBezTo>
                  <a:pt x="390598" y="1517303"/>
                  <a:pt x="381821" y="1500132"/>
                  <a:pt x="384834" y="1475233"/>
                </a:cubicBezTo>
                <a:cubicBezTo>
                  <a:pt x="393221" y="1446677"/>
                  <a:pt x="400498" y="1430031"/>
                  <a:pt x="418371" y="1380155"/>
                </a:cubicBezTo>
                <a:lnTo>
                  <a:pt x="469641" y="1210871"/>
                </a:lnTo>
                <a:cubicBezTo>
                  <a:pt x="507460" y="1148093"/>
                  <a:pt x="486915" y="1066841"/>
                  <a:pt x="489701" y="1028427"/>
                </a:cubicBezTo>
                <a:cubicBezTo>
                  <a:pt x="478454" y="1012506"/>
                  <a:pt x="490925" y="999600"/>
                  <a:pt x="486354" y="980383"/>
                </a:cubicBezTo>
                <a:cubicBezTo>
                  <a:pt x="483880" y="937629"/>
                  <a:pt x="471099" y="895192"/>
                  <a:pt x="479762" y="839699"/>
                </a:cubicBezTo>
                <a:cubicBezTo>
                  <a:pt x="444550" y="814685"/>
                  <a:pt x="465776" y="749644"/>
                  <a:pt x="445664" y="696545"/>
                </a:cubicBezTo>
                <a:cubicBezTo>
                  <a:pt x="441558" y="665722"/>
                  <a:pt x="459046" y="617297"/>
                  <a:pt x="440047" y="606615"/>
                </a:cubicBezTo>
                <a:cubicBezTo>
                  <a:pt x="451675" y="592509"/>
                  <a:pt x="432892" y="579307"/>
                  <a:pt x="431225" y="563889"/>
                </a:cubicBezTo>
                <a:cubicBezTo>
                  <a:pt x="438618" y="551582"/>
                  <a:pt x="432225" y="545475"/>
                  <a:pt x="430803" y="534294"/>
                </a:cubicBezTo>
                <a:cubicBezTo>
                  <a:pt x="435364" y="529230"/>
                  <a:pt x="435126" y="519767"/>
                  <a:pt x="429777" y="516548"/>
                </a:cubicBezTo>
                <a:cubicBezTo>
                  <a:pt x="417444" y="521116"/>
                  <a:pt x="423596" y="488251"/>
                  <a:pt x="415090" y="485808"/>
                </a:cubicBezTo>
                <a:cubicBezTo>
                  <a:pt x="413316" y="466733"/>
                  <a:pt x="424116" y="383903"/>
                  <a:pt x="410499" y="369873"/>
                </a:cubicBezTo>
                <a:cubicBezTo>
                  <a:pt x="404034" y="331308"/>
                  <a:pt x="425696" y="275570"/>
                  <a:pt x="425314" y="259180"/>
                </a:cubicBezTo>
                <a:cubicBezTo>
                  <a:pt x="450188" y="242918"/>
                  <a:pt x="384634" y="163766"/>
                  <a:pt x="383240" y="94173"/>
                </a:cubicBezTo>
                <a:cubicBezTo>
                  <a:pt x="385641" y="84795"/>
                  <a:pt x="385609" y="79782"/>
                  <a:pt x="379938" y="77267"/>
                </a:cubicBezTo>
                <a:cubicBezTo>
                  <a:pt x="378301" y="68220"/>
                  <a:pt x="376144" y="54774"/>
                  <a:pt x="373430" y="3885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2918611-2BBA-45C7-9815-E40FAF273C85}"/>
              </a:ext>
            </a:extLst>
          </p:cNvPr>
          <p:cNvSpPr>
            <a:spLocks noGrp="1"/>
          </p:cNvSpPr>
          <p:nvPr>
            <p:ph type="title"/>
          </p:nvPr>
        </p:nvSpPr>
        <p:spPr>
          <a:xfrm>
            <a:off x="5324135" y="316637"/>
            <a:ext cx="5771015" cy="1322887"/>
          </a:xfrm>
        </p:spPr>
        <p:txBody>
          <a:bodyPr>
            <a:normAutofit/>
          </a:bodyPr>
          <a:lstStyle/>
          <a:p>
            <a:r>
              <a:rPr lang="en-GB" sz="3600" dirty="0"/>
              <a:t>NANOTECHNOLOGY</a:t>
            </a:r>
          </a:p>
        </p:txBody>
      </p:sp>
      <p:pic>
        <p:nvPicPr>
          <p:cNvPr id="5" name="Content Placeholder 4" descr="A person in a lab coat&#10;&#10;Description automatically generated with medium confidence">
            <a:extLst>
              <a:ext uri="{FF2B5EF4-FFF2-40B4-BE49-F238E27FC236}">
                <a16:creationId xmlns:a16="http://schemas.microsoft.com/office/drawing/2014/main" id="{9B0AE5B7-73F1-4A70-B29F-0DAC2CF18954}"/>
              </a:ext>
            </a:extLst>
          </p:cNvPr>
          <p:cNvPicPr>
            <a:picLocks noChangeAspect="1"/>
          </p:cNvPicPr>
          <p:nvPr/>
        </p:nvPicPr>
        <p:blipFill rotWithShape="1">
          <a:blip r:embed="rId2">
            <a:extLst>
              <a:ext uri="{28A0092B-C50C-407E-A947-70E740481C1C}">
                <a14:useLocalDpi xmlns:a14="http://schemas.microsoft.com/office/drawing/2010/main" val="0"/>
              </a:ext>
            </a:extLst>
          </a:blip>
          <a:srcRect l="9271" r="180"/>
          <a:stretch/>
        </p:blipFill>
        <p:spPr>
          <a:xfrm>
            <a:off x="674427" y="695086"/>
            <a:ext cx="3720152" cy="5477923"/>
          </a:xfrm>
          <a:prstGeom prst="rect">
            <a:avLst/>
          </a:prstGeom>
        </p:spPr>
      </p:pic>
      <p:sp>
        <p:nvSpPr>
          <p:cNvPr id="15" name="Content Placeholder 8">
            <a:extLst>
              <a:ext uri="{FF2B5EF4-FFF2-40B4-BE49-F238E27FC236}">
                <a16:creationId xmlns:a16="http://schemas.microsoft.com/office/drawing/2014/main" id="{7CFFA890-90A7-484E-AC07-1E81B8B154AD}"/>
              </a:ext>
            </a:extLst>
          </p:cNvPr>
          <p:cNvSpPr>
            <a:spLocks noGrp="1"/>
          </p:cNvSpPr>
          <p:nvPr>
            <p:ph idx="1"/>
          </p:nvPr>
        </p:nvSpPr>
        <p:spPr>
          <a:xfrm>
            <a:off x="5324135" y="1956161"/>
            <a:ext cx="6489577" cy="4549095"/>
          </a:xfrm>
        </p:spPr>
        <p:txBody>
          <a:bodyPr>
            <a:normAutofit/>
          </a:bodyPr>
          <a:lstStyle/>
          <a:p>
            <a:r>
              <a:rPr lang="en-GB" sz="1800" dirty="0">
                <a:solidFill>
                  <a:srgbClr val="000000"/>
                </a:solidFill>
                <a:latin typeface="+mj-lt"/>
              </a:rPr>
              <a:t>A </a:t>
            </a:r>
            <a:r>
              <a:rPr lang="en-GB" sz="1800" b="0" i="0" u="none" strike="noStrike" baseline="0" dirty="0">
                <a:solidFill>
                  <a:srgbClr val="000000"/>
                </a:solidFill>
                <a:latin typeface="+mj-lt"/>
              </a:rPr>
              <a:t>branch of science that is concerned with working at the </a:t>
            </a:r>
            <a:r>
              <a:rPr lang="en-GB" sz="1800" b="0" i="0" u="none" strike="noStrike" baseline="0" dirty="0">
                <a:solidFill>
                  <a:schemeClr val="accent1">
                    <a:lumMod val="75000"/>
                  </a:schemeClr>
                </a:solidFill>
                <a:latin typeface="+mj-lt"/>
              </a:rPr>
              <a:t>nanoscale</a:t>
            </a:r>
            <a:r>
              <a:rPr lang="en-GB" sz="1800" b="0" i="0" u="none" strike="noStrike" baseline="0" dirty="0">
                <a:solidFill>
                  <a:srgbClr val="000000"/>
                </a:solidFill>
                <a:latin typeface="+mj-lt"/>
              </a:rPr>
              <a:t>, that is, materials that are around </a:t>
            </a:r>
            <a:r>
              <a:rPr lang="en-GB" sz="1800" b="0" i="0" u="none" strike="noStrike" baseline="0" dirty="0">
                <a:solidFill>
                  <a:schemeClr val="accent1">
                    <a:lumMod val="75000"/>
                  </a:schemeClr>
                </a:solidFill>
                <a:latin typeface="+mj-lt"/>
              </a:rPr>
              <a:t>1 to 100 nanometres</a:t>
            </a:r>
            <a:r>
              <a:rPr lang="en-GB" sz="1800" b="0" i="0" u="none" strike="noStrike" baseline="0" dirty="0">
                <a:solidFill>
                  <a:srgbClr val="000000"/>
                </a:solidFill>
                <a:latin typeface="+mj-lt"/>
              </a:rPr>
              <a:t>.</a:t>
            </a:r>
          </a:p>
          <a:p>
            <a:r>
              <a:rPr lang="en-GB" sz="1800" b="0" i="0" u="none" strike="noStrike" baseline="0" dirty="0">
                <a:solidFill>
                  <a:srgbClr val="000000"/>
                </a:solidFill>
                <a:latin typeface="+mj-lt"/>
              </a:rPr>
              <a:t>One nanometre is</a:t>
            </a:r>
            <a:r>
              <a:rPr lang="en-GB" sz="1800" b="0" i="0" u="none" strike="noStrike" baseline="0" dirty="0">
                <a:solidFill>
                  <a:schemeClr val="accent1">
                    <a:lumMod val="75000"/>
                  </a:schemeClr>
                </a:solidFill>
                <a:latin typeface="+mj-lt"/>
              </a:rPr>
              <a:t> one billionth of a metre</a:t>
            </a:r>
            <a:r>
              <a:rPr lang="en-GB" sz="1800" b="0" i="0" u="none" strike="noStrike" baseline="0" dirty="0">
                <a:solidFill>
                  <a:srgbClr val="000000"/>
                </a:solidFill>
                <a:latin typeface="+mj-lt"/>
              </a:rPr>
              <a:t>, which is unimaginably small – but these materials offer enormous potential for the development of a range of different technologies that could shape the world of the future. </a:t>
            </a:r>
          </a:p>
          <a:p>
            <a:r>
              <a:rPr lang="en-GB" sz="1800" b="0" i="0" u="none" strike="noStrike" baseline="0" dirty="0">
                <a:solidFill>
                  <a:srgbClr val="000000"/>
                </a:solidFill>
                <a:latin typeface="+mj-lt"/>
              </a:rPr>
              <a:t>For instance, </a:t>
            </a:r>
            <a:r>
              <a:rPr lang="en-GB" sz="1800" b="0" i="0" u="none" strike="noStrike" baseline="0" dirty="0">
                <a:solidFill>
                  <a:schemeClr val="accent1">
                    <a:lumMod val="75000"/>
                  </a:schemeClr>
                </a:solidFill>
                <a:latin typeface="+mj-lt"/>
              </a:rPr>
              <a:t>electronics</a:t>
            </a:r>
            <a:r>
              <a:rPr lang="en-GB" sz="1800" b="0" i="0" u="none" strike="noStrike" baseline="0" dirty="0">
                <a:solidFill>
                  <a:srgbClr val="000000"/>
                </a:solidFill>
                <a:latin typeface="+mj-lt"/>
              </a:rPr>
              <a:t> is increasingly reliant on </a:t>
            </a:r>
            <a:r>
              <a:rPr lang="en-GB" sz="1800" b="0" i="0" u="none" strike="noStrike" baseline="0" dirty="0">
                <a:solidFill>
                  <a:schemeClr val="accent1">
                    <a:lumMod val="75000"/>
                  </a:schemeClr>
                </a:solidFill>
                <a:latin typeface="+mj-lt"/>
              </a:rPr>
              <a:t>nanomaterials</a:t>
            </a:r>
            <a:r>
              <a:rPr lang="en-GB" sz="1800" b="0" i="0" u="none" strike="noStrike" baseline="0" dirty="0">
                <a:solidFill>
                  <a:srgbClr val="000000"/>
                </a:solidFill>
                <a:latin typeface="+mj-lt"/>
              </a:rPr>
              <a:t> and the rise of </a:t>
            </a:r>
            <a:r>
              <a:rPr lang="en-GB" sz="1800" b="0" i="0" u="none" strike="noStrike" baseline="0" dirty="0">
                <a:solidFill>
                  <a:schemeClr val="accent1">
                    <a:lumMod val="75000"/>
                  </a:schemeClr>
                </a:solidFill>
                <a:latin typeface="+mj-lt"/>
              </a:rPr>
              <a:t>2D</a:t>
            </a:r>
            <a:r>
              <a:rPr lang="en-GB" sz="1800" b="0" i="0" u="none" strike="noStrike" baseline="0" dirty="0">
                <a:solidFill>
                  <a:srgbClr val="000000"/>
                </a:solidFill>
                <a:latin typeface="+mj-lt"/>
              </a:rPr>
              <a:t> and </a:t>
            </a:r>
            <a:r>
              <a:rPr lang="en-GB" sz="1800" b="0" i="0" u="none" strike="noStrike" baseline="0" dirty="0">
                <a:solidFill>
                  <a:schemeClr val="accent1">
                    <a:lumMod val="75000"/>
                  </a:schemeClr>
                </a:solidFill>
                <a:latin typeface="+mj-lt"/>
              </a:rPr>
              <a:t>3D printing </a:t>
            </a:r>
            <a:r>
              <a:rPr lang="en-GB" sz="1800" b="0" i="0" u="none" strike="noStrike" baseline="0" dirty="0">
                <a:solidFill>
                  <a:srgbClr val="000000"/>
                </a:solidFill>
                <a:latin typeface="+mj-lt"/>
              </a:rPr>
              <a:t>has led to a need for researchers to invent and/or develop materials that are suitable to print electronics. </a:t>
            </a:r>
          </a:p>
          <a:p>
            <a:r>
              <a:rPr lang="en-GB" sz="1800" b="0" i="0" u="none" strike="noStrike" baseline="0" dirty="0">
                <a:solidFill>
                  <a:srgbClr val="000000"/>
                </a:solidFill>
                <a:latin typeface="+mj-lt"/>
              </a:rPr>
              <a:t>To print electronics, ink is needed – but not just any ink. These inks need to be </a:t>
            </a:r>
            <a:r>
              <a:rPr lang="en-GB" sz="1800" b="0" i="0" u="none" strike="noStrike" baseline="0" dirty="0">
                <a:solidFill>
                  <a:schemeClr val="accent1">
                    <a:lumMod val="75000"/>
                  </a:schemeClr>
                </a:solidFill>
                <a:latin typeface="+mj-lt"/>
              </a:rPr>
              <a:t>conducting</a:t>
            </a:r>
            <a:r>
              <a:rPr lang="en-GB" sz="1800" b="0" i="0" u="none" strike="noStrike" baseline="0" dirty="0">
                <a:solidFill>
                  <a:srgbClr val="000000"/>
                </a:solidFill>
                <a:latin typeface="+mj-lt"/>
              </a:rPr>
              <a:t>, </a:t>
            </a:r>
            <a:r>
              <a:rPr lang="en-GB" sz="1800" b="0" i="0" u="none" strike="noStrike" baseline="0" dirty="0">
                <a:solidFill>
                  <a:schemeClr val="accent1">
                    <a:lumMod val="75000"/>
                  </a:schemeClr>
                </a:solidFill>
                <a:latin typeface="+mj-lt"/>
              </a:rPr>
              <a:t>semi-conducting</a:t>
            </a:r>
            <a:r>
              <a:rPr lang="en-GB" sz="1800" b="0" i="0" u="none" strike="noStrike" baseline="0" dirty="0">
                <a:solidFill>
                  <a:srgbClr val="000000"/>
                </a:solidFill>
                <a:latin typeface="+mj-lt"/>
              </a:rPr>
              <a:t> or</a:t>
            </a:r>
            <a:r>
              <a:rPr lang="en-GB" sz="1800" b="0" i="0" u="none" strike="noStrike" baseline="0" dirty="0">
                <a:solidFill>
                  <a:schemeClr val="accent1">
                    <a:lumMod val="75000"/>
                  </a:schemeClr>
                </a:solidFill>
                <a:latin typeface="+mj-lt"/>
              </a:rPr>
              <a:t> insulating </a:t>
            </a:r>
            <a:r>
              <a:rPr lang="en-GB" sz="1800" b="0" i="0" u="none" strike="noStrike" baseline="0" dirty="0">
                <a:solidFill>
                  <a:srgbClr val="000000"/>
                </a:solidFill>
                <a:latin typeface="+mj-lt"/>
              </a:rPr>
              <a:t>(which is also known as </a:t>
            </a:r>
            <a:r>
              <a:rPr lang="en-GB" sz="1800" b="0" i="0" u="none" strike="noStrike" baseline="0" dirty="0">
                <a:solidFill>
                  <a:schemeClr val="accent1">
                    <a:lumMod val="75000"/>
                  </a:schemeClr>
                </a:solidFill>
                <a:latin typeface="+mj-lt"/>
              </a:rPr>
              <a:t>dielectric</a:t>
            </a:r>
            <a:r>
              <a:rPr lang="en-GB" sz="1800" b="0" i="0" u="none" strike="noStrike" baseline="0" dirty="0">
                <a:solidFill>
                  <a:srgbClr val="000000"/>
                </a:solidFill>
                <a:latin typeface="+mj-lt"/>
              </a:rPr>
              <a:t>). </a:t>
            </a:r>
          </a:p>
          <a:p>
            <a:endParaRPr lang="en-GB" sz="1800" b="0" i="0" u="none" strike="noStrike" baseline="0" dirty="0">
              <a:solidFill>
                <a:srgbClr val="000000"/>
              </a:solidFill>
              <a:latin typeface="Brandon Grotesque Regular"/>
            </a:endParaRPr>
          </a:p>
        </p:txBody>
      </p:sp>
      <p:sp>
        <p:nvSpPr>
          <p:cNvPr id="3" name="TextBox 2">
            <a:extLst>
              <a:ext uri="{FF2B5EF4-FFF2-40B4-BE49-F238E27FC236}">
                <a16:creationId xmlns:a16="http://schemas.microsoft.com/office/drawing/2014/main" id="{312905C1-DFED-421A-A586-14F7B3256FC0}"/>
              </a:ext>
            </a:extLst>
          </p:cNvPr>
          <p:cNvSpPr txBox="1"/>
          <p:nvPr/>
        </p:nvSpPr>
        <p:spPr>
          <a:xfrm>
            <a:off x="195309" y="6173009"/>
            <a:ext cx="4563122" cy="523220"/>
          </a:xfrm>
          <a:prstGeom prst="rect">
            <a:avLst/>
          </a:prstGeom>
          <a:noFill/>
        </p:spPr>
        <p:txBody>
          <a:bodyPr wrap="square" rtlCol="0">
            <a:spAutoFit/>
          </a:bodyPr>
          <a:lstStyle/>
          <a:p>
            <a:pPr algn="ctr"/>
            <a:r>
              <a:rPr lang="en-GB" sz="1400" b="0" i="1" u="none" strike="noStrike" baseline="0" dirty="0">
                <a:solidFill>
                  <a:srgbClr val="000000"/>
                </a:solidFill>
                <a:latin typeface="+mj-lt"/>
              </a:rPr>
              <a:t>Yashaswi preparing the nanomaterial ink in the wet chemistry lab in the CRANN centre, Trinity College Dublin.</a:t>
            </a:r>
            <a:endParaRPr lang="en-GB" sz="1400" dirty="0">
              <a:latin typeface="+mj-lt"/>
            </a:endParaRPr>
          </a:p>
        </p:txBody>
      </p:sp>
    </p:spTree>
    <p:extLst>
      <p:ext uri="{BB962C8B-B14F-4D97-AF65-F5344CB8AC3E}">
        <p14:creationId xmlns:p14="http://schemas.microsoft.com/office/powerpoint/2010/main" val="314947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1000"/>
                                        <p:tgtEl>
                                          <p:spTgt spid="15">
                                            <p:txEl>
                                              <p:pRg st="1" end="1"/>
                                            </p:txEl>
                                          </p:spTgt>
                                        </p:tgtEl>
                                      </p:cBhvr>
                                    </p:animEffect>
                                    <p:anim calcmode="lin" valueType="num">
                                      <p:cBhvr>
                                        <p:cTn id="15"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fade">
                                      <p:cBhvr>
                                        <p:cTn id="21" dur="1000"/>
                                        <p:tgtEl>
                                          <p:spTgt spid="15">
                                            <p:txEl>
                                              <p:pRg st="2" end="2"/>
                                            </p:txEl>
                                          </p:spTgt>
                                        </p:tgtEl>
                                      </p:cBhvr>
                                    </p:animEffect>
                                    <p:anim calcmode="lin" valueType="num">
                                      <p:cBhvr>
                                        <p:cTn id="22"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xEl>
                                              <p:pRg st="3" end="3"/>
                                            </p:txEl>
                                          </p:spTgt>
                                        </p:tgtEl>
                                        <p:attrNameLst>
                                          <p:attrName>style.visibility</p:attrName>
                                        </p:attrNameLst>
                                      </p:cBhvr>
                                      <p:to>
                                        <p:strVal val="visible"/>
                                      </p:to>
                                    </p:set>
                                    <p:animEffect transition="in" filter="fade">
                                      <p:cBhvr>
                                        <p:cTn id="28" dur="1000"/>
                                        <p:tgtEl>
                                          <p:spTgt spid="15">
                                            <p:txEl>
                                              <p:pRg st="3" end="3"/>
                                            </p:txEl>
                                          </p:spTgt>
                                        </p:tgtEl>
                                      </p:cBhvr>
                                    </p:animEffect>
                                    <p:anim calcmode="lin" valueType="num">
                                      <p:cBhvr>
                                        <p:cTn id="29"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6897DEB4-4A88-4293-A935-9B25506C1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FBE42BC3-6707-4CBF-9386-048B994A4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886" y="0"/>
            <a:ext cx="7538114" cy="6858000"/>
          </a:xfrm>
          <a:custGeom>
            <a:avLst/>
            <a:gdLst>
              <a:gd name="connsiteX0" fmla="*/ 366246 w 7538114"/>
              <a:gd name="connsiteY0" fmla="*/ 0 h 6858000"/>
              <a:gd name="connsiteX1" fmla="*/ 2830292 w 7538114"/>
              <a:gd name="connsiteY1" fmla="*/ 0 h 6858000"/>
              <a:gd name="connsiteX2" fmla="*/ 3903260 w 7538114"/>
              <a:gd name="connsiteY2" fmla="*/ 0 h 6858000"/>
              <a:gd name="connsiteX3" fmla="*/ 4597266 w 7538114"/>
              <a:gd name="connsiteY3" fmla="*/ 0 h 6858000"/>
              <a:gd name="connsiteX4" fmla="*/ 7192370 w 7538114"/>
              <a:gd name="connsiteY4" fmla="*/ 0 h 6858000"/>
              <a:gd name="connsiteX5" fmla="*/ 7538114 w 7538114"/>
              <a:gd name="connsiteY5" fmla="*/ 0 h 6858000"/>
              <a:gd name="connsiteX6" fmla="*/ 7538114 w 7538114"/>
              <a:gd name="connsiteY6" fmla="*/ 6858000 h 6858000"/>
              <a:gd name="connsiteX7" fmla="*/ 7192370 w 7538114"/>
              <a:gd name="connsiteY7" fmla="*/ 6858000 h 6858000"/>
              <a:gd name="connsiteX8" fmla="*/ 4597266 w 7538114"/>
              <a:gd name="connsiteY8" fmla="*/ 6858000 h 6858000"/>
              <a:gd name="connsiteX9" fmla="*/ 3903260 w 7538114"/>
              <a:gd name="connsiteY9" fmla="*/ 6858000 h 6858000"/>
              <a:gd name="connsiteX10" fmla="*/ 2830292 w 7538114"/>
              <a:gd name="connsiteY10" fmla="*/ 6858000 h 6858000"/>
              <a:gd name="connsiteX11" fmla="*/ 170314 w 7538114"/>
              <a:gd name="connsiteY11" fmla="*/ 6858000 h 6858000"/>
              <a:gd name="connsiteX12" fmla="*/ 170341 w 7538114"/>
              <a:gd name="connsiteY12" fmla="*/ 6857759 h 6858000"/>
              <a:gd name="connsiteX13" fmla="*/ 173485 w 7538114"/>
              <a:gd name="connsiteY13" fmla="*/ 6852129 h 6858000"/>
              <a:gd name="connsiteX14" fmla="*/ 167544 w 7538114"/>
              <a:gd name="connsiteY14" fmla="*/ 6830335 h 6858000"/>
              <a:gd name="connsiteX15" fmla="*/ 163472 w 7538114"/>
              <a:gd name="connsiteY15" fmla="*/ 6796707 h 6858000"/>
              <a:gd name="connsiteX16" fmla="*/ 160535 w 7538114"/>
              <a:gd name="connsiteY16" fmla="*/ 6780725 h 6858000"/>
              <a:gd name="connsiteX17" fmla="*/ 162318 w 7538114"/>
              <a:gd name="connsiteY17" fmla="*/ 6767829 h 6858000"/>
              <a:gd name="connsiteX18" fmla="*/ 162771 w 7538114"/>
              <a:gd name="connsiteY18" fmla="*/ 6694444 h 6858000"/>
              <a:gd name="connsiteX19" fmla="*/ 165604 w 7538114"/>
              <a:gd name="connsiteY19" fmla="*/ 6677569 h 6858000"/>
              <a:gd name="connsiteX20" fmla="*/ 171255 w 7538114"/>
              <a:gd name="connsiteY20" fmla="*/ 6669571 h 6858000"/>
              <a:gd name="connsiteX21" fmla="*/ 169240 w 7538114"/>
              <a:gd name="connsiteY21" fmla="*/ 6663304 h 6858000"/>
              <a:gd name="connsiteX22" fmla="*/ 169039 w 7538114"/>
              <a:gd name="connsiteY22" fmla="*/ 6618916 h 6858000"/>
              <a:gd name="connsiteX23" fmla="*/ 168392 w 7538114"/>
              <a:gd name="connsiteY23" fmla="*/ 6589960 h 6858000"/>
              <a:gd name="connsiteX24" fmla="*/ 160636 w 7538114"/>
              <a:gd name="connsiteY24" fmla="*/ 6588200 h 6858000"/>
              <a:gd name="connsiteX25" fmla="*/ 157872 w 7538114"/>
              <a:gd name="connsiteY25" fmla="*/ 6562416 h 6858000"/>
              <a:gd name="connsiteX26" fmla="*/ 162851 w 7538114"/>
              <a:gd name="connsiteY26" fmla="*/ 6534939 h 6858000"/>
              <a:gd name="connsiteX27" fmla="*/ 162153 w 7538114"/>
              <a:gd name="connsiteY27" fmla="*/ 6502552 h 6858000"/>
              <a:gd name="connsiteX28" fmla="*/ 161821 w 7538114"/>
              <a:gd name="connsiteY28" fmla="*/ 6483172 h 6858000"/>
              <a:gd name="connsiteX29" fmla="*/ 154586 w 7538114"/>
              <a:gd name="connsiteY29" fmla="*/ 6432309 h 6858000"/>
              <a:gd name="connsiteX30" fmla="*/ 127078 w 7538114"/>
              <a:gd name="connsiteY30" fmla="*/ 6349783 h 6858000"/>
              <a:gd name="connsiteX31" fmla="*/ 123181 w 7538114"/>
              <a:gd name="connsiteY31" fmla="*/ 6323872 h 6858000"/>
              <a:gd name="connsiteX32" fmla="*/ 124767 w 7538114"/>
              <a:gd name="connsiteY32" fmla="*/ 6319343 h 6858000"/>
              <a:gd name="connsiteX33" fmla="*/ 108246 w 7538114"/>
              <a:gd name="connsiteY33" fmla="*/ 6190348 h 6858000"/>
              <a:gd name="connsiteX34" fmla="*/ 107279 w 7538114"/>
              <a:gd name="connsiteY34" fmla="*/ 6167269 h 6858000"/>
              <a:gd name="connsiteX35" fmla="*/ 107883 w 7538114"/>
              <a:gd name="connsiteY35" fmla="*/ 6149986 h 6858000"/>
              <a:gd name="connsiteX36" fmla="*/ 102380 w 7538114"/>
              <a:gd name="connsiteY36" fmla="*/ 6108622 h 6858000"/>
              <a:gd name="connsiteX37" fmla="*/ 90314 w 7538114"/>
              <a:gd name="connsiteY37" fmla="*/ 6041155 h 6858000"/>
              <a:gd name="connsiteX38" fmla="*/ 88409 w 7538114"/>
              <a:gd name="connsiteY38" fmla="*/ 6026587 h 6858000"/>
              <a:gd name="connsiteX39" fmla="*/ 89403 w 7538114"/>
              <a:gd name="connsiteY39" fmla="*/ 6013265 h 6858000"/>
              <a:gd name="connsiteX40" fmla="*/ 91927 w 7538114"/>
              <a:gd name="connsiteY40" fmla="*/ 6009478 h 6858000"/>
              <a:gd name="connsiteX41" fmla="*/ 91302 w 7538114"/>
              <a:gd name="connsiteY41" fmla="*/ 6001336 h 6858000"/>
              <a:gd name="connsiteX42" fmla="*/ 91687 w 7538114"/>
              <a:gd name="connsiteY42" fmla="*/ 5999003 h 6858000"/>
              <a:gd name="connsiteX43" fmla="*/ 93336 w 7538114"/>
              <a:gd name="connsiteY43" fmla="*/ 5985795 h 6858000"/>
              <a:gd name="connsiteX44" fmla="*/ 83190 w 7538114"/>
              <a:gd name="connsiteY44" fmla="*/ 5961758 h 6858000"/>
              <a:gd name="connsiteX45" fmla="*/ 81952 w 7538114"/>
              <a:gd name="connsiteY45" fmla="*/ 5928761 h 6858000"/>
              <a:gd name="connsiteX46" fmla="*/ 67420 w 7538114"/>
              <a:gd name="connsiteY46" fmla="*/ 5787247 h 6858000"/>
              <a:gd name="connsiteX47" fmla="*/ 50760 w 7538114"/>
              <a:gd name="connsiteY47" fmla="*/ 5710700 h 6858000"/>
              <a:gd name="connsiteX48" fmla="*/ 42956 w 7538114"/>
              <a:gd name="connsiteY48" fmla="*/ 5641754 h 6858000"/>
              <a:gd name="connsiteX49" fmla="*/ 29695 w 7538114"/>
              <a:gd name="connsiteY49" fmla="*/ 5602326 h 6858000"/>
              <a:gd name="connsiteX50" fmla="*/ 18841 w 7538114"/>
              <a:gd name="connsiteY50" fmla="*/ 5570885 h 6858000"/>
              <a:gd name="connsiteX51" fmla="*/ 9977 w 7538114"/>
              <a:gd name="connsiteY51" fmla="*/ 5543492 h 6858000"/>
              <a:gd name="connsiteX52" fmla="*/ 5255 w 7538114"/>
              <a:gd name="connsiteY52" fmla="*/ 5531024 h 6858000"/>
              <a:gd name="connsiteX53" fmla="*/ 5447 w 7538114"/>
              <a:gd name="connsiteY53" fmla="*/ 5527845 h 6858000"/>
              <a:gd name="connsiteX54" fmla="*/ 0 w 7538114"/>
              <a:gd name="connsiteY54" fmla="*/ 5507724 h 6858000"/>
              <a:gd name="connsiteX55" fmla="*/ 435 w 7538114"/>
              <a:gd name="connsiteY55" fmla="*/ 5507045 h 6858000"/>
              <a:gd name="connsiteX56" fmla="*/ 1128 w 7538114"/>
              <a:gd name="connsiteY56" fmla="*/ 5499619 h 6858000"/>
              <a:gd name="connsiteX57" fmla="*/ 1291 w 7538114"/>
              <a:gd name="connsiteY57" fmla="*/ 5486342 h 6858000"/>
              <a:gd name="connsiteX58" fmla="*/ 7976 w 7538114"/>
              <a:gd name="connsiteY58" fmla="*/ 5450755 h 6858000"/>
              <a:gd name="connsiteX59" fmla="*/ 2355 w 7538114"/>
              <a:gd name="connsiteY59" fmla="*/ 5429732 h 6858000"/>
              <a:gd name="connsiteX60" fmla="*/ 1499 w 7538114"/>
              <a:gd name="connsiteY60" fmla="*/ 5370432 h 6858000"/>
              <a:gd name="connsiteX61" fmla="*/ 11483 w 7538114"/>
              <a:gd name="connsiteY61" fmla="*/ 5308330 h 6858000"/>
              <a:gd name="connsiteX62" fmla="*/ 12793 w 7538114"/>
              <a:gd name="connsiteY62" fmla="*/ 5246026 h 6858000"/>
              <a:gd name="connsiteX63" fmla="*/ 12525 w 7538114"/>
              <a:gd name="connsiteY63" fmla="*/ 5223468 h 6858000"/>
              <a:gd name="connsiteX64" fmla="*/ 15322 w 7538114"/>
              <a:gd name="connsiteY64" fmla="*/ 5183258 h 6858000"/>
              <a:gd name="connsiteX65" fmla="*/ 18633 w 7538114"/>
              <a:gd name="connsiteY65" fmla="*/ 5164842 h 6858000"/>
              <a:gd name="connsiteX66" fmla="*/ 18428 w 7538114"/>
              <a:gd name="connsiteY66" fmla="*/ 5164034 h 6858000"/>
              <a:gd name="connsiteX67" fmla="*/ 19854 w 7538114"/>
              <a:gd name="connsiteY67" fmla="*/ 5162388 h 6858000"/>
              <a:gd name="connsiteX68" fmla="*/ 20514 w 7538114"/>
              <a:gd name="connsiteY68" fmla="*/ 5158981 h 6858000"/>
              <a:gd name="connsiteX69" fmla="*/ 20089 w 7538114"/>
              <a:gd name="connsiteY69" fmla="*/ 5149681 h 6858000"/>
              <a:gd name="connsiteX70" fmla="*/ 19561 w 7538114"/>
              <a:gd name="connsiteY70" fmla="*/ 5146183 h 6858000"/>
              <a:gd name="connsiteX71" fmla="*/ 19571 w 7538114"/>
              <a:gd name="connsiteY71" fmla="*/ 5141065 h 6858000"/>
              <a:gd name="connsiteX72" fmla="*/ 19690 w 7538114"/>
              <a:gd name="connsiteY72" fmla="*/ 5140937 h 6858000"/>
              <a:gd name="connsiteX73" fmla="*/ 19471 w 7538114"/>
              <a:gd name="connsiteY73" fmla="*/ 5136144 h 6858000"/>
              <a:gd name="connsiteX74" fmla="*/ 16918 w 7538114"/>
              <a:gd name="connsiteY74" fmla="*/ 5112689 h 6858000"/>
              <a:gd name="connsiteX75" fmla="*/ 28071 w 7538114"/>
              <a:gd name="connsiteY75" fmla="*/ 5081696 h 6858000"/>
              <a:gd name="connsiteX76" fmla="*/ 30005 w 7538114"/>
              <a:gd name="connsiteY76" fmla="*/ 5068879 h 6858000"/>
              <a:gd name="connsiteX77" fmla="*/ 31661 w 7538114"/>
              <a:gd name="connsiteY77" fmla="*/ 5062033 h 6858000"/>
              <a:gd name="connsiteX78" fmla="*/ 32169 w 7538114"/>
              <a:gd name="connsiteY78" fmla="*/ 5061608 h 6858000"/>
              <a:gd name="connsiteX79" fmla="*/ 27436 w 7538114"/>
              <a:gd name="connsiteY79" fmla="*/ 5021480 h 6858000"/>
              <a:gd name="connsiteX80" fmla="*/ 26614 w 7538114"/>
              <a:gd name="connsiteY80" fmla="*/ 5013906 h 6858000"/>
              <a:gd name="connsiteX81" fmla="*/ 25056 w 7538114"/>
              <a:gd name="connsiteY81" fmla="*/ 5011767 h 6858000"/>
              <a:gd name="connsiteX82" fmla="*/ 24513 w 7538114"/>
              <a:gd name="connsiteY82" fmla="*/ 5000592 h 6858000"/>
              <a:gd name="connsiteX83" fmla="*/ 24951 w 7538114"/>
              <a:gd name="connsiteY83" fmla="*/ 4999307 h 6858000"/>
              <a:gd name="connsiteX84" fmla="*/ 22644 w 7538114"/>
              <a:gd name="connsiteY84" fmla="*/ 4990090 h 6858000"/>
              <a:gd name="connsiteX85" fmla="*/ 18465 w 7538114"/>
              <a:gd name="connsiteY85" fmla="*/ 4982366 h 6858000"/>
              <a:gd name="connsiteX86" fmla="*/ 20888 w 7538114"/>
              <a:gd name="connsiteY86" fmla="*/ 4887310 h 6858000"/>
              <a:gd name="connsiteX87" fmla="*/ 15781 w 7538114"/>
              <a:gd name="connsiteY87" fmla="*/ 4807298 h 6858000"/>
              <a:gd name="connsiteX88" fmla="*/ 19649 w 7538114"/>
              <a:gd name="connsiteY88" fmla="*/ 4779990 h 6858000"/>
              <a:gd name="connsiteX89" fmla="*/ 21858 w 7538114"/>
              <a:gd name="connsiteY89" fmla="*/ 4664237 h 6858000"/>
              <a:gd name="connsiteX90" fmla="*/ 13583 w 7538114"/>
              <a:gd name="connsiteY90" fmla="*/ 4598607 h 6858000"/>
              <a:gd name="connsiteX91" fmla="*/ 7118 w 7538114"/>
              <a:gd name="connsiteY91" fmla="*/ 4546768 h 6858000"/>
              <a:gd name="connsiteX92" fmla="*/ 14555 w 7538114"/>
              <a:gd name="connsiteY92" fmla="*/ 4522182 h 6858000"/>
              <a:gd name="connsiteX93" fmla="*/ 17290 w 7538114"/>
              <a:gd name="connsiteY93" fmla="*/ 4509768 h 6858000"/>
              <a:gd name="connsiteX94" fmla="*/ 17421 w 7538114"/>
              <a:gd name="connsiteY94" fmla="*/ 4494586 h 6858000"/>
              <a:gd name="connsiteX95" fmla="*/ 18193 w 7538114"/>
              <a:gd name="connsiteY95" fmla="*/ 4440649 h 6858000"/>
              <a:gd name="connsiteX96" fmla="*/ 16616 w 7538114"/>
              <a:gd name="connsiteY96" fmla="*/ 4431853 h 6858000"/>
              <a:gd name="connsiteX97" fmla="*/ 19246 w 7538114"/>
              <a:gd name="connsiteY97" fmla="*/ 4403141 h 6858000"/>
              <a:gd name="connsiteX98" fmla="*/ 19623 w 7538114"/>
              <a:gd name="connsiteY98" fmla="*/ 4356631 h 6858000"/>
              <a:gd name="connsiteX99" fmla="*/ 20293 w 7538114"/>
              <a:gd name="connsiteY99" fmla="*/ 4339937 h 6858000"/>
              <a:gd name="connsiteX100" fmla="*/ 18752 w 7538114"/>
              <a:gd name="connsiteY100" fmla="*/ 4331435 h 6858000"/>
              <a:gd name="connsiteX101" fmla="*/ 24901 w 7538114"/>
              <a:gd name="connsiteY101" fmla="*/ 4320990 h 6858000"/>
              <a:gd name="connsiteX102" fmla="*/ 23734 w 7538114"/>
              <a:gd name="connsiteY102" fmla="*/ 4309111 h 6858000"/>
              <a:gd name="connsiteX103" fmla="*/ 29040 w 7538114"/>
              <a:gd name="connsiteY103" fmla="*/ 4263489 h 6858000"/>
              <a:gd name="connsiteX104" fmla="*/ 29429 w 7538114"/>
              <a:gd name="connsiteY104" fmla="*/ 4258775 h 6858000"/>
              <a:gd name="connsiteX105" fmla="*/ 33702 w 7538114"/>
              <a:gd name="connsiteY105" fmla="*/ 4248512 h 6858000"/>
              <a:gd name="connsiteX106" fmla="*/ 37356 w 7538114"/>
              <a:gd name="connsiteY106" fmla="*/ 4228644 h 6858000"/>
              <a:gd name="connsiteX107" fmla="*/ 50107 w 7538114"/>
              <a:gd name="connsiteY107" fmla="*/ 4193665 h 6858000"/>
              <a:gd name="connsiteX108" fmla="*/ 56192 w 7538114"/>
              <a:gd name="connsiteY108" fmla="*/ 4173105 h 6858000"/>
              <a:gd name="connsiteX109" fmla="*/ 61800 w 7538114"/>
              <a:gd name="connsiteY109" fmla="*/ 4159194 h 6858000"/>
              <a:gd name="connsiteX110" fmla="*/ 69720 w 7538114"/>
              <a:gd name="connsiteY110" fmla="*/ 4118135 h 6858000"/>
              <a:gd name="connsiteX111" fmla="*/ 80190 w 7538114"/>
              <a:gd name="connsiteY111" fmla="*/ 4047713 h 6858000"/>
              <a:gd name="connsiteX112" fmla="*/ 96666 w 7538114"/>
              <a:gd name="connsiteY112" fmla="*/ 3980780 h 6858000"/>
              <a:gd name="connsiteX113" fmla="*/ 107651 w 7538114"/>
              <a:gd name="connsiteY113" fmla="*/ 3941872 h 6858000"/>
              <a:gd name="connsiteX114" fmla="*/ 118444 w 7538114"/>
              <a:gd name="connsiteY114" fmla="*/ 3897465 h 6858000"/>
              <a:gd name="connsiteX115" fmla="*/ 134545 w 7538114"/>
              <a:gd name="connsiteY115" fmla="*/ 3811132 h 6858000"/>
              <a:gd name="connsiteX116" fmla="*/ 145381 w 7538114"/>
              <a:gd name="connsiteY116" fmla="*/ 3746540 h 6858000"/>
              <a:gd name="connsiteX117" fmla="*/ 146587 w 7538114"/>
              <a:gd name="connsiteY117" fmla="*/ 3670275 h 6858000"/>
              <a:gd name="connsiteX118" fmla="*/ 165690 w 7538114"/>
              <a:gd name="connsiteY118" fmla="*/ 3580981 h 6858000"/>
              <a:gd name="connsiteX119" fmla="*/ 163175 w 7538114"/>
              <a:gd name="connsiteY119" fmla="*/ 3570960 h 6858000"/>
              <a:gd name="connsiteX120" fmla="*/ 162665 w 7538114"/>
              <a:gd name="connsiteY120" fmla="*/ 3560693 h 6858000"/>
              <a:gd name="connsiteX121" fmla="*/ 163299 w 7538114"/>
              <a:gd name="connsiteY121" fmla="*/ 3559743 h 6858000"/>
              <a:gd name="connsiteX122" fmla="*/ 164777 w 7538114"/>
              <a:gd name="connsiteY122" fmla="*/ 3548721 h 6858000"/>
              <a:gd name="connsiteX123" fmla="*/ 163708 w 7538114"/>
              <a:gd name="connsiteY123" fmla="*/ 3545693 h 6858000"/>
              <a:gd name="connsiteX124" fmla="*/ 164286 w 7538114"/>
              <a:gd name="connsiteY124" fmla="*/ 3537938 h 6858000"/>
              <a:gd name="connsiteX125" fmla="*/ 164247 w 7538114"/>
              <a:gd name="connsiteY125" fmla="*/ 3522141 h 6858000"/>
              <a:gd name="connsiteX126" fmla="*/ 165343 w 7538114"/>
              <a:gd name="connsiteY126" fmla="*/ 3519672 h 6858000"/>
              <a:gd name="connsiteX127" fmla="*/ 167001 w 7538114"/>
              <a:gd name="connsiteY127" fmla="*/ 3496604 h 6858000"/>
              <a:gd name="connsiteX128" fmla="*/ 167547 w 7538114"/>
              <a:gd name="connsiteY128" fmla="*/ 3496517 h 6858000"/>
              <a:gd name="connsiteX129" fmla="*/ 170301 w 7538114"/>
              <a:gd name="connsiteY129" fmla="*/ 3491023 h 6858000"/>
              <a:gd name="connsiteX130" fmla="*/ 174371 w 7538114"/>
              <a:gd name="connsiteY130" fmla="*/ 3479998 h 6858000"/>
              <a:gd name="connsiteX131" fmla="*/ 190228 w 7538114"/>
              <a:gd name="connsiteY131" fmla="*/ 3457434 h 6858000"/>
              <a:gd name="connsiteX132" fmla="*/ 192016 w 7538114"/>
              <a:gd name="connsiteY132" fmla="*/ 3433411 h 6858000"/>
              <a:gd name="connsiteX133" fmla="*/ 192663 w 7538114"/>
              <a:gd name="connsiteY133" fmla="*/ 3428691 h 6858000"/>
              <a:gd name="connsiteX134" fmla="*/ 192793 w 7538114"/>
              <a:gd name="connsiteY134" fmla="*/ 3428643 h 6858000"/>
              <a:gd name="connsiteX135" fmla="*/ 193710 w 7538114"/>
              <a:gd name="connsiteY135" fmla="*/ 3423760 h 6858000"/>
              <a:gd name="connsiteX136" fmla="*/ 193839 w 7538114"/>
              <a:gd name="connsiteY136" fmla="*/ 3420085 h 6858000"/>
              <a:gd name="connsiteX137" fmla="*/ 195094 w 7538114"/>
              <a:gd name="connsiteY137" fmla="*/ 3410930 h 6858000"/>
              <a:gd name="connsiteX138" fmla="*/ 196311 w 7538114"/>
              <a:gd name="connsiteY138" fmla="*/ 3408092 h 6858000"/>
              <a:gd name="connsiteX139" fmla="*/ 197928 w 7538114"/>
              <a:gd name="connsiteY139" fmla="*/ 3407419 h 6858000"/>
              <a:gd name="connsiteX140" fmla="*/ 197881 w 7538114"/>
              <a:gd name="connsiteY140" fmla="*/ 3406520 h 6858000"/>
              <a:gd name="connsiteX141" fmla="*/ 204222 w 7538114"/>
              <a:gd name="connsiteY141" fmla="*/ 3391015 h 6858000"/>
              <a:gd name="connsiteX142" fmla="*/ 213950 w 7538114"/>
              <a:gd name="connsiteY142" fmla="*/ 3354361 h 6858000"/>
              <a:gd name="connsiteX143" fmla="*/ 217699 w 7538114"/>
              <a:gd name="connsiteY143" fmla="*/ 3332639 h 6858000"/>
              <a:gd name="connsiteX144" fmla="*/ 229963 w 7538114"/>
              <a:gd name="connsiteY144" fmla="*/ 3273935 h 6858000"/>
              <a:gd name="connsiteX145" fmla="*/ 243785 w 7538114"/>
              <a:gd name="connsiteY145" fmla="*/ 3215621 h 6858000"/>
              <a:gd name="connsiteX146" fmla="*/ 259175 w 7538114"/>
              <a:gd name="connsiteY146" fmla="*/ 3189909 h 6858000"/>
              <a:gd name="connsiteX147" fmla="*/ 259988 w 7538114"/>
              <a:gd name="connsiteY147" fmla="*/ 3186579 h 6858000"/>
              <a:gd name="connsiteX148" fmla="*/ 259980 w 7538114"/>
              <a:gd name="connsiteY148" fmla="*/ 3177264 h 6858000"/>
              <a:gd name="connsiteX149" fmla="*/ 259609 w 7538114"/>
              <a:gd name="connsiteY149" fmla="*/ 3173723 h 6858000"/>
              <a:gd name="connsiteX150" fmla="*/ 259848 w 7538114"/>
              <a:gd name="connsiteY150" fmla="*/ 3168622 h 6858000"/>
              <a:gd name="connsiteX151" fmla="*/ 259971 w 7538114"/>
              <a:gd name="connsiteY151" fmla="*/ 3168508 h 6858000"/>
              <a:gd name="connsiteX152" fmla="*/ 259966 w 7538114"/>
              <a:gd name="connsiteY152" fmla="*/ 3163706 h 6858000"/>
              <a:gd name="connsiteX153" fmla="*/ 258467 w 7538114"/>
              <a:gd name="connsiteY153" fmla="*/ 3140064 h 6858000"/>
              <a:gd name="connsiteX154" fmla="*/ 270990 w 7538114"/>
              <a:gd name="connsiteY154" fmla="*/ 3110288 h 6858000"/>
              <a:gd name="connsiteX155" fmla="*/ 273494 w 7538114"/>
              <a:gd name="connsiteY155" fmla="*/ 3097704 h 6858000"/>
              <a:gd name="connsiteX156" fmla="*/ 275456 w 7538114"/>
              <a:gd name="connsiteY156" fmla="*/ 3091047 h 6858000"/>
              <a:gd name="connsiteX157" fmla="*/ 275980 w 7538114"/>
              <a:gd name="connsiteY157" fmla="*/ 3090672 h 6858000"/>
              <a:gd name="connsiteX158" fmla="*/ 274486 w 7538114"/>
              <a:gd name="connsiteY158" fmla="*/ 3068004 h 6858000"/>
              <a:gd name="connsiteX159" fmla="*/ 275226 w 7538114"/>
              <a:gd name="connsiteY159" fmla="*/ 3065087 h 6858000"/>
              <a:gd name="connsiteX160" fmla="*/ 273050 w 7538114"/>
              <a:gd name="connsiteY160" fmla="*/ 3050191 h 6858000"/>
              <a:gd name="connsiteX161" fmla="*/ 272566 w 7538114"/>
              <a:gd name="connsiteY161" fmla="*/ 3042559 h 6858000"/>
              <a:gd name="connsiteX162" fmla="*/ 271107 w 7538114"/>
              <a:gd name="connsiteY162" fmla="*/ 3040271 h 6858000"/>
              <a:gd name="connsiteX163" fmla="*/ 271065 w 7538114"/>
              <a:gd name="connsiteY163" fmla="*/ 3029072 h 6858000"/>
              <a:gd name="connsiteX164" fmla="*/ 271558 w 7538114"/>
              <a:gd name="connsiteY164" fmla="*/ 3027835 h 6858000"/>
              <a:gd name="connsiteX165" fmla="*/ 268717 w 7538114"/>
              <a:gd name="connsiteY165" fmla="*/ 2964245 h 6858000"/>
              <a:gd name="connsiteX166" fmla="*/ 272511 w 7538114"/>
              <a:gd name="connsiteY166" fmla="*/ 2915772 h 6858000"/>
              <a:gd name="connsiteX167" fmla="*/ 270356 w 7538114"/>
              <a:gd name="connsiteY167" fmla="*/ 2825842 h 6858000"/>
              <a:gd name="connsiteX168" fmla="*/ 273897 w 7538114"/>
              <a:gd name="connsiteY168" fmla="*/ 2734957 h 6858000"/>
              <a:gd name="connsiteX169" fmla="*/ 274458 w 7538114"/>
              <a:gd name="connsiteY169" fmla="*/ 2636572 h 6858000"/>
              <a:gd name="connsiteX170" fmla="*/ 279157 w 7538114"/>
              <a:gd name="connsiteY170" fmla="*/ 2604260 h 6858000"/>
              <a:gd name="connsiteX171" fmla="*/ 288131 w 7538114"/>
              <a:gd name="connsiteY171" fmla="*/ 2582747 h 6858000"/>
              <a:gd name="connsiteX172" fmla="*/ 282516 w 7538114"/>
              <a:gd name="connsiteY172" fmla="*/ 2478755 h 6858000"/>
              <a:gd name="connsiteX173" fmla="*/ 287359 w 7538114"/>
              <a:gd name="connsiteY173" fmla="*/ 2451804 h 6858000"/>
              <a:gd name="connsiteX174" fmla="*/ 289577 w 7538114"/>
              <a:gd name="connsiteY174" fmla="*/ 2408801 h 6858000"/>
              <a:gd name="connsiteX175" fmla="*/ 293203 w 7538114"/>
              <a:gd name="connsiteY175" fmla="*/ 2392670 h 6858000"/>
              <a:gd name="connsiteX176" fmla="*/ 304183 w 7538114"/>
              <a:gd name="connsiteY176" fmla="*/ 2330165 h 6858000"/>
              <a:gd name="connsiteX177" fmla="*/ 310900 w 7538114"/>
              <a:gd name="connsiteY177" fmla="*/ 2276363 h 6858000"/>
              <a:gd name="connsiteX178" fmla="*/ 303909 w 7538114"/>
              <a:gd name="connsiteY178" fmla="*/ 2236310 h 6858000"/>
              <a:gd name="connsiteX179" fmla="*/ 306187 w 7538114"/>
              <a:gd name="connsiteY179" fmla="*/ 2232984 h 6858000"/>
              <a:gd name="connsiteX180" fmla="*/ 307158 w 7538114"/>
              <a:gd name="connsiteY180" fmla="*/ 2205763 h 6858000"/>
              <a:gd name="connsiteX181" fmla="*/ 304860 w 7538114"/>
              <a:gd name="connsiteY181" fmla="*/ 2145703 h 6858000"/>
              <a:gd name="connsiteX182" fmla="*/ 304273 w 7538114"/>
              <a:gd name="connsiteY182" fmla="*/ 2092533 h 6858000"/>
              <a:gd name="connsiteX183" fmla="*/ 301642 w 7538114"/>
              <a:gd name="connsiteY183" fmla="*/ 2057359 h 6858000"/>
              <a:gd name="connsiteX184" fmla="*/ 306736 w 7538114"/>
              <a:gd name="connsiteY184" fmla="*/ 2016105 h 6858000"/>
              <a:gd name="connsiteX185" fmla="*/ 316234 w 7538114"/>
              <a:gd name="connsiteY185" fmla="*/ 1983129 h 6858000"/>
              <a:gd name="connsiteX186" fmla="*/ 318238 w 7538114"/>
              <a:gd name="connsiteY186" fmla="*/ 1956745 h 6858000"/>
              <a:gd name="connsiteX187" fmla="*/ 311341 w 7538114"/>
              <a:gd name="connsiteY187" fmla="*/ 1950160 h 6858000"/>
              <a:gd name="connsiteX188" fmla="*/ 323556 w 7538114"/>
              <a:gd name="connsiteY188" fmla="*/ 1879546 h 6858000"/>
              <a:gd name="connsiteX189" fmla="*/ 326085 w 7538114"/>
              <a:gd name="connsiteY189" fmla="*/ 1854893 h 6858000"/>
              <a:gd name="connsiteX190" fmla="*/ 335058 w 7538114"/>
              <a:gd name="connsiteY190" fmla="*/ 1787684 h 6858000"/>
              <a:gd name="connsiteX191" fmla="*/ 345620 w 7538114"/>
              <a:gd name="connsiteY191" fmla="*/ 1720464 h 6858000"/>
              <a:gd name="connsiteX192" fmla="*/ 360760 w 7538114"/>
              <a:gd name="connsiteY192" fmla="*/ 1681196 h 6858000"/>
              <a:gd name="connsiteX193" fmla="*/ 368483 w 7538114"/>
              <a:gd name="connsiteY193" fmla="*/ 1625881 h 6858000"/>
              <a:gd name="connsiteX194" fmla="*/ 371077 w 7538114"/>
              <a:gd name="connsiteY194" fmla="*/ 1616704 h 6858000"/>
              <a:gd name="connsiteX195" fmla="*/ 383008 w 7538114"/>
              <a:gd name="connsiteY195" fmla="*/ 1551493 h 6858000"/>
              <a:gd name="connsiteX196" fmla="*/ 384834 w 7538114"/>
              <a:gd name="connsiteY196" fmla="*/ 1475233 h 6858000"/>
              <a:gd name="connsiteX197" fmla="*/ 418371 w 7538114"/>
              <a:gd name="connsiteY197" fmla="*/ 1380155 h 6858000"/>
              <a:gd name="connsiteX198" fmla="*/ 469641 w 7538114"/>
              <a:gd name="connsiteY198" fmla="*/ 1210871 h 6858000"/>
              <a:gd name="connsiteX199" fmla="*/ 489701 w 7538114"/>
              <a:gd name="connsiteY199" fmla="*/ 1028427 h 6858000"/>
              <a:gd name="connsiteX200" fmla="*/ 486354 w 7538114"/>
              <a:gd name="connsiteY200" fmla="*/ 980383 h 6858000"/>
              <a:gd name="connsiteX201" fmla="*/ 479762 w 7538114"/>
              <a:gd name="connsiteY201" fmla="*/ 839699 h 6858000"/>
              <a:gd name="connsiteX202" fmla="*/ 445664 w 7538114"/>
              <a:gd name="connsiteY202" fmla="*/ 696545 h 6858000"/>
              <a:gd name="connsiteX203" fmla="*/ 440047 w 7538114"/>
              <a:gd name="connsiteY203" fmla="*/ 606615 h 6858000"/>
              <a:gd name="connsiteX204" fmla="*/ 431225 w 7538114"/>
              <a:gd name="connsiteY204" fmla="*/ 563889 h 6858000"/>
              <a:gd name="connsiteX205" fmla="*/ 430803 w 7538114"/>
              <a:gd name="connsiteY205" fmla="*/ 534294 h 6858000"/>
              <a:gd name="connsiteX206" fmla="*/ 429777 w 7538114"/>
              <a:gd name="connsiteY206" fmla="*/ 516548 h 6858000"/>
              <a:gd name="connsiteX207" fmla="*/ 415090 w 7538114"/>
              <a:gd name="connsiteY207" fmla="*/ 485808 h 6858000"/>
              <a:gd name="connsiteX208" fmla="*/ 410499 w 7538114"/>
              <a:gd name="connsiteY208" fmla="*/ 369873 h 6858000"/>
              <a:gd name="connsiteX209" fmla="*/ 425314 w 7538114"/>
              <a:gd name="connsiteY209" fmla="*/ 259180 h 6858000"/>
              <a:gd name="connsiteX210" fmla="*/ 383240 w 7538114"/>
              <a:gd name="connsiteY210" fmla="*/ 94173 h 6858000"/>
              <a:gd name="connsiteX211" fmla="*/ 379938 w 7538114"/>
              <a:gd name="connsiteY211" fmla="*/ 77267 h 6858000"/>
              <a:gd name="connsiteX212" fmla="*/ 373430 w 7538114"/>
              <a:gd name="connsiteY212" fmla="*/ 388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538114" h="6858000">
                <a:moveTo>
                  <a:pt x="366246" y="0"/>
                </a:moveTo>
                <a:lnTo>
                  <a:pt x="2830292" y="0"/>
                </a:lnTo>
                <a:lnTo>
                  <a:pt x="3903260" y="0"/>
                </a:lnTo>
                <a:lnTo>
                  <a:pt x="4597266" y="0"/>
                </a:lnTo>
                <a:lnTo>
                  <a:pt x="7192370" y="0"/>
                </a:lnTo>
                <a:lnTo>
                  <a:pt x="7538114" y="0"/>
                </a:lnTo>
                <a:lnTo>
                  <a:pt x="7538114" y="6858000"/>
                </a:lnTo>
                <a:lnTo>
                  <a:pt x="7192370" y="6858000"/>
                </a:lnTo>
                <a:lnTo>
                  <a:pt x="4597266" y="6858000"/>
                </a:lnTo>
                <a:lnTo>
                  <a:pt x="3903260" y="6858000"/>
                </a:lnTo>
                <a:lnTo>
                  <a:pt x="2830292" y="6858000"/>
                </a:lnTo>
                <a:lnTo>
                  <a:pt x="170314" y="6858000"/>
                </a:lnTo>
                <a:cubicBezTo>
                  <a:pt x="170323" y="6857920"/>
                  <a:pt x="170332" y="6857839"/>
                  <a:pt x="170341" y="6857759"/>
                </a:cubicBezTo>
                <a:lnTo>
                  <a:pt x="173485" y="6852129"/>
                </a:lnTo>
                <a:lnTo>
                  <a:pt x="167544" y="6830335"/>
                </a:lnTo>
                <a:cubicBezTo>
                  <a:pt x="165474" y="6819600"/>
                  <a:pt x="164100" y="6808301"/>
                  <a:pt x="163472" y="6796707"/>
                </a:cubicBezTo>
                <a:cubicBezTo>
                  <a:pt x="167658" y="6794106"/>
                  <a:pt x="161711" y="6785006"/>
                  <a:pt x="160535" y="6780725"/>
                </a:cubicBezTo>
                <a:cubicBezTo>
                  <a:pt x="163268" y="6780680"/>
                  <a:pt x="164578" y="6771195"/>
                  <a:pt x="162318" y="6767829"/>
                </a:cubicBezTo>
                <a:cubicBezTo>
                  <a:pt x="152545" y="6697090"/>
                  <a:pt x="178083" y="6736894"/>
                  <a:pt x="162771" y="6694444"/>
                </a:cubicBezTo>
                <a:cubicBezTo>
                  <a:pt x="161971" y="6687342"/>
                  <a:pt x="163342" y="6682014"/>
                  <a:pt x="165604" y="6677569"/>
                </a:cubicBezTo>
                <a:lnTo>
                  <a:pt x="171255" y="6669571"/>
                </a:lnTo>
                <a:lnTo>
                  <a:pt x="169240" y="6663304"/>
                </a:lnTo>
                <a:cubicBezTo>
                  <a:pt x="169082" y="6639651"/>
                  <a:pt x="174873" y="6632678"/>
                  <a:pt x="169039" y="6618916"/>
                </a:cubicBezTo>
                <a:cubicBezTo>
                  <a:pt x="181164" y="6598580"/>
                  <a:pt x="170248" y="6605428"/>
                  <a:pt x="168392" y="6589960"/>
                </a:cubicBezTo>
                <a:cubicBezTo>
                  <a:pt x="165975" y="6577758"/>
                  <a:pt x="161323" y="6600160"/>
                  <a:pt x="160636" y="6588200"/>
                </a:cubicBezTo>
                <a:cubicBezTo>
                  <a:pt x="163766" y="6575263"/>
                  <a:pt x="154044" y="6575871"/>
                  <a:pt x="157872" y="6562416"/>
                </a:cubicBezTo>
                <a:cubicBezTo>
                  <a:pt x="165196" y="6565685"/>
                  <a:pt x="156453" y="6535866"/>
                  <a:pt x="162851" y="6534939"/>
                </a:cubicBezTo>
                <a:cubicBezTo>
                  <a:pt x="153702" y="6523511"/>
                  <a:pt x="164973" y="6517769"/>
                  <a:pt x="162153" y="6502552"/>
                </a:cubicBezTo>
                <a:cubicBezTo>
                  <a:pt x="158692" y="6495386"/>
                  <a:pt x="158098" y="6490216"/>
                  <a:pt x="161821" y="6483172"/>
                </a:cubicBezTo>
                <a:cubicBezTo>
                  <a:pt x="144969" y="6450162"/>
                  <a:pt x="161066" y="6463202"/>
                  <a:pt x="154586" y="6432309"/>
                </a:cubicBezTo>
                <a:cubicBezTo>
                  <a:pt x="147771" y="6405695"/>
                  <a:pt x="143349" y="6375524"/>
                  <a:pt x="127078" y="6349783"/>
                </a:cubicBezTo>
                <a:cubicBezTo>
                  <a:pt x="122468" y="6345058"/>
                  <a:pt x="120723" y="6333456"/>
                  <a:pt x="123181" y="6323872"/>
                </a:cubicBezTo>
                <a:cubicBezTo>
                  <a:pt x="123604" y="6322225"/>
                  <a:pt x="124138" y="6320698"/>
                  <a:pt x="124767" y="6319343"/>
                </a:cubicBezTo>
                <a:cubicBezTo>
                  <a:pt x="122278" y="6297089"/>
                  <a:pt x="111161" y="6215694"/>
                  <a:pt x="108246" y="6190348"/>
                </a:cubicBezTo>
                <a:cubicBezTo>
                  <a:pt x="114169" y="6188296"/>
                  <a:pt x="103482" y="6175479"/>
                  <a:pt x="107279" y="6167269"/>
                </a:cubicBezTo>
                <a:cubicBezTo>
                  <a:pt x="110610" y="6161389"/>
                  <a:pt x="108145" y="6156128"/>
                  <a:pt x="107883" y="6149986"/>
                </a:cubicBezTo>
                <a:cubicBezTo>
                  <a:pt x="110502" y="6141894"/>
                  <a:pt x="105773" y="6115502"/>
                  <a:pt x="102380" y="6108622"/>
                </a:cubicBezTo>
                <a:cubicBezTo>
                  <a:pt x="90593" y="6092179"/>
                  <a:pt x="99346" y="6054816"/>
                  <a:pt x="90314" y="6041155"/>
                </a:cubicBezTo>
                <a:cubicBezTo>
                  <a:pt x="88990" y="6036198"/>
                  <a:pt x="88454" y="6031348"/>
                  <a:pt x="88409" y="6026587"/>
                </a:cubicBezTo>
                <a:lnTo>
                  <a:pt x="89403" y="6013265"/>
                </a:lnTo>
                <a:lnTo>
                  <a:pt x="91927" y="6009478"/>
                </a:lnTo>
                <a:lnTo>
                  <a:pt x="91302" y="6001336"/>
                </a:lnTo>
                <a:cubicBezTo>
                  <a:pt x="91431" y="6000558"/>
                  <a:pt x="91559" y="5999781"/>
                  <a:pt x="91687" y="5999003"/>
                </a:cubicBezTo>
                <a:cubicBezTo>
                  <a:pt x="92431" y="5994547"/>
                  <a:pt x="93080" y="5990148"/>
                  <a:pt x="93336" y="5985795"/>
                </a:cubicBezTo>
                <a:cubicBezTo>
                  <a:pt x="80676" y="5991520"/>
                  <a:pt x="93430" y="5949705"/>
                  <a:pt x="83190" y="5961758"/>
                </a:cubicBezTo>
                <a:cubicBezTo>
                  <a:pt x="82399" y="5938832"/>
                  <a:pt x="72862" y="5956319"/>
                  <a:pt x="81952" y="5928761"/>
                </a:cubicBezTo>
                <a:cubicBezTo>
                  <a:pt x="79324" y="5899676"/>
                  <a:pt x="72619" y="5823590"/>
                  <a:pt x="67420" y="5787247"/>
                </a:cubicBezTo>
                <a:cubicBezTo>
                  <a:pt x="53530" y="5750058"/>
                  <a:pt x="57730" y="5736292"/>
                  <a:pt x="50760" y="5710700"/>
                </a:cubicBezTo>
                <a:cubicBezTo>
                  <a:pt x="47368" y="5660911"/>
                  <a:pt x="30723" y="5663675"/>
                  <a:pt x="42956" y="5641754"/>
                </a:cubicBezTo>
                <a:cubicBezTo>
                  <a:pt x="39970" y="5608358"/>
                  <a:pt x="24769" y="5637338"/>
                  <a:pt x="29695" y="5602326"/>
                </a:cubicBezTo>
                <a:cubicBezTo>
                  <a:pt x="27700" y="5601239"/>
                  <a:pt x="20274" y="5573144"/>
                  <a:pt x="18841" y="5570885"/>
                </a:cubicBezTo>
                <a:lnTo>
                  <a:pt x="9977" y="5543492"/>
                </a:lnTo>
                <a:lnTo>
                  <a:pt x="5255" y="5531024"/>
                </a:lnTo>
                <a:lnTo>
                  <a:pt x="5447" y="5527845"/>
                </a:lnTo>
                <a:lnTo>
                  <a:pt x="0" y="5507724"/>
                </a:lnTo>
                <a:lnTo>
                  <a:pt x="435" y="5507045"/>
                </a:lnTo>
                <a:cubicBezTo>
                  <a:pt x="1286" y="5505065"/>
                  <a:pt x="1681" y="5502734"/>
                  <a:pt x="1128" y="5499619"/>
                </a:cubicBezTo>
                <a:cubicBezTo>
                  <a:pt x="9450" y="5498516"/>
                  <a:pt x="3652" y="5495435"/>
                  <a:pt x="1291" y="5486342"/>
                </a:cubicBezTo>
                <a:cubicBezTo>
                  <a:pt x="13688" y="5482600"/>
                  <a:pt x="2464" y="5460320"/>
                  <a:pt x="7976" y="5450755"/>
                </a:cubicBezTo>
                <a:cubicBezTo>
                  <a:pt x="5962" y="5444157"/>
                  <a:pt x="4058" y="5437113"/>
                  <a:pt x="2355" y="5429732"/>
                </a:cubicBezTo>
                <a:lnTo>
                  <a:pt x="1499" y="5370432"/>
                </a:lnTo>
                <a:lnTo>
                  <a:pt x="11483" y="5308330"/>
                </a:lnTo>
                <a:cubicBezTo>
                  <a:pt x="11701" y="5285359"/>
                  <a:pt x="15408" y="5265468"/>
                  <a:pt x="12793" y="5246026"/>
                </a:cubicBezTo>
                <a:cubicBezTo>
                  <a:pt x="15678" y="5238129"/>
                  <a:pt x="16842" y="5230685"/>
                  <a:pt x="12525" y="5223468"/>
                </a:cubicBezTo>
                <a:cubicBezTo>
                  <a:pt x="13966" y="5202031"/>
                  <a:pt x="20131" y="5196842"/>
                  <a:pt x="15322" y="5183258"/>
                </a:cubicBezTo>
                <a:cubicBezTo>
                  <a:pt x="25294" y="5171214"/>
                  <a:pt x="21488" y="5170502"/>
                  <a:pt x="18633" y="5164842"/>
                </a:cubicBezTo>
                <a:cubicBezTo>
                  <a:pt x="18565" y="5164573"/>
                  <a:pt x="18496" y="5164303"/>
                  <a:pt x="18428" y="5164034"/>
                </a:cubicBezTo>
                <a:lnTo>
                  <a:pt x="19854" y="5162388"/>
                </a:lnTo>
                <a:lnTo>
                  <a:pt x="20514" y="5158981"/>
                </a:lnTo>
                <a:lnTo>
                  <a:pt x="20089" y="5149681"/>
                </a:lnTo>
                <a:lnTo>
                  <a:pt x="19561" y="5146183"/>
                </a:lnTo>
                <a:cubicBezTo>
                  <a:pt x="19336" y="5143774"/>
                  <a:pt x="19361" y="5142173"/>
                  <a:pt x="19571" y="5141065"/>
                </a:cubicBezTo>
                <a:lnTo>
                  <a:pt x="19690" y="5140937"/>
                </a:lnTo>
                <a:cubicBezTo>
                  <a:pt x="19617" y="5139339"/>
                  <a:pt x="19544" y="5137742"/>
                  <a:pt x="19471" y="5136144"/>
                </a:cubicBezTo>
                <a:cubicBezTo>
                  <a:pt x="18832" y="5128055"/>
                  <a:pt x="17958" y="5120182"/>
                  <a:pt x="16918" y="5112689"/>
                </a:cubicBezTo>
                <a:cubicBezTo>
                  <a:pt x="23464" y="5106353"/>
                  <a:pt x="15733" y="5078666"/>
                  <a:pt x="28071" y="5081696"/>
                </a:cubicBezTo>
                <a:cubicBezTo>
                  <a:pt x="27036" y="5071588"/>
                  <a:pt x="21912" y="5065475"/>
                  <a:pt x="30005" y="5068879"/>
                </a:cubicBezTo>
                <a:cubicBezTo>
                  <a:pt x="29897" y="5065551"/>
                  <a:pt x="30585" y="5063501"/>
                  <a:pt x="31661" y="5062033"/>
                </a:cubicBezTo>
                <a:lnTo>
                  <a:pt x="32169" y="5061608"/>
                </a:lnTo>
                <a:lnTo>
                  <a:pt x="27436" y="5021480"/>
                </a:lnTo>
                <a:lnTo>
                  <a:pt x="26614" y="5013906"/>
                </a:lnTo>
                <a:lnTo>
                  <a:pt x="25056" y="5011767"/>
                </a:lnTo>
                <a:cubicBezTo>
                  <a:pt x="24110" y="5009457"/>
                  <a:pt x="23701" y="5006147"/>
                  <a:pt x="24513" y="5000592"/>
                </a:cubicBezTo>
                <a:lnTo>
                  <a:pt x="24951" y="4999307"/>
                </a:lnTo>
                <a:lnTo>
                  <a:pt x="22644" y="4990090"/>
                </a:lnTo>
                <a:cubicBezTo>
                  <a:pt x="21579" y="4987122"/>
                  <a:pt x="20222" y="4984494"/>
                  <a:pt x="18465" y="4982366"/>
                </a:cubicBezTo>
                <a:cubicBezTo>
                  <a:pt x="27858" y="4950984"/>
                  <a:pt x="19264" y="4921373"/>
                  <a:pt x="20888" y="4887310"/>
                </a:cubicBezTo>
                <a:cubicBezTo>
                  <a:pt x="17563" y="4848813"/>
                  <a:pt x="18386" y="4829570"/>
                  <a:pt x="15781" y="4807298"/>
                </a:cubicBezTo>
                <a:cubicBezTo>
                  <a:pt x="15634" y="4803627"/>
                  <a:pt x="14440" y="4773874"/>
                  <a:pt x="19649" y="4779990"/>
                </a:cubicBezTo>
                <a:cubicBezTo>
                  <a:pt x="18744" y="4746827"/>
                  <a:pt x="22869" y="4698305"/>
                  <a:pt x="21858" y="4664237"/>
                </a:cubicBezTo>
                <a:cubicBezTo>
                  <a:pt x="34232" y="4642340"/>
                  <a:pt x="11268" y="4621318"/>
                  <a:pt x="13583" y="4598607"/>
                </a:cubicBezTo>
                <a:cubicBezTo>
                  <a:pt x="2193" y="4604819"/>
                  <a:pt x="19974" y="4548010"/>
                  <a:pt x="7118" y="4546768"/>
                </a:cubicBezTo>
                <a:lnTo>
                  <a:pt x="14555" y="4522182"/>
                </a:lnTo>
                <a:lnTo>
                  <a:pt x="17290" y="4509768"/>
                </a:lnTo>
                <a:cubicBezTo>
                  <a:pt x="17884" y="4505118"/>
                  <a:pt x="18021" y="4500115"/>
                  <a:pt x="17421" y="4494586"/>
                </a:cubicBezTo>
                <a:cubicBezTo>
                  <a:pt x="12327" y="4480984"/>
                  <a:pt x="18571" y="4459805"/>
                  <a:pt x="18193" y="4440649"/>
                </a:cubicBezTo>
                <a:lnTo>
                  <a:pt x="16616" y="4431853"/>
                </a:lnTo>
                <a:lnTo>
                  <a:pt x="19246" y="4403141"/>
                </a:lnTo>
                <a:cubicBezTo>
                  <a:pt x="19372" y="4387638"/>
                  <a:pt x="19497" y="4372134"/>
                  <a:pt x="19623" y="4356631"/>
                </a:cubicBezTo>
                <a:cubicBezTo>
                  <a:pt x="19508" y="4349062"/>
                  <a:pt x="15847" y="4339045"/>
                  <a:pt x="20293" y="4339937"/>
                </a:cubicBezTo>
                <a:lnTo>
                  <a:pt x="18752" y="4331435"/>
                </a:lnTo>
                <a:cubicBezTo>
                  <a:pt x="19520" y="4328277"/>
                  <a:pt x="24070" y="4324711"/>
                  <a:pt x="24901" y="4320990"/>
                </a:cubicBezTo>
                <a:lnTo>
                  <a:pt x="23734" y="4309111"/>
                </a:lnTo>
                <a:cubicBezTo>
                  <a:pt x="24423" y="4299527"/>
                  <a:pt x="28090" y="4271878"/>
                  <a:pt x="29040" y="4263489"/>
                </a:cubicBezTo>
                <a:cubicBezTo>
                  <a:pt x="29169" y="4261918"/>
                  <a:pt x="29300" y="4260346"/>
                  <a:pt x="29429" y="4258775"/>
                </a:cubicBezTo>
                <a:lnTo>
                  <a:pt x="33702" y="4248512"/>
                </a:lnTo>
                <a:cubicBezTo>
                  <a:pt x="36933" y="4241044"/>
                  <a:pt x="39109" y="4235167"/>
                  <a:pt x="37356" y="4228644"/>
                </a:cubicBezTo>
                <a:cubicBezTo>
                  <a:pt x="41530" y="4217526"/>
                  <a:pt x="53227" y="4209759"/>
                  <a:pt x="50107" y="4193665"/>
                </a:cubicBezTo>
                <a:cubicBezTo>
                  <a:pt x="55406" y="4198550"/>
                  <a:pt x="50749" y="4175793"/>
                  <a:pt x="56192" y="4173105"/>
                </a:cubicBezTo>
                <a:cubicBezTo>
                  <a:pt x="60575" y="4171863"/>
                  <a:pt x="60184" y="4164671"/>
                  <a:pt x="61800" y="4159194"/>
                </a:cubicBezTo>
                <a:cubicBezTo>
                  <a:pt x="66276" y="4155290"/>
                  <a:pt x="70363" y="4127730"/>
                  <a:pt x="69720" y="4118135"/>
                </a:cubicBezTo>
                <a:cubicBezTo>
                  <a:pt x="65265" y="4091091"/>
                  <a:pt x="83289" y="4069336"/>
                  <a:pt x="80190" y="4047713"/>
                </a:cubicBezTo>
                <a:cubicBezTo>
                  <a:pt x="84682" y="4020435"/>
                  <a:pt x="92089" y="3998420"/>
                  <a:pt x="96666" y="3980780"/>
                </a:cubicBezTo>
                <a:cubicBezTo>
                  <a:pt x="98580" y="3977851"/>
                  <a:pt x="106155" y="3945259"/>
                  <a:pt x="107651" y="3941872"/>
                </a:cubicBezTo>
                <a:cubicBezTo>
                  <a:pt x="111761" y="3922504"/>
                  <a:pt x="112043" y="3930219"/>
                  <a:pt x="118444" y="3897465"/>
                </a:cubicBezTo>
                <a:cubicBezTo>
                  <a:pt x="124996" y="3869981"/>
                  <a:pt x="127657" y="3841768"/>
                  <a:pt x="134545" y="3811132"/>
                </a:cubicBezTo>
                <a:cubicBezTo>
                  <a:pt x="143817" y="3778601"/>
                  <a:pt x="141464" y="3759343"/>
                  <a:pt x="145381" y="3746540"/>
                </a:cubicBezTo>
                <a:cubicBezTo>
                  <a:pt x="156739" y="3719637"/>
                  <a:pt x="147664" y="3711291"/>
                  <a:pt x="146587" y="3670275"/>
                </a:cubicBezTo>
                <a:cubicBezTo>
                  <a:pt x="154134" y="3638754"/>
                  <a:pt x="151397" y="3605028"/>
                  <a:pt x="165690" y="3580981"/>
                </a:cubicBezTo>
                <a:cubicBezTo>
                  <a:pt x="164433" y="3577837"/>
                  <a:pt x="163639" y="3574469"/>
                  <a:pt x="163175" y="3570960"/>
                </a:cubicBezTo>
                <a:lnTo>
                  <a:pt x="162665" y="3560693"/>
                </a:lnTo>
                <a:lnTo>
                  <a:pt x="163299" y="3559743"/>
                </a:lnTo>
                <a:cubicBezTo>
                  <a:pt x="165039" y="3554949"/>
                  <a:pt x="165246" y="3551528"/>
                  <a:pt x="164777" y="3548721"/>
                </a:cubicBezTo>
                <a:lnTo>
                  <a:pt x="163708" y="3545693"/>
                </a:lnTo>
                <a:lnTo>
                  <a:pt x="164286" y="3537938"/>
                </a:lnTo>
                <a:cubicBezTo>
                  <a:pt x="164273" y="3532672"/>
                  <a:pt x="164261" y="3527407"/>
                  <a:pt x="164247" y="3522141"/>
                </a:cubicBezTo>
                <a:lnTo>
                  <a:pt x="165343" y="3519672"/>
                </a:lnTo>
                <a:lnTo>
                  <a:pt x="167001" y="3496604"/>
                </a:lnTo>
                <a:lnTo>
                  <a:pt x="167547" y="3496517"/>
                </a:lnTo>
                <a:cubicBezTo>
                  <a:pt x="168811" y="3495796"/>
                  <a:pt x="169814" y="3494272"/>
                  <a:pt x="170301" y="3491023"/>
                </a:cubicBezTo>
                <a:cubicBezTo>
                  <a:pt x="177219" y="3499391"/>
                  <a:pt x="173541" y="3490314"/>
                  <a:pt x="174371" y="3479998"/>
                </a:cubicBezTo>
                <a:cubicBezTo>
                  <a:pt x="185299" y="3490692"/>
                  <a:pt x="183023" y="3459350"/>
                  <a:pt x="190228" y="3457434"/>
                </a:cubicBezTo>
                <a:cubicBezTo>
                  <a:pt x="190591" y="3449617"/>
                  <a:pt x="191174" y="3441542"/>
                  <a:pt x="192016" y="3433411"/>
                </a:cubicBezTo>
                <a:lnTo>
                  <a:pt x="192663" y="3428691"/>
                </a:lnTo>
                <a:cubicBezTo>
                  <a:pt x="192706" y="3428676"/>
                  <a:pt x="192750" y="3428659"/>
                  <a:pt x="192793" y="3428643"/>
                </a:cubicBezTo>
                <a:cubicBezTo>
                  <a:pt x="193186" y="3427720"/>
                  <a:pt x="193494" y="3426206"/>
                  <a:pt x="193710" y="3423760"/>
                </a:cubicBezTo>
                <a:cubicBezTo>
                  <a:pt x="193753" y="3422535"/>
                  <a:pt x="193797" y="3421310"/>
                  <a:pt x="193839" y="3420085"/>
                </a:cubicBezTo>
                <a:lnTo>
                  <a:pt x="195094" y="3410930"/>
                </a:lnTo>
                <a:lnTo>
                  <a:pt x="196311" y="3408092"/>
                </a:lnTo>
                <a:lnTo>
                  <a:pt x="197928" y="3407419"/>
                </a:lnTo>
                <a:cubicBezTo>
                  <a:pt x="197912" y="3407119"/>
                  <a:pt x="197897" y="3406820"/>
                  <a:pt x="197881" y="3406520"/>
                </a:cubicBezTo>
                <a:cubicBezTo>
                  <a:pt x="196231" y="3399306"/>
                  <a:pt x="192821" y="3396220"/>
                  <a:pt x="204222" y="3391015"/>
                </a:cubicBezTo>
                <a:cubicBezTo>
                  <a:pt x="202162" y="3374996"/>
                  <a:pt x="208811" y="3373934"/>
                  <a:pt x="213950" y="3354361"/>
                </a:cubicBezTo>
                <a:cubicBezTo>
                  <a:pt x="211218" y="3344737"/>
                  <a:pt x="213619" y="3338360"/>
                  <a:pt x="217699" y="3332639"/>
                </a:cubicBezTo>
                <a:cubicBezTo>
                  <a:pt x="218717" y="3312409"/>
                  <a:pt x="225688" y="3295747"/>
                  <a:pt x="229963" y="3273935"/>
                </a:cubicBezTo>
                <a:cubicBezTo>
                  <a:pt x="228293" y="3248488"/>
                  <a:pt x="239257" y="3238943"/>
                  <a:pt x="243785" y="3215621"/>
                </a:cubicBezTo>
                <a:cubicBezTo>
                  <a:pt x="237893" y="3192522"/>
                  <a:pt x="253940" y="3201000"/>
                  <a:pt x="259175" y="3189909"/>
                </a:cubicBezTo>
                <a:lnTo>
                  <a:pt x="259988" y="3186579"/>
                </a:lnTo>
                <a:lnTo>
                  <a:pt x="259980" y="3177264"/>
                </a:lnTo>
                <a:lnTo>
                  <a:pt x="259609" y="3173723"/>
                </a:lnTo>
                <a:cubicBezTo>
                  <a:pt x="259490" y="3171299"/>
                  <a:pt x="259588" y="3169704"/>
                  <a:pt x="259848" y="3168622"/>
                </a:cubicBezTo>
                <a:lnTo>
                  <a:pt x="259971" y="3168508"/>
                </a:lnTo>
                <a:cubicBezTo>
                  <a:pt x="259969" y="3166907"/>
                  <a:pt x="259968" y="3165307"/>
                  <a:pt x="259966" y="3163706"/>
                </a:cubicBezTo>
                <a:cubicBezTo>
                  <a:pt x="259691" y="3155577"/>
                  <a:pt x="259171" y="3147642"/>
                  <a:pt x="258467" y="3140064"/>
                </a:cubicBezTo>
                <a:cubicBezTo>
                  <a:pt x="265286" y="3134408"/>
                  <a:pt x="258805" y="3106027"/>
                  <a:pt x="270990" y="3110288"/>
                </a:cubicBezTo>
                <a:cubicBezTo>
                  <a:pt x="270407" y="3100106"/>
                  <a:pt x="265565" y="3093497"/>
                  <a:pt x="273494" y="3097704"/>
                </a:cubicBezTo>
                <a:cubicBezTo>
                  <a:pt x="273534" y="3094376"/>
                  <a:pt x="274313" y="3092401"/>
                  <a:pt x="275456" y="3091047"/>
                </a:cubicBezTo>
                <a:lnTo>
                  <a:pt x="275980" y="3090672"/>
                </a:lnTo>
                <a:lnTo>
                  <a:pt x="274486" y="3068004"/>
                </a:lnTo>
                <a:lnTo>
                  <a:pt x="275226" y="3065087"/>
                </a:lnTo>
                <a:lnTo>
                  <a:pt x="273050" y="3050191"/>
                </a:lnTo>
                <a:cubicBezTo>
                  <a:pt x="272889" y="3047647"/>
                  <a:pt x="272728" y="3045103"/>
                  <a:pt x="272566" y="3042559"/>
                </a:cubicBezTo>
                <a:lnTo>
                  <a:pt x="271107" y="3040271"/>
                </a:lnTo>
                <a:cubicBezTo>
                  <a:pt x="270265" y="3037872"/>
                  <a:pt x="270006" y="3034528"/>
                  <a:pt x="271065" y="3029072"/>
                </a:cubicBezTo>
                <a:lnTo>
                  <a:pt x="271558" y="3027835"/>
                </a:lnTo>
                <a:cubicBezTo>
                  <a:pt x="270688" y="3024705"/>
                  <a:pt x="268559" y="2982922"/>
                  <a:pt x="268717" y="2964245"/>
                </a:cubicBezTo>
                <a:cubicBezTo>
                  <a:pt x="279502" y="2933904"/>
                  <a:pt x="269365" y="2949568"/>
                  <a:pt x="272511" y="2915772"/>
                </a:cubicBezTo>
                <a:cubicBezTo>
                  <a:pt x="272017" y="2877552"/>
                  <a:pt x="270125" y="2850992"/>
                  <a:pt x="270356" y="2825842"/>
                </a:cubicBezTo>
                <a:cubicBezTo>
                  <a:pt x="269433" y="2814032"/>
                  <a:pt x="268938" y="2727859"/>
                  <a:pt x="273897" y="2734957"/>
                </a:cubicBezTo>
                <a:cubicBezTo>
                  <a:pt x="264242" y="2698391"/>
                  <a:pt x="277769" y="2677127"/>
                  <a:pt x="274458" y="2636572"/>
                </a:cubicBezTo>
                <a:cubicBezTo>
                  <a:pt x="287792" y="2615986"/>
                  <a:pt x="275829" y="2626668"/>
                  <a:pt x="279157" y="2604260"/>
                </a:cubicBezTo>
                <a:cubicBezTo>
                  <a:pt x="279270" y="2587221"/>
                  <a:pt x="288019" y="2599786"/>
                  <a:pt x="288131" y="2582747"/>
                </a:cubicBezTo>
                <a:cubicBezTo>
                  <a:pt x="260352" y="2545890"/>
                  <a:pt x="290145" y="2525479"/>
                  <a:pt x="282516" y="2478755"/>
                </a:cubicBezTo>
                <a:lnTo>
                  <a:pt x="287359" y="2451804"/>
                </a:lnTo>
                <a:cubicBezTo>
                  <a:pt x="285426" y="2443087"/>
                  <a:pt x="285710" y="2414879"/>
                  <a:pt x="289577" y="2408801"/>
                </a:cubicBezTo>
                <a:cubicBezTo>
                  <a:pt x="290424" y="2402768"/>
                  <a:pt x="289064" y="2396183"/>
                  <a:pt x="293203" y="2392670"/>
                </a:cubicBezTo>
                <a:cubicBezTo>
                  <a:pt x="295637" y="2379564"/>
                  <a:pt x="301233" y="2349549"/>
                  <a:pt x="304183" y="2330165"/>
                </a:cubicBezTo>
                <a:cubicBezTo>
                  <a:pt x="298973" y="2319718"/>
                  <a:pt x="309550" y="2303314"/>
                  <a:pt x="310900" y="2276363"/>
                </a:cubicBezTo>
                <a:cubicBezTo>
                  <a:pt x="304874" y="2264930"/>
                  <a:pt x="311891" y="2258198"/>
                  <a:pt x="303909" y="2236310"/>
                </a:cubicBezTo>
                <a:cubicBezTo>
                  <a:pt x="304734" y="2235412"/>
                  <a:pt x="305502" y="2234293"/>
                  <a:pt x="306187" y="2232984"/>
                </a:cubicBezTo>
                <a:cubicBezTo>
                  <a:pt x="310170" y="2225381"/>
                  <a:pt x="310605" y="2213194"/>
                  <a:pt x="307158" y="2205763"/>
                </a:cubicBezTo>
                <a:cubicBezTo>
                  <a:pt x="296601" y="2170883"/>
                  <a:pt x="306474" y="2175442"/>
                  <a:pt x="304860" y="2145703"/>
                </a:cubicBezTo>
                <a:cubicBezTo>
                  <a:pt x="304314" y="2112090"/>
                  <a:pt x="314083" y="2134724"/>
                  <a:pt x="304273" y="2092533"/>
                </a:cubicBezTo>
                <a:cubicBezTo>
                  <a:pt x="308983" y="2088154"/>
                  <a:pt x="303590" y="2066396"/>
                  <a:pt x="301642" y="2057359"/>
                </a:cubicBezTo>
                <a:cubicBezTo>
                  <a:pt x="301720" y="2041038"/>
                  <a:pt x="313213" y="2032807"/>
                  <a:pt x="306736" y="2016105"/>
                </a:cubicBezTo>
                <a:cubicBezTo>
                  <a:pt x="312847" y="2019262"/>
                  <a:pt x="310007" y="1975377"/>
                  <a:pt x="316234" y="1983129"/>
                </a:cubicBezTo>
                <a:cubicBezTo>
                  <a:pt x="322177" y="1972692"/>
                  <a:pt x="313034" y="1967129"/>
                  <a:pt x="318238" y="1956745"/>
                </a:cubicBezTo>
                <a:cubicBezTo>
                  <a:pt x="319718" y="1944884"/>
                  <a:pt x="311423" y="1963350"/>
                  <a:pt x="311341" y="1950160"/>
                </a:cubicBezTo>
                <a:lnTo>
                  <a:pt x="323556" y="1879546"/>
                </a:lnTo>
                <a:cubicBezTo>
                  <a:pt x="320263" y="1869846"/>
                  <a:pt x="322312" y="1862247"/>
                  <a:pt x="326085" y="1854893"/>
                </a:cubicBezTo>
                <a:cubicBezTo>
                  <a:pt x="325955" y="1832625"/>
                  <a:pt x="332007" y="1812578"/>
                  <a:pt x="335058" y="1787684"/>
                </a:cubicBezTo>
                <a:cubicBezTo>
                  <a:pt x="331933" y="1760490"/>
                  <a:pt x="342400" y="1747069"/>
                  <a:pt x="345620" y="1720464"/>
                </a:cubicBezTo>
                <a:cubicBezTo>
                  <a:pt x="337355" y="1693643"/>
                  <a:pt x="360215" y="1703686"/>
                  <a:pt x="360760" y="1681196"/>
                </a:cubicBezTo>
                <a:cubicBezTo>
                  <a:pt x="353923" y="1644243"/>
                  <a:pt x="368449" y="1682451"/>
                  <a:pt x="368483" y="1625881"/>
                </a:cubicBezTo>
                <a:cubicBezTo>
                  <a:pt x="367181" y="1622619"/>
                  <a:pt x="369088" y="1615868"/>
                  <a:pt x="371077" y="1616704"/>
                </a:cubicBezTo>
                <a:cubicBezTo>
                  <a:pt x="371005" y="1604306"/>
                  <a:pt x="384453" y="1569256"/>
                  <a:pt x="383008" y="1551493"/>
                </a:cubicBezTo>
                <a:cubicBezTo>
                  <a:pt x="390598" y="1517303"/>
                  <a:pt x="381821" y="1500132"/>
                  <a:pt x="384834" y="1475233"/>
                </a:cubicBezTo>
                <a:cubicBezTo>
                  <a:pt x="393221" y="1446677"/>
                  <a:pt x="400498" y="1430031"/>
                  <a:pt x="418371" y="1380155"/>
                </a:cubicBezTo>
                <a:lnTo>
                  <a:pt x="469641" y="1210871"/>
                </a:lnTo>
                <a:cubicBezTo>
                  <a:pt x="507460" y="1148093"/>
                  <a:pt x="486915" y="1066841"/>
                  <a:pt x="489701" y="1028427"/>
                </a:cubicBezTo>
                <a:cubicBezTo>
                  <a:pt x="478454" y="1012506"/>
                  <a:pt x="490925" y="999600"/>
                  <a:pt x="486354" y="980383"/>
                </a:cubicBezTo>
                <a:cubicBezTo>
                  <a:pt x="483880" y="937629"/>
                  <a:pt x="471099" y="895192"/>
                  <a:pt x="479762" y="839699"/>
                </a:cubicBezTo>
                <a:cubicBezTo>
                  <a:pt x="444550" y="814685"/>
                  <a:pt x="465776" y="749644"/>
                  <a:pt x="445664" y="696545"/>
                </a:cubicBezTo>
                <a:cubicBezTo>
                  <a:pt x="441558" y="665722"/>
                  <a:pt x="459046" y="617297"/>
                  <a:pt x="440047" y="606615"/>
                </a:cubicBezTo>
                <a:cubicBezTo>
                  <a:pt x="451675" y="592509"/>
                  <a:pt x="432892" y="579307"/>
                  <a:pt x="431225" y="563889"/>
                </a:cubicBezTo>
                <a:cubicBezTo>
                  <a:pt x="438618" y="551582"/>
                  <a:pt x="432225" y="545475"/>
                  <a:pt x="430803" y="534294"/>
                </a:cubicBezTo>
                <a:cubicBezTo>
                  <a:pt x="435364" y="529230"/>
                  <a:pt x="435126" y="519767"/>
                  <a:pt x="429777" y="516548"/>
                </a:cubicBezTo>
                <a:cubicBezTo>
                  <a:pt x="417444" y="521116"/>
                  <a:pt x="423596" y="488251"/>
                  <a:pt x="415090" y="485808"/>
                </a:cubicBezTo>
                <a:cubicBezTo>
                  <a:pt x="413316" y="466733"/>
                  <a:pt x="424116" y="383903"/>
                  <a:pt x="410499" y="369873"/>
                </a:cubicBezTo>
                <a:cubicBezTo>
                  <a:pt x="404034" y="331308"/>
                  <a:pt x="425696" y="275570"/>
                  <a:pt x="425314" y="259180"/>
                </a:cubicBezTo>
                <a:cubicBezTo>
                  <a:pt x="450188" y="242918"/>
                  <a:pt x="384634" y="163766"/>
                  <a:pt x="383240" y="94173"/>
                </a:cubicBezTo>
                <a:cubicBezTo>
                  <a:pt x="385641" y="84795"/>
                  <a:pt x="385609" y="79782"/>
                  <a:pt x="379938" y="77267"/>
                </a:cubicBezTo>
                <a:cubicBezTo>
                  <a:pt x="378301" y="68220"/>
                  <a:pt x="376144" y="54774"/>
                  <a:pt x="373430" y="3885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2918611-2BBA-45C7-9815-E40FAF273C85}"/>
              </a:ext>
            </a:extLst>
          </p:cNvPr>
          <p:cNvSpPr>
            <a:spLocks noGrp="1"/>
          </p:cNvSpPr>
          <p:nvPr>
            <p:ph type="title"/>
          </p:nvPr>
        </p:nvSpPr>
        <p:spPr>
          <a:xfrm>
            <a:off x="5439267" y="152201"/>
            <a:ext cx="5575706" cy="1322887"/>
          </a:xfrm>
        </p:spPr>
        <p:txBody>
          <a:bodyPr>
            <a:normAutofit/>
          </a:bodyPr>
          <a:lstStyle/>
          <a:p>
            <a:r>
              <a:rPr lang="en-GB" sz="3600" dirty="0"/>
              <a:t>YASHASWI’S RESEARCH</a:t>
            </a:r>
          </a:p>
        </p:txBody>
      </p:sp>
      <p:pic>
        <p:nvPicPr>
          <p:cNvPr id="5" name="Content Placeholder 4">
            <a:extLst>
              <a:ext uri="{FF2B5EF4-FFF2-40B4-BE49-F238E27FC236}">
                <a16:creationId xmlns:a16="http://schemas.microsoft.com/office/drawing/2014/main" id="{9B0AE5B7-73F1-4A70-B29F-0DAC2CF18954}"/>
              </a:ext>
            </a:extLst>
          </p:cNvPr>
          <p:cNvPicPr>
            <a:picLocks noChangeAspect="1"/>
          </p:cNvPicPr>
          <p:nvPr/>
        </p:nvPicPr>
        <p:blipFill>
          <a:blip r:embed="rId2">
            <a:extLst>
              <a:ext uri="{28A0092B-C50C-407E-A947-70E740481C1C}">
                <a14:useLocalDpi xmlns:a14="http://schemas.microsoft.com/office/drawing/2010/main" val="0"/>
              </a:ext>
            </a:extLst>
          </a:blip>
          <a:srcRect l="24525" r="24525"/>
          <a:stretch/>
        </p:blipFill>
        <p:spPr>
          <a:xfrm>
            <a:off x="674427" y="695086"/>
            <a:ext cx="3720152" cy="5477923"/>
          </a:xfrm>
          <a:prstGeom prst="rect">
            <a:avLst/>
          </a:prstGeom>
        </p:spPr>
      </p:pic>
      <p:sp>
        <p:nvSpPr>
          <p:cNvPr id="15" name="Content Placeholder 8">
            <a:extLst>
              <a:ext uri="{FF2B5EF4-FFF2-40B4-BE49-F238E27FC236}">
                <a16:creationId xmlns:a16="http://schemas.microsoft.com/office/drawing/2014/main" id="{7CFFA890-90A7-484E-AC07-1E81B8B154AD}"/>
              </a:ext>
            </a:extLst>
          </p:cNvPr>
          <p:cNvSpPr>
            <a:spLocks noGrp="1"/>
          </p:cNvSpPr>
          <p:nvPr>
            <p:ph idx="1"/>
          </p:nvPr>
        </p:nvSpPr>
        <p:spPr>
          <a:xfrm>
            <a:off x="5439267" y="1289699"/>
            <a:ext cx="6306532" cy="5092247"/>
          </a:xfrm>
        </p:spPr>
        <p:txBody>
          <a:bodyPr>
            <a:noAutofit/>
          </a:bodyPr>
          <a:lstStyle/>
          <a:p>
            <a:pPr marL="0" indent="0">
              <a:buNone/>
            </a:pPr>
            <a:r>
              <a:rPr lang="en-GB" sz="1800" b="0" i="0" u="none" strike="noStrike" baseline="0" dirty="0">
                <a:solidFill>
                  <a:srgbClr val="000000"/>
                </a:solidFill>
                <a:latin typeface="Calibri Light" panose="020F0302020204030204" pitchFamily="34" charset="0"/>
                <a:cs typeface="Calibri Light" panose="020F0302020204030204" pitchFamily="34" charset="0"/>
              </a:rPr>
              <a:t>There has been a recent shift in nanoscience, from the production and characterisation of </a:t>
            </a:r>
            <a:r>
              <a:rPr lang="en-GB" sz="18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2D nanomaterials </a:t>
            </a:r>
            <a:r>
              <a:rPr lang="en-GB" sz="1800" b="0" i="0" u="none" strike="noStrike" baseline="0" dirty="0">
                <a:solidFill>
                  <a:srgbClr val="000000"/>
                </a:solidFill>
                <a:latin typeface="Calibri Light" panose="020F0302020204030204" pitchFamily="34" charset="0"/>
                <a:cs typeface="Calibri Light" panose="020F0302020204030204" pitchFamily="34" charset="0"/>
              </a:rPr>
              <a:t>from </a:t>
            </a:r>
            <a:r>
              <a:rPr lang="en-GB" sz="18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layered crystals</a:t>
            </a:r>
            <a:r>
              <a:rPr lang="en-GB" sz="1800" b="0" i="0" u="none" strike="noStrike" baseline="0" dirty="0">
                <a:solidFill>
                  <a:srgbClr val="000000"/>
                </a:solidFill>
                <a:latin typeface="Calibri Light" panose="020F0302020204030204" pitchFamily="34" charset="0"/>
                <a:cs typeface="Calibri Light" panose="020F0302020204030204" pitchFamily="34" charset="0"/>
              </a:rPr>
              <a:t> to optimising and tailoring </a:t>
            </a:r>
            <a:r>
              <a:rPr lang="en-GB" sz="18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functional inks </a:t>
            </a:r>
            <a:r>
              <a:rPr lang="en-GB" sz="1800" b="0" i="0" u="none" strike="noStrike" baseline="0" dirty="0">
                <a:solidFill>
                  <a:srgbClr val="000000"/>
                </a:solidFill>
                <a:latin typeface="Calibri Light" panose="020F0302020204030204" pitchFamily="34" charset="0"/>
                <a:cs typeface="Calibri Light" panose="020F0302020204030204" pitchFamily="34" charset="0"/>
              </a:rPr>
              <a:t>that are suitable for printing electronics. </a:t>
            </a:r>
          </a:p>
          <a:p>
            <a:pPr marL="0" indent="0">
              <a:buNone/>
            </a:pPr>
            <a:r>
              <a:rPr lang="en-GB" sz="1800" b="0" i="0" u="none" strike="noStrike" baseline="0" dirty="0">
                <a:solidFill>
                  <a:srgbClr val="000000"/>
                </a:solidFill>
                <a:latin typeface="Calibri Light" panose="020F0302020204030204" pitchFamily="34" charset="0"/>
                <a:cs typeface="Calibri Light" panose="020F0302020204030204" pitchFamily="34" charset="0"/>
              </a:rPr>
              <a:t>The growth in </a:t>
            </a:r>
            <a:r>
              <a:rPr lang="en-GB" sz="18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printed transistors </a:t>
            </a:r>
            <a:r>
              <a:rPr lang="en-GB" sz="1800" b="0" i="0" u="none" strike="noStrike" baseline="0" dirty="0">
                <a:solidFill>
                  <a:srgbClr val="000000"/>
                </a:solidFill>
                <a:latin typeface="Calibri Light" panose="020F0302020204030204" pitchFamily="34" charset="0"/>
                <a:cs typeface="Calibri Light" panose="020F0302020204030204" pitchFamily="34" charset="0"/>
              </a:rPr>
              <a:t>and</a:t>
            </a:r>
            <a:r>
              <a:rPr lang="en-GB" sz="18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 supercapacitors </a:t>
            </a:r>
            <a:r>
              <a:rPr lang="en-GB" sz="1800" b="0" i="0" u="none" strike="noStrike" baseline="0" dirty="0">
                <a:solidFill>
                  <a:srgbClr val="000000"/>
                </a:solidFill>
                <a:latin typeface="Calibri Light" panose="020F0302020204030204" pitchFamily="34" charset="0"/>
                <a:cs typeface="Calibri Light" panose="020F0302020204030204" pitchFamily="34" charset="0"/>
              </a:rPr>
              <a:t>needs to be supported by a parallel growth in printed dielectrics.</a:t>
            </a:r>
          </a:p>
          <a:p>
            <a:pPr marL="0" indent="0">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“My research involves synthesising and optimising insulating inks – i.e. going from a dielectric layered crystal to 2D nanosheets of insulating nature which can then be tailored into inks to be printed. The field of printed electronics, albeit very young, has shown promise in everyday applications to replace silicon-based devices. It allows for the development of wearable electronics, cheap, flexible and disposable devices which could have major societal impact and change our relationship with technology. It can also facilitate </a:t>
            </a:r>
            <a:r>
              <a:rPr lang="en-GB" sz="1800" b="0" i="0" u="none" strike="noStrike" baseline="0" dirty="0">
                <a:solidFill>
                  <a:srgbClr val="006666"/>
                </a:solidFill>
                <a:latin typeface="+mj-lt"/>
                <a:cs typeface="Calibri Light" panose="020F0302020204030204" pitchFamily="34" charset="0"/>
              </a:rPr>
              <a:t>research that incorporates nanotechnology in sustainable energy and will help us make </a:t>
            </a:r>
            <a:r>
              <a:rPr lang="en-GB" sz="1800" b="0" i="0" u="none" strike="noStrike" baseline="0" dirty="0">
                <a:solidFill>
                  <a:srgbClr val="006666"/>
                </a:solidFill>
                <a:latin typeface="+mj-lt"/>
              </a:rPr>
              <a:t>advancements in solar panels, wind turbines, etc.” </a:t>
            </a:r>
            <a:r>
              <a:rPr lang="en-GB" sz="1800" b="0" i="0" u="none" strike="noStrike" baseline="0" dirty="0">
                <a:solidFill>
                  <a:srgbClr val="006666"/>
                </a:solidFill>
                <a:latin typeface="+mj-lt"/>
                <a:cs typeface="Calibri Light" panose="020F0302020204030204" pitchFamily="34" charset="0"/>
              </a:rPr>
              <a:t> </a:t>
            </a:r>
          </a:p>
          <a:p>
            <a:pPr marL="0" indent="0" algn="r">
              <a:buNone/>
            </a:pPr>
            <a:r>
              <a:rPr lang="en-GB" sz="1800" i="0" u="none" strike="noStrike" baseline="0" dirty="0">
                <a:solidFill>
                  <a:srgbClr val="006666"/>
                </a:solidFill>
                <a:cs typeface="Calibri Light" panose="020F0302020204030204" pitchFamily="34" charset="0"/>
              </a:rPr>
              <a:t>- Yashaswi</a:t>
            </a:r>
            <a:endParaRPr lang="en-US" sz="1800" dirty="0">
              <a:solidFill>
                <a:srgbClr val="006666"/>
              </a:solidFill>
              <a:cs typeface="Calibri Light" panose="020F0302020204030204" pitchFamily="34" charset="0"/>
            </a:endParaRPr>
          </a:p>
        </p:txBody>
      </p:sp>
    </p:spTree>
    <p:extLst>
      <p:ext uri="{BB962C8B-B14F-4D97-AF65-F5344CB8AC3E}">
        <p14:creationId xmlns:p14="http://schemas.microsoft.com/office/powerpoint/2010/main" val="72950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1000"/>
                                        <p:tgtEl>
                                          <p:spTgt spid="15">
                                            <p:txEl>
                                              <p:pRg st="1" end="1"/>
                                            </p:txEl>
                                          </p:spTgt>
                                        </p:tgtEl>
                                      </p:cBhvr>
                                    </p:animEffect>
                                    <p:anim calcmode="lin" valueType="num">
                                      <p:cBhvr>
                                        <p:cTn id="15"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fade">
                                      <p:cBhvr>
                                        <p:cTn id="21" dur="1000"/>
                                        <p:tgtEl>
                                          <p:spTgt spid="15">
                                            <p:txEl>
                                              <p:pRg st="2" end="2"/>
                                            </p:txEl>
                                          </p:spTgt>
                                        </p:tgtEl>
                                      </p:cBhvr>
                                    </p:animEffect>
                                    <p:anim calcmode="lin" valueType="num">
                                      <p:cBhvr>
                                        <p:cTn id="22"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5">
                                            <p:txEl>
                                              <p:pRg st="3" end="3"/>
                                            </p:txEl>
                                          </p:spTgt>
                                        </p:tgtEl>
                                        <p:attrNameLst>
                                          <p:attrName>style.visibility</p:attrName>
                                        </p:attrNameLst>
                                      </p:cBhvr>
                                      <p:to>
                                        <p:strVal val="visible"/>
                                      </p:to>
                                    </p:set>
                                    <p:animEffect transition="in" filter="fade">
                                      <p:cBhvr>
                                        <p:cTn id="26" dur="1000"/>
                                        <p:tgtEl>
                                          <p:spTgt spid="15">
                                            <p:txEl>
                                              <p:pRg st="3" end="3"/>
                                            </p:txEl>
                                          </p:spTgt>
                                        </p:tgtEl>
                                      </p:cBhvr>
                                    </p:animEffect>
                                    <p:anim calcmode="lin" valueType="num">
                                      <p:cBhvr>
                                        <p:cTn id="27"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60BA3C-A6E8-46A6-BB0C-EC9A83677F5D}"/>
              </a:ext>
            </a:extLst>
          </p:cNvPr>
          <p:cNvSpPr>
            <a:spLocks noGrp="1"/>
          </p:cNvSpPr>
          <p:nvPr>
            <p:ph type="ctrTitle"/>
          </p:nvPr>
        </p:nvSpPr>
        <p:spPr>
          <a:xfrm>
            <a:off x="1280460" y="5252550"/>
            <a:ext cx="2262840" cy="1362589"/>
          </a:xfrm>
        </p:spPr>
        <p:txBody>
          <a:bodyPr anchor="b">
            <a:normAutofit/>
          </a:bodyPr>
          <a:lstStyle/>
          <a:p>
            <a:r>
              <a:rPr lang="en-GB" sz="3600" dirty="0">
                <a:solidFill>
                  <a:schemeClr val="tx1">
                    <a:lumMod val="85000"/>
                    <a:lumOff val="15000"/>
                  </a:schemeClr>
                </a:solidFill>
              </a:rPr>
              <a:t>TALKING </a:t>
            </a:r>
            <a:br>
              <a:rPr lang="en-GB" sz="3600" dirty="0">
                <a:solidFill>
                  <a:schemeClr val="tx1">
                    <a:lumMod val="85000"/>
                    <a:lumOff val="15000"/>
                  </a:schemeClr>
                </a:solidFill>
              </a:rPr>
            </a:br>
            <a:r>
              <a:rPr lang="en-GB" sz="3600" dirty="0">
                <a:solidFill>
                  <a:schemeClr val="tx1">
                    <a:lumMod val="85000"/>
                    <a:lumOff val="15000"/>
                  </a:schemeClr>
                </a:solidFill>
              </a:rPr>
              <a:t>POINTS</a:t>
            </a:r>
          </a:p>
        </p:txBody>
      </p:sp>
      <p:pic>
        <p:nvPicPr>
          <p:cNvPr id="5" name="Picture 4">
            <a:extLst>
              <a:ext uri="{FF2B5EF4-FFF2-40B4-BE49-F238E27FC236}">
                <a16:creationId xmlns:a16="http://schemas.microsoft.com/office/drawing/2014/main" id="{CC07A572-FB55-4DA4-9EAC-5FEF6131E058}"/>
              </a:ext>
            </a:extLst>
          </p:cNvPr>
          <p:cNvPicPr>
            <a:picLocks noChangeAspect="1"/>
          </p:cNvPicPr>
          <p:nvPr/>
        </p:nvPicPr>
        <p:blipFill rotWithShape="1">
          <a:blip r:embed="rId2">
            <a:extLst>
              <a:ext uri="{28A0092B-C50C-407E-A947-70E740481C1C}">
                <a14:useLocalDpi xmlns:a14="http://schemas.microsoft.com/office/drawing/2010/main" val="0"/>
              </a:ext>
            </a:extLst>
          </a:blip>
          <a:srcRect t="10519" b="3647"/>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4" name="TextBox 3">
            <a:extLst>
              <a:ext uri="{FF2B5EF4-FFF2-40B4-BE49-F238E27FC236}">
                <a16:creationId xmlns:a16="http://schemas.microsoft.com/office/drawing/2014/main" id="{12D8AE20-D6D9-4686-87AC-A7E2704D7690}"/>
              </a:ext>
            </a:extLst>
          </p:cNvPr>
          <p:cNvSpPr txBox="1"/>
          <p:nvPr/>
        </p:nvSpPr>
        <p:spPr>
          <a:xfrm>
            <a:off x="3959441" y="5006311"/>
            <a:ext cx="8131945" cy="1477328"/>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tx1">
                    <a:lumMod val="75000"/>
                    <a:lumOff val="25000"/>
                  </a:schemeClr>
                </a:solidFill>
                <a:latin typeface="+mj-lt"/>
              </a:rPr>
              <a:t>What is nanotechnology?</a:t>
            </a:r>
          </a:p>
          <a:p>
            <a:pPr marL="285750" indent="-285750">
              <a:buFont typeface="Arial" panose="020B0604020202020204" pitchFamily="34" charset="0"/>
              <a:buChar char="•"/>
            </a:pPr>
            <a:r>
              <a:rPr lang="en-GB" dirty="0">
                <a:solidFill>
                  <a:schemeClr val="accent1">
                    <a:lumMod val="75000"/>
                  </a:schemeClr>
                </a:solidFill>
                <a:latin typeface="+mj-lt"/>
              </a:rPr>
              <a:t>How small is one nanometre?</a:t>
            </a:r>
          </a:p>
          <a:p>
            <a:pPr marL="285750" indent="-285750">
              <a:buFont typeface="Arial" panose="020B0604020202020204" pitchFamily="34" charset="0"/>
              <a:buChar char="•"/>
            </a:pPr>
            <a:r>
              <a:rPr lang="en-GB" dirty="0">
                <a:solidFill>
                  <a:srgbClr val="006699"/>
                </a:solidFill>
                <a:latin typeface="+mj-lt"/>
              </a:rPr>
              <a:t>What does dielectric mean?</a:t>
            </a:r>
          </a:p>
          <a:p>
            <a:pPr marL="285750" indent="-285750">
              <a:buFont typeface="Arial" panose="020B0604020202020204" pitchFamily="34" charset="0"/>
              <a:buChar char="•"/>
            </a:pPr>
            <a:r>
              <a:rPr lang="en-GB" dirty="0">
                <a:solidFill>
                  <a:srgbClr val="0033CC"/>
                </a:solidFill>
                <a:latin typeface="+mj-lt"/>
              </a:rPr>
              <a:t>What does </a:t>
            </a:r>
            <a:r>
              <a:rPr lang="en-GB" dirty="0" err="1">
                <a:solidFill>
                  <a:srgbClr val="0033CC"/>
                </a:solidFill>
                <a:latin typeface="+mj-lt"/>
              </a:rPr>
              <a:t>Yashaswi’s</a:t>
            </a:r>
            <a:r>
              <a:rPr lang="en-GB" dirty="0">
                <a:solidFill>
                  <a:srgbClr val="0033CC"/>
                </a:solidFill>
                <a:latin typeface="+mj-lt"/>
              </a:rPr>
              <a:t> work involve?</a:t>
            </a:r>
          </a:p>
          <a:p>
            <a:pPr marL="285750" indent="-285750">
              <a:buFont typeface="Arial" panose="020B0604020202020204" pitchFamily="34" charset="0"/>
              <a:buChar char="•"/>
            </a:pPr>
            <a:r>
              <a:rPr lang="en-GB" dirty="0">
                <a:solidFill>
                  <a:srgbClr val="000066"/>
                </a:solidFill>
                <a:latin typeface="+mj-lt"/>
              </a:rPr>
              <a:t>What are some of the applications of printed electronics?</a:t>
            </a:r>
          </a:p>
        </p:txBody>
      </p:sp>
    </p:spTree>
    <p:extLst>
      <p:ext uri="{BB962C8B-B14F-4D97-AF65-F5344CB8AC3E}">
        <p14:creationId xmlns:p14="http://schemas.microsoft.com/office/powerpoint/2010/main" val="274394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6897DEB4-4A88-4293-A935-9B25506C1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FBE42BC3-6707-4CBF-9386-048B994A4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886" y="0"/>
            <a:ext cx="7538114" cy="6858000"/>
          </a:xfrm>
          <a:custGeom>
            <a:avLst/>
            <a:gdLst>
              <a:gd name="connsiteX0" fmla="*/ 366246 w 7538114"/>
              <a:gd name="connsiteY0" fmla="*/ 0 h 6858000"/>
              <a:gd name="connsiteX1" fmla="*/ 2830292 w 7538114"/>
              <a:gd name="connsiteY1" fmla="*/ 0 h 6858000"/>
              <a:gd name="connsiteX2" fmla="*/ 3903260 w 7538114"/>
              <a:gd name="connsiteY2" fmla="*/ 0 h 6858000"/>
              <a:gd name="connsiteX3" fmla="*/ 4597266 w 7538114"/>
              <a:gd name="connsiteY3" fmla="*/ 0 h 6858000"/>
              <a:gd name="connsiteX4" fmla="*/ 7192370 w 7538114"/>
              <a:gd name="connsiteY4" fmla="*/ 0 h 6858000"/>
              <a:gd name="connsiteX5" fmla="*/ 7538114 w 7538114"/>
              <a:gd name="connsiteY5" fmla="*/ 0 h 6858000"/>
              <a:gd name="connsiteX6" fmla="*/ 7538114 w 7538114"/>
              <a:gd name="connsiteY6" fmla="*/ 6858000 h 6858000"/>
              <a:gd name="connsiteX7" fmla="*/ 7192370 w 7538114"/>
              <a:gd name="connsiteY7" fmla="*/ 6858000 h 6858000"/>
              <a:gd name="connsiteX8" fmla="*/ 4597266 w 7538114"/>
              <a:gd name="connsiteY8" fmla="*/ 6858000 h 6858000"/>
              <a:gd name="connsiteX9" fmla="*/ 3903260 w 7538114"/>
              <a:gd name="connsiteY9" fmla="*/ 6858000 h 6858000"/>
              <a:gd name="connsiteX10" fmla="*/ 2830292 w 7538114"/>
              <a:gd name="connsiteY10" fmla="*/ 6858000 h 6858000"/>
              <a:gd name="connsiteX11" fmla="*/ 170314 w 7538114"/>
              <a:gd name="connsiteY11" fmla="*/ 6858000 h 6858000"/>
              <a:gd name="connsiteX12" fmla="*/ 170341 w 7538114"/>
              <a:gd name="connsiteY12" fmla="*/ 6857759 h 6858000"/>
              <a:gd name="connsiteX13" fmla="*/ 173485 w 7538114"/>
              <a:gd name="connsiteY13" fmla="*/ 6852129 h 6858000"/>
              <a:gd name="connsiteX14" fmla="*/ 167544 w 7538114"/>
              <a:gd name="connsiteY14" fmla="*/ 6830335 h 6858000"/>
              <a:gd name="connsiteX15" fmla="*/ 163472 w 7538114"/>
              <a:gd name="connsiteY15" fmla="*/ 6796707 h 6858000"/>
              <a:gd name="connsiteX16" fmla="*/ 160535 w 7538114"/>
              <a:gd name="connsiteY16" fmla="*/ 6780725 h 6858000"/>
              <a:gd name="connsiteX17" fmla="*/ 162318 w 7538114"/>
              <a:gd name="connsiteY17" fmla="*/ 6767829 h 6858000"/>
              <a:gd name="connsiteX18" fmla="*/ 162771 w 7538114"/>
              <a:gd name="connsiteY18" fmla="*/ 6694444 h 6858000"/>
              <a:gd name="connsiteX19" fmla="*/ 165604 w 7538114"/>
              <a:gd name="connsiteY19" fmla="*/ 6677569 h 6858000"/>
              <a:gd name="connsiteX20" fmla="*/ 171255 w 7538114"/>
              <a:gd name="connsiteY20" fmla="*/ 6669571 h 6858000"/>
              <a:gd name="connsiteX21" fmla="*/ 169240 w 7538114"/>
              <a:gd name="connsiteY21" fmla="*/ 6663304 h 6858000"/>
              <a:gd name="connsiteX22" fmla="*/ 169039 w 7538114"/>
              <a:gd name="connsiteY22" fmla="*/ 6618916 h 6858000"/>
              <a:gd name="connsiteX23" fmla="*/ 168392 w 7538114"/>
              <a:gd name="connsiteY23" fmla="*/ 6589960 h 6858000"/>
              <a:gd name="connsiteX24" fmla="*/ 160636 w 7538114"/>
              <a:gd name="connsiteY24" fmla="*/ 6588200 h 6858000"/>
              <a:gd name="connsiteX25" fmla="*/ 157872 w 7538114"/>
              <a:gd name="connsiteY25" fmla="*/ 6562416 h 6858000"/>
              <a:gd name="connsiteX26" fmla="*/ 162851 w 7538114"/>
              <a:gd name="connsiteY26" fmla="*/ 6534939 h 6858000"/>
              <a:gd name="connsiteX27" fmla="*/ 162153 w 7538114"/>
              <a:gd name="connsiteY27" fmla="*/ 6502552 h 6858000"/>
              <a:gd name="connsiteX28" fmla="*/ 161821 w 7538114"/>
              <a:gd name="connsiteY28" fmla="*/ 6483172 h 6858000"/>
              <a:gd name="connsiteX29" fmla="*/ 154586 w 7538114"/>
              <a:gd name="connsiteY29" fmla="*/ 6432309 h 6858000"/>
              <a:gd name="connsiteX30" fmla="*/ 127078 w 7538114"/>
              <a:gd name="connsiteY30" fmla="*/ 6349783 h 6858000"/>
              <a:gd name="connsiteX31" fmla="*/ 123181 w 7538114"/>
              <a:gd name="connsiteY31" fmla="*/ 6323872 h 6858000"/>
              <a:gd name="connsiteX32" fmla="*/ 124767 w 7538114"/>
              <a:gd name="connsiteY32" fmla="*/ 6319343 h 6858000"/>
              <a:gd name="connsiteX33" fmla="*/ 108246 w 7538114"/>
              <a:gd name="connsiteY33" fmla="*/ 6190348 h 6858000"/>
              <a:gd name="connsiteX34" fmla="*/ 107279 w 7538114"/>
              <a:gd name="connsiteY34" fmla="*/ 6167269 h 6858000"/>
              <a:gd name="connsiteX35" fmla="*/ 107883 w 7538114"/>
              <a:gd name="connsiteY35" fmla="*/ 6149986 h 6858000"/>
              <a:gd name="connsiteX36" fmla="*/ 102380 w 7538114"/>
              <a:gd name="connsiteY36" fmla="*/ 6108622 h 6858000"/>
              <a:gd name="connsiteX37" fmla="*/ 90314 w 7538114"/>
              <a:gd name="connsiteY37" fmla="*/ 6041155 h 6858000"/>
              <a:gd name="connsiteX38" fmla="*/ 88409 w 7538114"/>
              <a:gd name="connsiteY38" fmla="*/ 6026587 h 6858000"/>
              <a:gd name="connsiteX39" fmla="*/ 89403 w 7538114"/>
              <a:gd name="connsiteY39" fmla="*/ 6013265 h 6858000"/>
              <a:gd name="connsiteX40" fmla="*/ 91927 w 7538114"/>
              <a:gd name="connsiteY40" fmla="*/ 6009478 h 6858000"/>
              <a:gd name="connsiteX41" fmla="*/ 91302 w 7538114"/>
              <a:gd name="connsiteY41" fmla="*/ 6001336 h 6858000"/>
              <a:gd name="connsiteX42" fmla="*/ 91687 w 7538114"/>
              <a:gd name="connsiteY42" fmla="*/ 5999003 h 6858000"/>
              <a:gd name="connsiteX43" fmla="*/ 93336 w 7538114"/>
              <a:gd name="connsiteY43" fmla="*/ 5985795 h 6858000"/>
              <a:gd name="connsiteX44" fmla="*/ 83190 w 7538114"/>
              <a:gd name="connsiteY44" fmla="*/ 5961758 h 6858000"/>
              <a:gd name="connsiteX45" fmla="*/ 81952 w 7538114"/>
              <a:gd name="connsiteY45" fmla="*/ 5928761 h 6858000"/>
              <a:gd name="connsiteX46" fmla="*/ 67420 w 7538114"/>
              <a:gd name="connsiteY46" fmla="*/ 5787247 h 6858000"/>
              <a:gd name="connsiteX47" fmla="*/ 50760 w 7538114"/>
              <a:gd name="connsiteY47" fmla="*/ 5710700 h 6858000"/>
              <a:gd name="connsiteX48" fmla="*/ 42956 w 7538114"/>
              <a:gd name="connsiteY48" fmla="*/ 5641754 h 6858000"/>
              <a:gd name="connsiteX49" fmla="*/ 29695 w 7538114"/>
              <a:gd name="connsiteY49" fmla="*/ 5602326 h 6858000"/>
              <a:gd name="connsiteX50" fmla="*/ 18841 w 7538114"/>
              <a:gd name="connsiteY50" fmla="*/ 5570885 h 6858000"/>
              <a:gd name="connsiteX51" fmla="*/ 9977 w 7538114"/>
              <a:gd name="connsiteY51" fmla="*/ 5543492 h 6858000"/>
              <a:gd name="connsiteX52" fmla="*/ 5255 w 7538114"/>
              <a:gd name="connsiteY52" fmla="*/ 5531024 h 6858000"/>
              <a:gd name="connsiteX53" fmla="*/ 5447 w 7538114"/>
              <a:gd name="connsiteY53" fmla="*/ 5527845 h 6858000"/>
              <a:gd name="connsiteX54" fmla="*/ 0 w 7538114"/>
              <a:gd name="connsiteY54" fmla="*/ 5507724 h 6858000"/>
              <a:gd name="connsiteX55" fmla="*/ 435 w 7538114"/>
              <a:gd name="connsiteY55" fmla="*/ 5507045 h 6858000"/>
              <a:gd name="connsiteX56" fmla="*/ 1128 w 7538114"/>
              <a:gd name="connsiteY56" fmla="*/ 5499619 h 6858000"/>
              <a:gd name="connsiteX57" fmla="*/ 1291 w 7538114"/>
              <a:gd name="connsiteY57" fmla="*/ 5486342 h 6858000"/>
              <a:gd name="connsiteX58" fmla="*/ 7976 w 7538114"/>
              <a:gd name="connsiteY58" fmla="*/ 5450755 h 6858000"/>
              <a:gd name="connsiteX59" fmla="*/ 2355 w 7538114"/>
              <a:gd name="connsiteY59" fmla="*/ 5429732 h 6858000"/>
              <a:gd name="connsiteX60" fmla="*/ 1499 w 7538114"/>
              <a:gd name="connsiteY60" fmla="*/ 5370432 h 6858000"/>
              <a:gd name="connsiteX61" fmla="*/ 11483 w 7538114"/>
              <a:gd name="connsiteY61" fmla="*/ 5308330 h 6858000"/>
              <a:gd name="connsiteX62" fmla="*/ 12793 w 7538114"/>
              <a:gd name="connsiteY62" fmla="*/ 5246026 h 6858000"/>
              <a:gd name="connsiteX63" fmla="*/ 12525 w 7538114"/>
              <a:gd name="connsiteY63" fmla="*/ 5223468 h 6858000"/>
              <a:gd name="connsiteX64" fmla="*/ 15322 w 7538114"/>
              <a:gd name="connsiteY64" fmla="*/ 5183258 h 6858000"/>
              <a:gd name="connsiteX65" fmla="*/ 18633 w 7538114"/>
              <a:gd name="connsiteY65" fmla="*/ 5164842 h 6858000"/>
              <a:gd name="connsiteX66" fmla="*/ 18428 w 7538114"/>
              <a:gd name="connsiteY66" fmla="*/ 5164034 h 6858000"/>
              <a:gd name="connsiteX67" fmla="*/ 19854 w 7538114"/>
              <a:gd name="connsiteY67" fmla="*/ 5162388 h 6858000"/>
              <a:gd name="connsiteX68" fmla="*/ 20514 w 7538114"/>
              <a:gd name="connsiteY68" fmla="*/ 5158981 h 6858000"/>
              <a:gd name="connsiteX69" fmla="*/ 20089 w 7538114"/>
              <a:gd name="connsiteY69" fmla="*/ 5149681 h 6858000"/>
              <a:gd name="connsiteX70" fmla="*/ 19561 w 7538114"/>
              <a:gd name="connsiteY70" fmla="*/ 5146183 h 6858000"/>
              <a:gd name="connsiteX71" fmla="*/ 19571 w 7538114"/>
              <a:gd name="connsiteY71" fmla="*/ 5141065 h 6858000"/>
              <a:gd name="connsiteX72" fmla="*/ 19690 w 7538114"/>
              <a:gd name="connsiteY72" fmla="*/ 5140937 h 6858000"/>
              <a:gd name="connsiteX73" fmla="*/ 19471 w 7538114"/>
              <a:gd name="connsiteY73" fmla="*/ 5136144 h 6858000"/>
              <a:gd name="connsiteX74" fmla="*/ 16918 w 7538114"/>
              <a:gd name="connsiteY74" fmla="*/ 5112689 h 6858000"/>
              <a:gd name="connsiteX75" fmla="*/ 28071 w 7538114"/>
              <a:gd name="connsiteY75" fmla="*/ 5081696 h 6858000"/>
              <a:gd name="connsiteX76" fmla="*/ 30005 w 7538114"/>
              <a:gd name="connsiteY76" fmla="*/ 5068879 h 6858000"/>
              <a:gd name="connsiteX77" fmla="*/ 31661 w 7538114"/>
              <a:gd name="connsiteY77" fmla="*/ 5062033 h 6858000"/>
              <a:gd name="connsiteX78" fmla="*/ 32169 w 7538114"/>
              <a:gd name="connsiteY78" fmla="*/ 5061608 h 6858000"/>
              <a:gd name="connsiteX79" fmla="*/ 27436 w 7538114"/>
              <a:gd name="connsiteY79" fmla="*/ 5021480 h 6858000"/>
              <a:gd name="connsiteX80" fmla="*/ 26614 w 7538114"/>
              <a:gd name="connsiteY80" fmla="*/ 5013906 h 6858000"/>
              <a:gd name="connsiteX81" fmla="*/ 25056 w 7538114"/>
              <a:gd name="connsiteY81" fmla="*/ 5011767 h 6858000"/>
              <a:gd name="connsiteX82" fmla="*/ 24513 w 7538114"/>
              <a:gd name="connsiteY82" fmla="*/ 5000592 h 6858000"/>
              <a:gd name="connsiteX83" fmla="*/ 24951 w 7538114"/>
              <a:gd name="connsiteY83" fmla="*/ 4999307 h 6858000"/>
              <a:gd name="connsiteX84" fmla="*/ 22644 w 7538114"/>
              <a:gd name="connsiteY84" fmla="*/ 4990090 h 6858000"/>
              <a:gd name="connsiteX85" fmla="*/ 18465 w 7538114"/>
              <a:gd name="connsiteY85" fmla="*/ 4982366 h 6858000"/>
              <a:gd name="connsiteX86" fmla="*/ 20888 w 7538114"/>
              <a:gd name="connsiteY86" fmla="*/ 4887310 h 6858000"/>
              <a:gd name="connsiteX87" fmla="*/ 15781 w 7538114"/>
              <a:gd name="connsiteY87" fmla="*/ 4807298 h 6858000"/>
              <a:gd name="connsiteX88" fmla="*/ 19649 w 7538114"/>
              <a:gd name="connsiteY88" fmla="*/ 4779990 h 6858000"/>
              <a:gd name="connsiteX89" fmla="*/ 21858 w 7538114"/>
              <a:gd name="connsiteY89" fmla="*/ 4664237 h 6858000"/>
              <a:gd name="connsiteX90" fmla="*/ 13583 w 7538114"/>
              <a:gd name="connsiteY90" fmla="*/ 4598607 h 6858000"/>
              <a:gd name="connsiteX91" fmla="*/ 7118 w 7538114"/>
              <a:gd name="connsiteY91" fmla="*/ 4546768 h 6858000"/>
              <a:gd name="connsiteX92" fmla="*/ 14555 w 7538114"/>
              <a:gd name="connsiteY92" fmla="*/ 4522182 h 6858000"/>
              <a:gd name="connsiteX93" fmla="*/ 17290 w 7538114"/>
              <a:gd name="connsiteY93" fmla="*/ 4509768 h 6858000"/>
              <a:gd name="connsiteX94" fmla="*/ 17421 w 7538114"/>
              <a:gd name="connsiteY94" fmla="*/ 4494586 h 6858000"/>
              <a:gd name="connsiteX95" fmla="*/ 18193 w 7538114"/>
              <a:gd name="connsiteY95" fmla="*/ 4440649 h 6858000"/>
              <a:gd name="connsiteX96" fmla="*/ 16616 w 7538114"/>
              <a:gd name="connsiteY96" fmla="*/ 4431853 h 6858000"/>
              <a:gd name="connsiteX97" fmla="*/ 19246 w 7538114"/>
              <a:gd name="connsiteY97" fmla="*/ 4403141 h 6858000"/>
              <a:gd name="connsiteX98" fmla="*/ 19623 w 7538114"/>
              <a:gd name="connsiteY98" fmla="*/ 4356631 h 6858000"/>
              <a:gd name="connsiteX99" fmla="*/ 20293 w 7538114"/>
              <a:gd name="connsiteY99" fmla="*/ 4339937 h 6858000"/>
              <a:gd name="connsiteX100" fmla="*/ 18752 w 7538114"/>
              <a:gd name="connsiteY100" fmla="*/ 4331435 h 6858000"/>
              <a:gd name="connsiteX101" fmla="*/ 24901 w 7538114"/>
              <a:gd name="connsiteY101" fmla="*/ 4320990 h 6858000"/>
              <a:gd name="connsiteX102" fmla="*/ 23734 w 7538114"/>
              <a:gd name="connsiteY102" fmla="*/ 4309111 h 6858000"/>
              <a:gd name="connsiteX103" fmla="*/ 29040 w 7538114"/>
              <a:gd name="connsiteY103" fmla="*/ 4263489 h 6858000"/>
              <a:gd name="connsiteX104" fmla="*/ 29429 w 7538114"/>
              <a:gd name="connsiteY104" fmla="*/ 4258775 h 6858000"/>
              <a:gd name="connsiteX105" fmla="*/ 33702 w 7538114"/>
              <a:gd name="connsiteY105" fmla="*/ 4248512 h 6858000"/>
              <a:gd name="connsiteX106" fmla="*/ 37356 w 7538114"/>
              <a:gd name="connsiteY106" fmla="*/ 4228644 h 6858000"/>
              <a:gd name="connsiteX107" fmla="*/ 50107 w 7538114"/>
              <a:gd name="connsiteY107" fmla="*/ 4193665 h 6858000"/>
              <a:gd name="connsiteX108" fmla="*/ 56192 w 7538114"/>
              <a:gd name="connsiteY108" fmla="*/ 4173105 h 6858000"/>
              <a:gd name="connsiteX109" fmla="*/ 61800 w 7538114"/>
              <a:gd name="connsiteY109" fmla="*/ 4159194 h 6858000"/>
              <a:gd name="connsiteX110" fmla="*/ 69720 w 7538114"/>
              <a:gd name="connsiteY110" fmla="*/ 4118135 h 6858000"/>
              <a:gd name="connsiteX111" fmla="*/ 80190 w 7538114"/>
              <a:gd name="connsiteY111" fmla="*/ 4047713 h 6858000"/>
              <a:gd name="connsiteX112" fmla="*/ 96666 w 7538114"/>
              <a:gd name="connsiteY112" fmla="*/ 3980780 h 6858000"/>
              <a:gd name="connsiteX113" fmla="*/ 107651 w 7538114"/>
              <a:gd name="connsiteY113" fmla="*/ 3941872 h 6858000"/>
              <a:gd name="connsiteX114" fmla="*/ 118444 w 7538114"/>
              <a:gd name="connsiteY114" fmla="*/ 3897465 h 6858000"/>
              <a:gd name="connsiteX115" fmla="*/ 134545 w 7538114"/>
              <a:gd name="connsiteY115" fmla="*/ 3811132 h 6858000"/>
              <a:gd name="connsiteX116" fmla="*/ 145381 w 7538114"/>
              <a:gd name="connsiteY116" fmla="*/ 3746540 h 6858000"/>
              <a:gd name="connsiteX117" fmla="*/ 146587 w 7538114"/>
              <a:gd name="connsiteY117" fmla="*/ 3670275 h 6858000"/>
              <a:gd name="connsiteX118" fmla="*/ 165690 w 7538114"/>
              <a:gd name="connsiteY118" fmla="*/ 3580981 h 6858000"/>
              <a:gd name="connsiteX119" fmla="*/ 163175 w 7538114"/>
              <a:gd name="connsiteY119" fmla="*/ 3570960 h 6858000"/>
              <a:gd name="connsiteX120" fmla="*/ 162665 w 7538114"/>
              <a:gd name="connsiteY120" fmla="*/ 3560693 h 6858000"/>
              <a:gd name="connsiteX121" fmla="*/ 163299 w 7538114"/>
              <a:gd name="connsiteY121" fmla="*/ 3559743 h 6858000"/>
              <a:gd name="connsiteX122" fmla="*/ 164777 w 7538114"/>
              <a:gd name="connsiteY122" fmla="*/ 3548721 h 6858000"/>
              <a:gd name="connsiteX123" fmla="*/ 163708 w 7538114"/>
              <a:gd name="connsiteY123" fmla="*/ 3545693 h 6858000"/>
              <a:gd name="connsiteX124" fmla="*/ 164286 w 7538114"/>
              <a:gd name="connsiteY124" fmla="*/ 3537938 h 6858000"/>
              <a:gd name="connsiteX125" fmla="*/ 164247 w 7538114"/>
              <a:gd name="connsiteY125" fmla="*/ 3522141 h 6858000"/>
              <a:gd name="connsiteX126" fmla="*/ 165343 w 7538114"/>
              <a:gd name="connsiteY126" fmla="*/ 3519672 h 6858000"/>
              <a:gd name="connsiteX127" fmla="*/ 167001 w 7538114"/>
              <a:gd name="connsiteY127" fmla="*/ 3496604 h 6858000"/>
              <a:gd name="connsiteX128" fmla="*/ 167547 w 7538114"/>
              <a:gd name="connsiteY128" fmla="*/ 3496517 h 6858000"/>
              <a:gd name="connsiteX129" fmla="*/ 170301 w 7538114"/>
              <a:gd name="connsiteY129" fmla="*/ 3491023 h 6858000"/>
              <a:gd name="connsiteX130" fmla="*/ 174371 w 7538114"/>
              <a:gd name="connsiteY130" fmla="*/ 3479998 h 6858000"/>
              <a:gd name="connsiteX131" fmla="*/ 190228 w 7538114"/>
              <a:gd name="connsiteY131" fmla="*/ 3457434 h 6858000"/>
              <a:gd name="connsiteX132" fmla="*/ 192016 w 7538114"/>
              <a:gd name="connsiteY132" fmla="*/ 3433411 h 6858000"/>
              <a:gd name="connsiteX133" fmla="*/ 192663 w 7538114"/>
              <a:gd name="connsiteY133" fmla="*/ 3428691 h 6858000"/>
              <a:gd name="connsiteX134" fmla="*/ 192793 w 7538114"/>
              <a:gd name="connsiteY134" fmla="*/ 3428643 h 6858000"/>
              <a:gd name="connsiteX135" fmla="*/ 193710 w 7538114"/>
              <a:gd name="connsiteY135" fmla="*/ 3423760 h 6858000"/>
              <a:gd name="connsiteX136" fmla="*/ 193839 w 7538114"/>
              <a:gd name="connsiteY136" fmla="*/ 3420085 h 6858000"/>
              <a:gd name="connsiteX137" fmla="*/ 195094 w 7538114"/>
              <a:gd name="connsiteY137" fmla="*/ 3410930 h 6858000"/>
              <a:gd name="connsiteX138" fmla="*/ 196311 w 7538114"/>
              <a:gd name="connsiteY138" fmla="*/ 3408092 h 6858000"/>
              <a:gd name="connsiteX139" fmla="*/ 197928 w 7538114"/>
              <a:gd name="connsiteY139" fmla="*/ 3407419 h 6858000"/>
              <a:gd name="connsiteX140" fmla="*/ 197881 w 7538114"/>
              <a:gd name="connsiteY140" fmla="*/ 3406520 h 6858000"/>
              <a:gd name="connsiteX141" fmla="*/ 204222 w 7538114"/>
              <a:gd name="connsiteY141" fmla="*/ 3391015 h 6858000"/>
              <a:gd name="connsiteX142" fmla="*/ 213950 w 7538114"/>
              <a:gd name="connsiteY142" fmla="*/ 3354361 h 6858000"/>
              <a:gd name="connsiteX143" fmla="*/ 217699 w 7538114"/>
              <a:gd name="connsiteY143" fmla="*/ 3332639 h 6858000"/>
              <a:gd name="connsiteX144" fmla="*/ 229963 w 7538114"/>
              <a:gd name="connsiteY144" fmla="*/ 3273935 h 6858000"/>
              <a:gd name="connsiteX145" fmla="*/ 243785 w 7538114"/>
              <a:gd name="connsiteY145" fmla="*/ 3215621 h 6858000"/>
              <a:gd name="connsiteX146" fmla="*/ 259175 w 7538114"/>
              <a:gd name="connsiteY146" fmla="*/ 3189909 h 6858000"/>
              <a:gd name="connsiteX147" fmla="*/ 259988 w 7538114"/>
              <a:gd name="connsiteY147" fmla="*/ 3186579 h 6858000"/>
              <a:gd name="connsiteX148" fmla="*/ 259980 w 7538114"/>
              <a:gd name="connsiteY148" fmla="*/ 3177264 h 6858000"/>
              <a:gd name="connsiteX149" fmla="*/ 259609 w 7538114"/>
              <a:gd name="connsiteY149" fmla="*/ 3173723 h 6858000"/>
              <a:gd name="connsiteX150" fmla="*/ 259848 w 7538114"/>
              <a:gd name="connsiteY150" fmla="*/ 3168622 h 6858000"/>
              <a:gd name="connsiteX151" fmla="*/ 259971 w 7538114"/>
              <a:gd name="connsiteY151" fmla="*/ 3168508 h 6858000"/>
              <a:gd name="connsiteX152" fmla="*/ 259966 w 7538114"/>
              <a:gd name="connsiteY152" fmla="*/ 3163706 h 6858000"/>
              <a:gd name="connsiteX153" fmla="*/ 258467 w 7538114"/>
              <a:gd name="connsiteY153" fmla="*/ 3140064 h 6858000"/>
              <a:gd name="connsiteX154" fmla="*/ 270990 w 7538114"/>
              <a:gd name="connsiteY154" fmla="*/ 3110288 h 6858000"/>
              <a:gd name="connsiteX155" fmla="*/ 273494 w 7538114"/>
              <a:gd name="connsiteY155" fmla="*/ 3097704 h 6858000"/>
              <a:gd name="connsiteX156" fmla="*/ 275456 w 7538114"/>
              <a:gd name="connsiteY156" fmla="*/ 3091047 h 6858000"/>
              <a:gd name="connsiteX157" fmla="*/ 275980 w 7538114"/>
              <a:gd name="connsiteY157" fmla="*/ 3090672 h 6858000"/>
              <a:gd name="connsiteX158" fmla="*/ 274486 w 7538114"/>
              <a:gd name="connsiteY158" fmla="*/ 3068004 h 6858000"/>
              <a:gd name="connsiteX159" fmla="*/ 275226 w 7538114"/>
              <a:gd name="connsiteY159" fmla="*/ 3065087 h 6858000"/>
              <a:gd name="connsiteX160" fmla="*/ 273050 w 7538114"/>
              <a:gd name="connsiteY160" fmla="*/ 3050191 h 6858000"/>
              <a:gd name="connsiteX161" fmla="*/ 272566 w 7538114"/>
              <a:gd name="connsiteY161" fmla="*/ 3042559 h 6858000"/>
              <a:gd name="connsiteX162" fmla="*/ 271107 w 7538114"/>
              <a:gd name="connsiteY162" fmla="*/ 3040271 h 6858000"/>
              <a:gd name="connsiteX163" fmla="*/ 271065 w 7538114"/>
              <a:gd name="connsiteY163" fmla="*/ 3029072 h 6858000"/>
              <a:gd name="connsiteX164" fmla="*/ 271558 w 7538114"/>
              <a:gd name="connsiteY164" fmla="*/ 3027835 h 6858000"/>
              <a:gd name="connsiteX165" fmla="*/ 268717 w 7538114"/>
              <a:gd name="connsiteY165" fmla="*/ 2964245 h 6858000"/>
              <a:gd name="connsiteX166" fmla="*/ 272511 w 7538114"/>
              <a:gd name="connsiteY166" fmla="*/ 2915772 h 6858000"/>
              <a:gd name="connsiteX167" fmla="*/ 270356 w 7538114"/>
              <a:gd name="connsiteY167" fmla="*/ 2825842 h 6858000"/>
              <a:gd name="connsiteX168" fmla="*/ 273897 w 7538114"/>
              <a:gd name="connsiteY168" fmla="*/ 2734957 h 6858000"/>
              <a:gd name="connsiteX169" fmla="*/ 274458 w 7538114"/>
              <a:gd name="connsiteY169" fmla="*/ 2636572 h 6858000"/>
              <a:gd name="connsiteX170" fmla="*/ 279157 w 7538114"/>
              <a:gd name="connsiteY170" fmla="*/ 2604260 h 6858000"/>
              <a:gd name="connsiteX171" fmla="*/ 288131 w 7538114"/>
              <a:gd name="connsiteY171" fmla="*/ 2582747 h 6858000"/>
              <a:gd name="connsiteX172" fmla="*/ 282516 w 7538114"/>
              <a:gd name="connsiteY172" fmla="*/ 2478755 h 6858000"/>
              <a:gd name="connsiteX173" fmla="*/ 287359 w 7538114"/>
              <a:gd name="connsiteY173" fmla="*/ 2451804 h 6858000"/>
              <a:gd name="connsiteX174" fmla="*/ 289577 w 7538114"/>
              <a:gd name="connsiteY174" fmla="*/ 2408801 h 6858000"/>
              <a:gd name="connsiteX175" fmla="*/ 293203 w 7538114"/>
              <a:gd name="connsiteY175" fmla="*/ 2392670 h 6858000"/>
              <a:gd name="connsiteX176" fmla="*/ 304183 w 7538114"/>
              <a:gd name="connsiteY176" fmla="*/ 2330165 h 6858000"/>
              <a:gd name="connsiteX177" fmla="*/ 310900 w 7538114"/>
              <a:gd name="connsiteY177" fmla="*/ 2276363 h 6858000"/>
              <a:gd name="connsiteX178" fmla="*/ 303909 w 7538114"/>
              <a:gd name="connsiteY178" fmla="*/ 2236310 h 6858000"/>
              <a:gd name="connsiteX179" fmla="*/ 306187 w 7538114"/>
              <a:gd name="connsiteY179" fmla="*/ 2232984 h 6858000"/>
              <a:gd name="connsiteX180" fmla="*/ 307158 w 7538114"/>
              <a:gd name="connsiteY180" fmla="*/ 2205763 h 6858000"/>
              <a:gd name="connsiteX181" fmla="*/ 304860 w 7538114"/>
              <a:gd name="connsiteY181" fmla="*/ 2145703 h 6858000"/>
              <a:gd name="connsiteX182" fmla="*/ 304273 w 7538114"/>
              <a:gd name="connsiteY182" fmla="*/ 2092533 h 6858000"/>
              <a:gd name="connsiteX183" fmla="*/ 301642 w 7538114"/>
              <a:gd name="connsiteY183" fmla="*/ 2057359 h 6858000"/>
              <a:gd name="connsiteX184" fmla="*/ 306736 w 7538114"/>
              <a:gd name="connsiteY184" fmla="*/ 2016105 h 6858000"/>
              <a:gd name="connsiteX185" fmla="*/ 316234 w 7538114"/>
              <a:gd name="connsiteY185" fmla="*/ 1983129 h 6858000"/>
              <a:gd name="connsiteX186" fmla="*/ 318238 w 7538114"/>
              <a:gd name="connsiteY186" fmla="*/ 1956745 h 6858000"/>
              <a:gd name="connsiteX187" fmla="*/ 311341 w 7538114"/>
              <a:gd name="connsiteY187" fmla="*/ 1950160 h 6858000"/>
              <a:gd name="connsiteX188" fmla="*/ 323556 w 7538114"/>
              <a:gd name="connsiteY188" fmla="*/ 1879546 h 6858000"/>
              <a:gd name="connsiteX189" fmla="*/ 326085 w 7538114"/>
              <a:gd name="connsiteY189" fmla="*/ 1854893 h 6858000"/>
              <a:gd name="connsiteX190" fmla="*/ 335058 w 7538114"/>
              <a:gd name="connsiteY190" fmla="*/ 1787684 h 6858000"/>
              <a:gd name="connsiteX191" fmla="*/ 345620 w 7538114"/>
              <a:gd name="connsiteY191" fmla="*/ 1720464 h 6858000"/>
              <a:gd name="connsiteX192" fmla="*/ 360760 w 7538114"/>
              <a:gd name="connsiteY192" fmla="*/ 1681196 h 6858000"/>
              <a:gd name="connsiteX193" fmla="*/ 368483 w 7538114"/>
              <a:gd name="connsiteY193" fmla="*/ 1625881 h 6858000"/>
              <a:gd name="connsiteX194" fmla="*/ 371077 w 7538114"/>
              <a:gd name="connsiteY194" fmla="*/ 1616704 h 6858000"/>
              <a:gd name="connsiteX195" fmla="*/ 383008 w 7538114"/>
              <a:gd name="connsiteY195" fmla="*/ 1551493 h 6858000"/>
              <a:gd name="connsiteX196" fmla="*/ 384834 w 7538114"/>
              <a:gd name="connsiteY196" fmla="*/ 1475233 h 6858000"/>
              <a:gd name="connsiteX197" fmla="*/ 418371 w 7538114"/>
              <a:gd name="connsiteY197" fmla="*/ 1380155 h 6858000"/>
              <a:gd name="connsiteX198" fmla="*/ 469641 w 7538114"/>
              <a:gd name="connsiteY198" fmla="*/ 1210871 h 6858000"/>
              <a:gd name="connsiteX199" fmla="*/ 489701 w 7538114"/>
              <a:gd name="connsiteY199" fmla="*/ 1028427 h 6858000"/>
              <a:gd name="connsiteX200" fmla="*/ 486354 w 7538114"/>
              <a:gd name="connsiteY200" fmla="*/ 980383 h 6858000"/>
              <a:gd name="connsiteX201" fmla="*/ 479762 w 7538114"/>
              <a:gd name="connsiteY201" fmla="*/ 839699 h 6858000"/>
              <a:gd name="connsiteX202" fmla="*/ 445664 w 7538114"/>
              <a:gd name="connsiteY202" fmla="*/ 696545 h 6858000"/>
              <a:gd name="connsiteX203" fmla="*/ 440047 w 7538114"/>
              <a:gd name="connsiteY203" fmla="*/ 606615 h 6858000"/>
              <a:gd name="connsiteX204" fmla="*/ 431225 w 7538114"/>
              <a:gd name="connsiteY204" fmla="*/ 563889 h 6858000"/>
              <a:gd name="connsiteX205" fmla="*/ 430803 w 7538114"/>
              <a:gd name="connsiteY205" fmla="*/ 534294 h 6858000"/>
              <a:gd name="connsiteX206" fmla="*/ 429777 w 7538114"/>
              <a:gd name="connsiteY206" fmla="*/ 516548 h 6858000"/>
              <a:gd name="connsiteX207" fmla="*/ 415090 w 7538114"/>
              <a:gd name="connsiteY207" fmla="*/ 485808 h 6858000"/>
              <a:gd name="connsiteX208" fmla="*/ 410499 w 7538114"/>
              <a:gd name="connsiteY208" fmla="*/ 369873 h 6858000"/>
              <a:gd name="connsiteX209" fmla="*/ 425314 w 7538114"/>
              <a:gd name="connsiteY209" fmla="*/ 259180 h 6858000"/>
              <a:gd name="connsiteX210" fmla="*/ 383240 w 7538114"/>
              <a:gd name="connsiteY210" fmla="*/ 94173 h 6858000"/>
              <a:gd name="connsiteX211" fmla="*/ 379938 w 7538114"/>
              <a:gd name="connsiteY211" fmla="*/ 77267 h 6858000"/>
              <a:gd name="connsiteX212" fmla="*/ 373430 w 7538114"/>
              <a:gd name="connsiteY212" fmla="*/ 388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538114" h="6858000">
                <a:moveTo>
                  <a:pt x="366246" y="0"/>
                </a:moveTo>
                <a:lnTo>
                  <a:pt x="2830292" y="0"/>
                </a:lnTo>
                <a:lnTo>
                  <a:pt x="3903260" y="0"/>
                </a:lnTo>
                <a:lnTo>
                  <a:pt x="4597266" y="0"/>
                </a:lnTo>
                <a:lnTo>
                  <a:pt x="7192370" y="0"/>
                </a:lnTo>
                <a:lnTo>
                  <a:pt x="7538114" y="0"/>
                </a:lnTo>
                <a:lnTo>
                  <a:pt x="7538114" y="6858000"/>
                </a:lnTo>
                <a:lnTo>
                  <a:pt x="7192370" y="6858000"/>
                </a:lnTo>
                <a:lnTo>
                  <a:pt x="4597266" y="6858000"/>
                </a:lnTo>
                <a:lnTo>
                  <a:pt x="3903260" y="6858000"/>
                </a:lnTo>
                <a:lnTo>
                  <a:pt x="2830292" y="6858000"/>
                </a:lnTo>
                <a:lnTo>
                  <a:pt x="170314" y="6858000"/>
                </a:lnTo>
                <a:cubicBezTo>
                  <a:pt x="170323" y="6857920"/>
                  <a:pt x="170332" y="6857839"/>
                  <a:pt x="170341" y="6857759"/>
                </a:cubicBezTo>
                <a:lnTo>
                  <a:pt x="173485" y="6852129"/>
                </a:lnTo>
                <a:lnTo>
                  <a:pt x="167544" y="6830335"/>
                </a:lnTo>
                <a:cubicBezTo>
                  <a:pt x="165474" y="6819600"/>
                  <a:pt x="164100" y="6808301"/>
                  <a:pt x="163472" y="6796707"/>
                </a:cubicBezTo>
                <a:cubicBezTo>
                  <a:pt x="167658" y="6794106"/>
                  <a:pt x="161711" y="6785006"/>
                  <a:pt x="160535" y="6780725"/>
                </a:cubicBezTo>
                <a:cubicBezTo>
                  <a:pt x="163268" y="6780680"/>
                  <a:pt x="164578" y="6771195"/>
                  <a:pt x="162318" y="6767829"/>
                </a:cubicBezTo>
                <a:cubicBezTo>
                  <a:pt x="152545" y="6697090"/>
                  <a:pt x="178083" y="6736894"/>
                  <a:pt x="162771" y="6694444"/>
                </a:cubicBezTo>
                <a:cubicBezTo>
                  <a:pt x="161971" y="6687342"/>
                  <a:pt x="163342" y="6682014"/>
                  <a:pt x="165604" y="6677569"/>
                </a:cubicBezTo>
                <a:lnTo>
                  <a:pt x="171255" y="6669571"/>
                </a:lnTo>
                <a:lnTo>
                  <a:pt x="169240" y="6663304"/>
                </a:lnTo>
                <a:cubicBezTo>
                  <a:pt x="169082" y="6639651"/>
                  <a:pt x="174873" y="6632678"/>
                  <a:pt x="169039" y="6618916"/>
                </a:cubicBezTo>
                <a:cubicBezTo>
                  <a:pt x="181164" y="6598580"/>
                  <a:pt x="170248" y="6605428"/>
                  <a:pt x="168392" y="6589960"/>
                </a:cubicBezTo>
                <a:cubicBezTo>
                  <a:pt x="165975" y="6577758"/>
                  <a:pt x="161323" y="6600160"/>
                  <a:pt x="160636" y="6588200"/>
                </a:cubicBezTo>
                <a:cubicBezTo>
                  <a:pt x="163766" y="6575263"/>
                  <a:pt x="154044" y="6575871"/>
                  <a:pt x="157872" y="6562416"/>
                </a:cubicBezTo>
                <a:cubicBezTo>
                  <a:pt x="165196" y="6565685"/>
                  <a:pt x="156453" y="6535866"/>
                  <a:pt x="162851" y="6534939"/>
                </a:cubicBezTo>
                <a:cubicBezTo>
                  <a:pt x="153702" y="6523511"/>
                  <a:pt x="164973" y="6517769"/>
                  <a:pt x="162153" y="6502552"/>
                </a:cubicBezTo>
                <a:cubicBezTo>
                  <a:pt x="158692" y="6495386"/>
                  <a:pt x="158098" y="6490216"/>
                  <a:pt x="161821" y="6483172"/>
                </a:cubicBezTo>
                <a:cubicBezTo>
                  <a:pt x="144969" y="6450162"/>
                  <a:pt x="161066" y="6463202"/>
                  <a:pt x="154586" y="6432309"/>
                </a:cubicBezTo>
                <a:cubicBezTo>
                  <a:pt x="147771" y="6405695"/>
                  <a:pt x="143349" y="6375524"/>
                  <a:pt x="127078" y="6349783"/>
                </a:cubicBezTo>
                <a:cubicBezTo>
                  <a:pt x="122468" y="6345058"/>
                  <a:pt x="120723" y="6333456"/>
                  <a:pt x="123181" y="6323872"/>
                </a:cubicBezTo>
                <a:cubicBezTo>
                  <a:pt x="123604" y="6322225"/>
                  <a:pt x="124138" y="6320698"/>
                  <a:pt x="124767" y="6319343"/>
                </a:cubicBezTo>
                <a:cubicBezTo>
                  <a:pt x="122278" y="6297089"/>
                  <a:pt x="111161" y="6215694"/>
                  <a:pt x="108246" y="6190348"/>
                </a:cubicBezTo>
                <a:cubicBezTo>
                  <a:pt x="114169" y="6188296"/>
                  <a:pt x="103482" y="6175479"/>
                  <a:pt x="107279" y="6167269"/>
                </a:cubicBezTo>
                <a:cubicBezTo>
                  <a:pt x="110610" y="6161389"/>
                  <a:pt x="108145" y="6156128"/>
                  <a:pt x="107883" y="6149986"/>
                </a:cubicBezTo>
                <a:cubicBezTo>
                  <a:pt x="110502" y="6141894"/>
                  <a:pt x="105773" y="6115502"/>
                  <a:pt x="102380" y="6108622"/>
                </a:cubicBezTo>
                <a:cubicBezTo>
                  <a:pt x="90593" y="6092179"/>
                  <a:pt x="99346" y="6054816"/>
                  <a:pt x="90314" y="6041155"/>
                </a:cubicBezTo>
                <a:cubicBezTo>
                  <a:pt x="88990" y="6036198"/>
                  <a:pt x="88454" y="6031348"/>
                  <a:pt x="88409" y="6026587"/>
                </a:cubicBezTo>
                <a:lnTo>
                  <a:pt x="89403" y="6013265"/>
                </a:lnTo>
                <a:lnTo>
                  <a:pt x="91927" y="6009478"/>
                </a:lnTo>
                <a:lnTo>
                  <a:pt x="91302" y="6001336"/>
                </a:lnTo>
                <a:cubicBezTo>
                  <a:pt x="91431" y="6000558"/>
                  <a:pt x="91559" y="5999781"/>
                  <a:pt x="91687" y="5999003"/>
                </a:cubicBezTo>
                <a:cubicBezTo>
                  <a:pt x="92431" y="5994547"/>
                  <a:pt x="93080" y="5990148"/>
                  <a:pt x="93336" y="5985795"/>
                </a:cubicBezTo>
                <a:cubicBezTo>
                  <a:pt x="80676" y="5991520"/>
                  <a:pt x="93430" y="5949705"/>
                  <a:pt x="83190" y="5961758"/>
                </a:cubicBezTo>
                <a:cubicBezTo>
                  <a:pt x="82399" y="5938832"/>
                  <a:pt x="72862" y="5956319"/>
                  <a:pt x="81952" y="5928761"/>
                </a:cubicBezTo>
                <a:cubicBezTo>
                  <a:pt x="79324" y="5899676"/>
                  <a:pt x="72619" y="5823590"/>
                  <a:pt x="67420" y="5787247"/>
                </a:cubicBezTo>
                <a:cubicBezTo>
                  <a:pt x="53530" y="5750058"/>
                  <a:pt x="57730" y="5736292"/>
                  <a:pt x="50760" y="5710700"/>
                </a:cubicBezTo>
                <a:cubicBezTo>
                  <a:pt x="47368" y="5660911"/>
                  <a:pt x="30723" y="5663675"/>
                  <a:pt x="42956" y="5641754"/>
                </a:cubicBezTo>
                <a:cubicBezTo>
                  <a:pt x="39970" y="5608358"/>
                  <a:pt x="24769" y="5637338"/>
                  <a:pt x="29695" y="5602326"/>
                </a:cubicBezTo>
                <a:cubicBezTo>
                  <a:pt x="27700" y="5601239"/>
                  <a:pt x="20274" y="5573144"/>
                  <a:pt x="18841" y="5570885"/>
                </a:cubicBezTo>
                <a:lnTo>
                  <a:pt x="9977" y="5543492"/>
                </a:lnTo>
                <a:lnTo>
                  <a:pt x="5255" y="5531024"/>
                </a:lnTo>
                <a:lnTo>
                  <a:pt x="5447" y="5527845"/>
                </a:lnTo>
                <a:lnTo>
                  <a:pt x="0" y="5507724"/>
                </a:lnTo>
                <a:lnTo>
                  <a:pt x="435" y="5507045"/>
                </a:lnTo>
                <a:cubicBezTo>
                  <a:pt x="1286" y="5505065"/>
                  <a:pt x="1681" y="5502734"/>
                  <a:pt x="1128" y="5499619"/>
                </a:cubicBezTo>
                <a:cubicBezTo>
                  <a:pt x="9450" y="5498516"/>
                  <a:pt x="3652" y="5495435"/>
                  <a:pt x="1291" y="5486342"/>
                </a:cubicBezTo>
                <a:cubicBezTo>
                  <a:pt x="13688" y="5482600"/>
                  <a:pt x="2464" y="5460320"/>
                  <a:pt x="7976" y="5450755"/>
                </a:cubicBezTo>
                <a:cubicBezTo>
                  <a:pt x="5962" y="5444157"/>
                  <a:pt x="4058" y="5437113"/>
                  <a:pt x="2355" y="5429732"/>
                </a:cubicBezTo>
                <a:lnTo>
                  <a:pt x="1499" y="5370432"/>
                </a:lnTo>
                <a:lnTo>
                  <a:pt x="11483" y="5308330"/>
                </a:lnTo>
                <a:cubicBezTo>
                  <a:pt x="11701" y="5285359"/>
                  <a:pt x="15408" y="5265468"/>
                  <a:pt x="12793" y="5246026"/>
                </a:cubicBezTo>
                <a:cubicBezTo>
                  <a:pt x="15678" y="5238129"/>
                  <a:pt x="16842" y="5230685"/>
                  <a:pt x="12525" y="5223468"/>
                </a:cubicBezTo>
                <a:cubicBezTo>
                  <a:pt x="13966" y="5202031"/>
                  <a:pt x="20131" y="5196842"/>
                  <a:pt x="15322" y="5183258"/>
                </a:cubicBezTo>
                <a:cubicBezTo>
                  <a:pt x="25294" y="5171214"/>
                  <a:pt x="21488" y="5170502"/>
                  <a:pt x="18633" y="5164842"/>
                </a:cubicBezTo>
                <a:cubicBezTo>
                  <a:pt x="18565" y="5164573"/>
                  <a:pt x="18496" y="5164303"/>
                  <a:pt x="18428" y="5164034"/>
                </a:cubicBezTo>
                <a:lnTo>
                  <a:pt x="19854" y="5162388"/>
                </a:lnTo>
                <a:lnTo>
                  <a:pt x="20514" y="5158981"/>
                </a:lnTo>
                <a:lnTo>
                  <a:pt x="20089" y="5149681"/>
                </a:lnTo>
                <a:lnTo>
                  <a:pt x="19561" y="5146183"/>
                </a:lnTo>
                <a:cubicBezTo>
                  <a:pt x="19336" y="5143774"/>
                  <a:pt x="19361" y="5142173"/>
                  <a:pt x="19571" y="5141065"/>
                </a:cubicBezTo>
                <a:lnTo>
                  <a:pt x="19690" y="5140937"/>
                </a:lnTo>
                <a:cubicBezTo>
                  <a:pt x="19617" y="5139339"/>
                  <a:pt x="19544" y="5137742"/>
                  <a:pt x="19471" y="5136144"/>
                </a:cubicBezTo>
                <a:cubicBezTo>
                  <a:pt x="18832" y="5128055"/>
                  <a:pt x="17958" y="5120182"/>
                  <a:pt x="16918" y="5112689"/>
                </a:cubicBezTo>
                <a:cubicBezTo>
                  <a:pt x="23464" y="5106353"/>
                  <a:pt x="15733" y="5078666"/>
                  <a:pt x="28071" y="5081696"/>
                </a:cubicBezTo>
                <a:cubicBezTo>
                  <a:pt x="27036" y="5071588"/>
                  <a:pt x="21912" y="5065475"/>
                  <a:pt x="30005" y="5068879"/>
                </a:cubicBezTo>
                <a:cubicBezTo>
                  <a:pt x="29897" y="5065551"/>
                  <a:pt x="30585" y="5063501"/>
                  <a:pt x="31661" y="5062033"/>
                </a:cubicBezTo>
                <a:lnTo>
                  <a:pt x="32169" y="5061608"/>
                </a:lnTo>
                <a:lnTo>
                  <a:pt x="27436" y="5021480"/>
                </a:lnTo>
                <a:lnTo>
                  <a:pt x="26614" y="5013906"/>
                </a:lnTo>
                <a:lnTo>
                  <a:pt x="25056" y="5011767"/>
                </a:lnTo>
                <a:cubicBezTo>
                  <a:pt x="24110" y="5009457"/>
                  <a:pt x="23701" y="5006147"/>
                  <a:pt x="24513" y="5000592"/>
                </a:cubicBezTo>
                <a:lnTo>
                  <a:pt x="24951" y="4999307"/>
                </a:lnTo>
                <a:lnTo>
                  <a:pt x="22644" y="4990090"/>
                </a:lnTo>
                <a:cubicBezTo>
                  <a:pt x="21579" y="4987122"/>
                  <a:pt x="20222" y="4984494"/>
                  <a:pt x="18465" y="4982366"/>
                </a:cubicBezTo>
                <a:cubicBezTo>
                  <a:pt x="27858" y="4950984"/>
                  <a:pt x="19264" y="4921373"/>
                  <a:pt x="20888" y="4887310"/>
                </a:cubicBezTo>
                <a:cubicBezTo>
                  <a:pt x="17563" y="4848813"/>
                  <a:pt x="18386" y="4829570"/>
                  <a:pt x="15781" y="4807298"/>
                </a:cubicBezTo>
                <a:cubicBezTo>
                  <a:pt x="15634" y="4803627"/>
                  <a:pt x="14440" y="4773874"/>
                  <a:pt x="19649" y="4779990"/>
                </a:cubicBezTo>
                <a:cubicBezTo>
                  <a:pt x="18744" y="4746827"/>
                  <a:pt x="22869" y="4698305"/>
                  <a:pt x="21858" y="4664237"/>
                </a:cubicBezTo>
                <a:cubicBezTo>
                  <a:pt x="34232" y="4642340"/>
                  <a:pt x="11268" y="4621318"/>
                  <a:pt x="13583" y="4598607"/>
                </a:cubicBezTo>
                <a:cubicBezTo>
                  <a:pt x="2193" y="4604819"/>
                  <a:pt x="19974" y="4548010"/>
                  <a:pt x="7118" y="4546768"/>
                </a:cubicBezTo>
                <a:lnTo>
                  <a:pt x="14555" y="4522182"/>
                </a:lnTo>
                <a:lnTo>
                  <a:pt x="17290" y="4509768"/>
                </a:lnTo>
                <a:cubicBezTo>
                  <a:pt x="17884" y="4505118"/>
                  <a:pt x="18021" y="4500115"/>
                  <a:pt x="17421" y="4494586"/>
                </a:cubicBezTo>
                <a:cubicBezTo>
                  <a:pt x="12327" y="4480984"/>
                  <a:pt x="18571" y="4459805"/>
                  <a:pt x="18193" y="4440649"/>
                </a:cubicBezTo>
                <a:lnTo>
                  <a:pt x="16616" y="4431853"/>
                </a:lnTo>
                <a:lnTo>
                  <a:pt x="19246" y="4403141"/>
                </a:lnTo>
                <a:cubicBezTo>
                  <a:pt x="19372" y="4387638"/>
                  <a:pt x="19497" y="4372134"/>
                  <a:pt x="19623" y="4356631"/>
                </a:cubicBezTo>
                <a:cubicBezTo>
                  <a:pt x="19508" y="4349062"/>
                  <a:pt x="15847" y="4339045"/>
                  <a:pt x="20293" y="4339937"/>
                </a:cubicBezTo>
                <a:lnTo>
                  <a:pt x="18752" y="4331435"/>
                </a:lnTo>
                <a:cubicBezTo>
                  <a:pt x="19520" y="4328277"/>
                  <a:pt x="24070" y="4324711"/>
                  <a:pt x="24901" y="4320990"/>
                </a:cubicBezTo>
                <a:lnTo>
                  <a:pt x="23734" y="4309111"/>
                </a:lnTo>
                <a:cubicBezTo>
                  <a:pt x="24423" y="4299527"/>
                  <a:pt x="28090" y="4271878"/>
                  <a:pt x="29040" y="4263489"/>
                </a:cubicBezTo>
                <a:cubicBezTo>
                  <a:pt x="29169" y="4261918"/>
                  <a:pt x="29300" y="4260346"/>
                  <a:pt x="29429" y="4258775"/>
                </a:cubicBezTo>
                <a:lnTo>
                  <a:pt x="33702" y="4248512"/>
                </a:lnTo>
                <a:cubicBezTo>
                  <a:pt x="36933" y="4241044"/>
                  <a:pt x="39109" y="4235167"/>
                  <a:pt x="37356" y="4228644"/>
                </a:cubicBezTo>
                <a:cubicBezTo>
                  <a:pt x="41530" y="4217526"/>
                  <a:pt x="53227" y="4209759"/>
                  <a:pt x="50107" y="4193665"/>
                </a:cubicBezTo>
                <a:cubicBezTo>
                  <a:pt x="55406" y="4198550"/>
                  <a:pt x="50749" y="4175793"/>
                  <a:pt x="56192" y="4173105"/>
                </a:cubicBezTo>
                <a:cubicBezTo>
                  <a:pt x="60575" y="4171863"/>
                  <a:pt x="60184" y="4164671"/>
                  <a:pt x="61800" y="4159194"/>
                </a:cubicBezTo>
                <a:cubicBezTo>
                  <a:pt x="66276" y="4155290"/>
                  <a:pt x="70363" y="4127730"/>
                  <a:pt x="69720" y="4118135"/>
                </a:cubicBezTo>
                <a:cubicBezTo>
                  <a:pt x="65265" y="4091091"/>
                  <a:pt x="83289" y="4069336"/>
                  <a:pt x="80190" y="4047713"/>
                </a:cubicBezTo>
                <a:cubicBezTo>
                  <a:pt x="84682" y="4020435"/>
                  <a:pt x="92089" y="3998420"/>
                  <a:pt x="96666" y="3980780"/>
                </a:cubicBezTo>
                <a:cubicBezTo>
                  <a:pt x="98580" y="3977851"/>
                  <a:pt x="106155" y="3945259"/>
                  <a:pt x="107651" y="3941872"/>
                </a:cubicBezTo>
                <a:cubicBezTo>
                  <a:pt x="111761" y="3922504"/>
                  <a:pt x="112043" y="3930219"/>
                  <a:pt x="118444" y="3897465"/>
                </a:cubicBezTo>
                <a:cubicBezTo>
                  <a:pt x="124996" y="3869981"/>
                  <a:pt x="127657" y="3841768"/>
                  <a:pt x="134545" y="3811132"/>
                </a:cubicBezTo>
                <a:cubicBezTo>
                  <a:pt x="143817" y="3778601"/>
                  <a:pt x="141464" y="3759343"/>
                  <a:pt x="145381" y="3746540"/>
                </a:cubicBezTo>
                <a:cubicBezTo>
                  <a:pt x="156739" y="3719637"/>
                  <a:pt x="147664" y="3711291"/>
                  <a:pt x="146587" y="3670275"/>
                </a:cubicBezTo>
                <a:cubicBezTo>
                  <a:pt x="154134" y="3638754"/>
                  <a:pt x="151397" y="3605028"/>
                  <a:pt x="165690" y="3580981"/>
                </a:cubicBezTo>
                <a:cubicBezTo>
                  <a:pt x="164433" y="3577837"/>
                  <a:pt x="163639" y="3574469"/>
                  <a:pt x="163175" y="3570960"/>
                </a:cubicBezTo>
                <a:lnTo>
                  <a:pt x="162665" y="3560693"/>
                </a:lnTo>
                <a:lnTo>
                  <a:pt x="163299" y="3559743"/>
                </a:lnTo>
                <a:cubicBezTo>
                  <a:pt x="165039" y="3554949"/>
                  <a:pt x="165246" y="3551528"/>
                  <a:pt x="164777" y="3548721"/>
                </a:cubicBezTo>
                <a:lnTo>
                  <a:pt x="163708" y="3545693"/>
                </a:lnTo>
                <a:lnTo>
                  <a:pt x="164286" y="3537938"/>
                </a:lnTo>
                <a:cubicBezTo>
                  <a:pt x="164273" y="3532672"/>
                  <a:pt x="164261" y="3527407"/>
                  <a:pt x="164247" y="3522141"/>
                </a:cubicBezTo>
                <a:lnTo>
                  <a:pt x="165343" y="3519672"/>
                </a:lnTo>
                <a:lnTo>
                  <a:pt x="167001" y="3496604"/>
                </a:lnTo>
                <a:lnTo>
                  <a:pt x="167547" y="3496517"/>
                </a:lnTo>
                <a:cubicBezTo>
                  <a:pt x="168811" y="3495796"/>
                  <a:pt x="169814" y="3494272"/>
                  <a:pt x="170301" y="3491023"/>
                </a:cubicBezTo>
                <a:cubicBezTo>
                  <a:pt x="177219" y="3499391"/>
                  <a:pt x="173541" y="3490314"/>
                  <a:pt x="174371" y="3479998"/>
                </a:cubicBezTo>
                <a:cubicBezTo>
                  <a:pt x="185299" y="3490692"/>
                  <a:pt x="183023" y="3459350"/>
                  <a:pt x="190228" y="3457434"/>
                </a:cubicBezTo>
                <a:cubicBezTo>
                  <a:pt x="190591" y="3449617"/>
                  <a:pt x="191174" y="3441542"/>
                  <a:pt x="192016" y="3433411"/>
                </a:cubicBezTo>
                <a:lnTo>
                  <a:pt x="192663" y="3428691"/>
                </a:lnTo>
                <a:cubicBezTo>
                  <a:pt x="192706" y="3428676"/>
                  <a:pt x="192750" y="3428659"/>
                  <a:pt x="192793" y="3428643"/>
                </a:cubicBezTo>
                <a:cubicBezTo>
                  <a:pt x="193186" y="3427720"/>
                  <a:pt x="193494" y="3426206"/>
                  <a:pt x="193710" y="3423760"/>
                </a:cubicBezTo>
                <a:cubicBezTo>
                  <a:pt x="193753" y="3422535"/>
                  <a:pt x="193797" y="3421310"/>
                  <a:pt x="193839" y="3420085"/>
                </a:cubicBezTo>
                <a:lnTo>
                  <a:pt x="195094" y="3410930"/>
                </a:lnTo>
                <a:lnTo>
                  <a:pt x="196311" y="3408092"/>
                </a:lnTo>
                <a:lnTo>
                  <a:pt x="197928" y="3407419"/>
                </a:lnTo>
                <a:cubicBezTo>
                  <a:pt x="197912" y="3407119"/>
                  <a:pt x="197897" y="3406820"/>
                  <a:pt x="197881" y="3406520"/>
                </a:cubicBezTo>
                <a:cubicBezTo>
                  <a:pt x="196231" y="3399306"/>
                  <a:pt x="192821" y="3396220"/>
                  <a:pt x="204222" y="3391015"/>
                </a:cubicBezTo>
                <a:cubicBezTo>
                  <a:pt x="202162" y="3374996"/>
                  <a:pt x="208811" y="3373934"/>
                  <a:pt x="213950" y="3354361"/>
                </a:cubicBezTo>
                <a:cubicBezTo>
                  <a:pt x="211218" y="3344737"/>
                  <a:pt x="213619" y="3338360"/>
                  <a:pt x="217699" y="3332639"/>
                </a:cubicBezTo>
                <a:cubicBezTo>
                  <a:pt x="218717" y="3312409"/>
                  <a:pt x="225688" y="3295747"/>
                  <a:pt x="229963" y="3273935"/>
                </a:cubicBezTo>
                <a:cubicBezTo>
                  <a:pt x="228293" y="3248488"/>
                  <a:pt x="239257" y="3238943"/>
                  <a:pt x="243785" y="3215621"/>
                </a:cubicBezTo>
                <a:cubicBezTo>
                  <a:pt x="237893" y="3192522"/>
                  <a:pt x="253940" y="3201000"/>
                  <a:pt x="259175" y="3189909"/>
                </a:cubicBezTo>
                <a:lnTo>
                  <a:pt x="259988" y="3186579"/>
                </a:lnTo>
                <a:lnTo>
                  <a:pt x="259980" y="3177264"/>
                </a:lnTo>
                <a:lnTo>
                  <a:pt x="259609" y="3173723"/>
                </a:lnTo>
                <a:cubicBezTo>
                  <a:pt x="259490" y="3171299"/>
                  <a:pt x="259588" y="3169704"/>
                  <a:pt x="259848" y="3168622"/>
                </a:cubicBezTo>
                <a:lnTo>
                  <a:pt x="259971" y="3168508"/>
                </a:lnTo>
                <a:cubicBezTo>
                  <a:pt x="259969" y="3166907"/>
                  <a:pt x="259968" y="3165307"/>
                  <a:pt x="259966" y="3163706"/>
                </a:cubicBezTo>
                <a:cubicBezTo>
                  <a:pt x="259691" y="3155577"/>
                  <a:pt x="259171" y="3147642"/>
                  <a:pt x="258467" y="3140064"/>
                </a:cubicBezTo>
                <a:cubicBezTo>
                  <a:pt x="265286" y="3134408"/>
                  <a:pt x="258805" y="3106027"/>
                  <a:pt x="270990" y="3110288"/>
                </a:cubicBezTo>
                <a:cubicBezTo>
                  <a:pt x="270407" y="3100106"/>
                  <a:pt x="265565" y="3093497"/>
                  <a:pt x="273494" y="3097704"/>
                </a:cubicBezTo>
                <a:cubicBezTo>
                  <a:pt x="273534" y="3094376"/>
                  <a:pt x="274313" y="3092401"/>
                  <a:pt x="275456" y="3091047"/>
                </a:cubicBezTo>
                <a:lnTo>
                  <a:pt x="275980" y="3090672"/>
                </a:lnTo>
                <a:lnTo>
                  <a:pt x="274486" y="3068004"/>
                </a:lnTo>
                <a:lnTo>
                  <a:pt x="275226" y="3065087"/>
                </a:lnTo>
                <a:lnTo>
                  <a:pt x="273050" y="3050191"/>
                </a:lnTo>
                <a:cubicBezTo>
                  <a:pt x="272889" y="3047647"/>
                  <a:pt x="272728" y="3045103"/>
                  <a:pt x="272566" y="3042559"/>
                </a:cubicBezTo>
                <a:lnTo>
                  <a:pt x="271107" y="3040271"/>
                </a:lnTo>
                <a:cubicBezTo>
                  <a:pt x="270265" y="3037872"/>
                  <a:pt x="270006" y="3034528"/>
                  <a:pt x="271065" y="3029072"/>
                </a:cubicBezTo>
                <a:lnTo>
                  <a:pt x="271558" y="3027835"/>
                </a:lnTo>
                <a:cubicBezTo>
                  <a:pt x="270688" y="3024705"/>
                  <a:pt x="268559" y="2982922"/>
                  <a:pt x="268717" y="2964245"/>
                </a:cubicBezTo>
                <a:cubicBezTo>
                  <a:pt x="279502" y="2933904"/>
                  <a:pt x="269365" y="2949568"/>
                  <a:pt x="272511" y="2915772"/>
                </a:cubicBezTo>
                <a:cubicBezTo>
                  <a:pt x="272017" y="2877552"/>
                  <a:pt x="270125" y="2850992"/>
                  <a:pt x="270356" y="2825842"/>
                </a:cubicBezTo>
                <a:cubicBezTo>
                  <a:pt x="269433" y="2814032"/>
                  <a:pt x="268938" y="2727859"/>
                  <a:pt x="273897" y="2734957"/>
                </a:cubicBezTo>
                <a:cubicBezTo>
                  <a:pt x="264242" y="2698391"/>
                  <a:pt x="277769" y="2677127"/>
                  <a:pt x="274458" y="2636572"/>
                </a:cubicBezTo>
                <a:cubicBezTo>
                  <a:pt x="287792" y="2615986"/>
                  <a:pt x="275829" y="2626668"/>
                  <a:pt x="279157" y="2604260"/>
                </a:cubicBezTo>
                <a:cubicBezTo>
                  <a:pt x="279270" y="2587221"/>
                  <a:pt x="288019" y="2599786"/>
                  <a:pt x="288131" y="2582747"/>
                </a:cubicBezTo>
                <a:cubicBezTo>
                  <a:pt x="260352" y="2545890"/>
                  <a:pt x="290145" y="2525479"/>
                  <a:pt x="282516" y="2478755"/>
                </a:cubicBezTo>
                <a:lnTo>
                  <a:pt x="287359" y="2451804"/>
                </a:lnTo>
                <a:cubicBezTo>
                  <a:pt x="285426" y="2443087"/>
                  <a:pt x="285710" y="2414879"/>
                  <a:pt x="289577" y="2408801"/>
                </a:cubicBezTo>
                <a:cubicBezTo>
                  <a:pt x="290424" y="2402768"/>
                  <a:pt x="289064" y="2396183"/>
                  <a:pt x="293203" y="2392670"/>
                </a:cubicBezTo>
                <a:cubicBezTo>
                  <a:pt x="295637" y="2379564"/>
                  <a:pt x="301233" y="2349549"/>
                  <a:pt x="304183" y="2330165"/>
                </a:cubicBezTo>
                <a:cubicBezTo>
                  <a:pt x="298973" y="2319718"/>
                  <a:pt x="309550" y="2303314"/>
                  <a:pt x="310900" y="2276363"/>
                </a:cubicBezTo>
                <a:cubicBezTo>
                  <a:pt x="304874" y="2264930"/>
                  <a:pt x="311891" y="2258198"/>
                  <a:pt x="303909" y="2236310"/>
                </a:cubicBezTo>
                <a:cubicBezTo>
                  <a:pt x="304734" y="2235412"/>
                  <a:pt x="305502" y="2234293"/>
                  <a:pt x="306187" y="2232984"/>
                </a:cubicBezTo>
                <a:cubicBezTo>
                  <a:pt x="310170" y="2225381"/>
                  <a:pt x="310605" y="2213194"/>
                  <a:pt x="307158" y="2205763"/>
                </a:cubicBezTo>
                <a:cubicBezTo>
                  <a:pt x="296601" y="2170883"/>
                  <a:pt x="306474" y="2175442"/>
                  <a:pt x="304860" y="2145703"/>
                </a:cubicBezTo>
                <a:cubicBezTo>
                  <a:pt x="304314" y="2112090"/>
                  <a:pt x="314083" y="2134724"/>
                  <a:pt x="304273" y="2092533"/>
                </a:cubicBezTo>
                <a:cubicBezTo>
                  <a:pt x="308983" y="2088154"/>
                  <a:pt x="303590" y="2066396"/>
                  <a:pt x="301642" y="2057359"/>
                </a:cubicBezTo>
                <a:cubicBezTo>
                  <a:pt x="301720" y="2041038"/>
                  <a:pt x="313213" y="2032807"/>
                  <a:pt x="306736" y="2016105"/>
                </a:cubicBezTo>
                <a:cubicBezTo>
                  <a:pt x="312847" y="2019262"/>
                  <a:pt x="310007" y="1975377"/>
                  <a:pt x="316234" y="1983129"/>
                </a:cubicBezTo>
                <a:cubicBezTo>
                  <a:pt x="322177" y="1972692"/>
                  <a:pt x="313034" y="1967129"/>
                  <a:pt x="318238" y="1956745"/>
                </a:cubicBezTo>
                <a:cubicBezTo>
                  <a:pt x="319718" y="1944884"/>
                  <a:pt x="311423" y="1963350"/>
                  <a:pt x="311341" y="1950160"/>
                </a:cubicBezTo>
                <a:lnTo>
                  <a:pt x="323556" y="1879546"/>
                </a:lnTo>
                <a:cubicBezTo>
                  <a:pt x="320263" y="1869846"/>
                  <a:pt x="322312" y="1862247"/>
                  <a:pt x="326085" y="1854893"/>
                </a:cubicBezTo>
                <a:cubicBezTo>
                  <a:pt x="325955" y="1832625"/>
                  <a:pt x="332007" y="1812578"/>
                  <a:pt x="335058" y="1787684"/>
                </a:cubicBezTo>
                <a:cubicBezTo>
                  <a:pt x="331933" y="1760490"/>
                  <a:pt x="342400" y="1747069"/>
                  <a:pt x="345620" y="1720464"/>
                </a:cubicBezTo>
                <a:cubicBezTo>
                  <a:pt x="337355" y="1693643"/>
                  <a:pt x="360215" y="1703686"/>
                  <a:pt x="360760" y="1681196"/>
                </a:cubicBezTo>
                <a:cubicBezTo>
                  <a:pt x="353923" y="1644243"/>
                  <a:pt x="368449" y="1682451"/>
                  <a:pt x="368483" y="1625881"/>
                </a:cubicBezTo>
                <a:cubicBezTo>
                  <a:pt x="367181" y="1622619"/>
                  <a:pt x="369088" y="1615868"/>
                  <a:pt x="371077" y="1616704"/>
                </a:cubicBezTo>
                <a:cubicBezTo>
                  <a:pt x="371005" y="1604306"/>
                  <a:pt x="384453" y="1569256"/>
                  <a:pt x="383008" y="1551493"/>
                </a:cubicBezTo>
                <a:cubicBezTo>
                  <a:pt x="390598" y="1517303"/>
                  <a:pt x="381821" y="1500132"/>
                  <a:pt x="384834" y="1475233"/>
                </a:cubicBezTo>
                <a:cubicBezTo>
                  <a:pt x="393221" y="1446677"/>
                  <a:pt x="400498" y="1430031"/>
                  <a:pt x="418371" y="1380155"/>
                </a:cubicBezTo>
                <a:lnTo>
                  <a:pt x="469641" y="1210871"/>
                </a:lnTo>
                <a:cubicBezTo>
                  <a:pt x="507460" y="1148093"/>
                  <a:pt x="486915" y="1066841"/>
                  <a:pt x="489701" y="1028427"/>
                </a:cubicBezTo>
                <a:cubicBezTo>
                  <a:pt x="478454" y="1012506"/>
                  <a:pt x="490925" y="999600"/>
                  <a:pt x="486354" y="980383"/>
                </a:cubicBezTo>
                <a:cubicBezTo>
                  <a:pt x="483880" y="937629"/>
                  <a:pt x="471099" y="895192"/>
                  <a:pt x="479762" y="839699"/>
                </a:cubicBezTo>
                <a:cubicBezTo>
                  <a:pt x="444550" y="814685"/>
                  <a:pt x="465776" y="749644"/>
                  <a:pt x="445664" y="696545"/>
                </a:cubicBezTo>
                <a:cubicBezTo>
                  <a:pt x="441558" y="665722"/>
                  <a:pt x="459046" y="617297"/>
                  <a:pt x="440047" y="606615"/>
                </a:cubicBezTo>
                <a:cubicBezTo>
                  <a:pt x="451675" y="592509"/>
                  <a:pt x="432892" y="579307"/>
                  <a:pt x="431225" y="563889"/>
                </a:cubicBezTo>
                <a:cubicBezTo>
                  <a:pt x="438618" y="551582"/>
                  <a:pt x="432225" y="545475"/>
                  <a:pt x="430803" y="534294"/>
                </a:cubicBezTo>
                <a:cubicBezTo>
                  <a:pt x="435364" y="529230"/>
                  <a:pt x="435126" y="519767"/>
                  <a:pt x="429777" y="516548"/>
                </a:cubicBezTo>
                <a:cubicBezTo>
                  <a:pt x="417444" y="521116"/>
                  <a:pt x="423596" y="488251"/>
                  <a:pt x="415090" y="485808"/>
                </a:cubicBezTo>
                <a:cubicBezTo>
                  <a:pt x="413316" y="466733"/>
                  <a:pt x="424116" y="383903"/>
                  <a:pt x="410499" y="369873"/>
                </a:cubicBezTo>
                <a:cubicBezTo>
                  <a:pt x="404034" y="331308"/>
                  <a:pt x="425696" y="275570"/>
                  <a:pt x="425314" y="259180"/>
                </a:cubicBezTo>
                <a:cubicBezTo>
                  <a:pt x="450188" y="242918"/>
                  <a:pt x="384634" y="163766"/>
                  <a:pt x="383240" y="94173"/>
                </a:cubicBezTo>
                <a:cubicBezTo>
                  <a:pt x="385641" y="84795"/>
                  <a:pt x="385609" y="79782"/>
                  <a:pt x="379938" y="77267"/>
                </a:cubicBezTo>
                <a:cubicBezTo>
                  <a:pt x="378301" y="68220"/>
                  <a:pt x="376144" y="54774"/>
                  <a:pt x="373430" y="3885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87F3CE6-5A94-4817-B214-AA4C6ED03437}"/>
              </a:ext>
            </a:extLst>
          </p:cNvPr>
          <p:cNvSpPr>
            <a:spLocks noGrp="1"/>
          </p:cNvSpPr>
          <p:nvPr>
            <p:ph type="title"/>
          </p:nvPr>
        </p:nvSpPr>
        <p:spPr>
          <a:xfrm>
            <a:off x="5233932" y="1"/>
            <a:ext cx="6362281" cy="1322887"/>
          </a:xfrm>
        </p:spPr>
        <p:txBody>
          <a:bodyPr>
            <a:normAutofit/>
          </a:bodyPr>
          <a:lstStyle/>
          <a:p>
            <a:r>
              <a:rPr lang="en-GB" sz="3600" dirty="0"/>
              <a:t>SYNTHESISING NANOMATERIALS</a:t>
            </a:r>
          </a:p>
        </p:txBody>
      </p:sp>
      <p:pic>
        <p:nvPicPr>
          <p:cNvPr id="5" name="Content Placeholder 4" descr="A person working in a lab&#10;&#10;Description automatically generated with low confidence">
            <a:extLst>
              <a:ext uri="{FF2B5EF4-FFF2-40B4-BE49-F238E27FC236}">
                <a16:creationId xmlns:a16="http://schemas.microsoft.com/office/drawing/2014/main" id="{F6D67328-5F46-401B-A802-55773C3A4A44}"/>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24900" r="-1" b="21158"/>
          <a:stretch/>
        </p:blipFill>
        <p:spPr>
          <a:xfrm>
            <a:off x="674427" y="1962266"/>
            <a:ext cx="3720152" cy="2943562"/>
          </a:xfrm>
          <a:prstGeom prst="rect">
            <a:avLst/>
          </a:prstGeom>
        </p:spPr>
      </p:pic>
      <p:sp>
        <p:nvSpPr>
          <p:cNvPr id="9" name="Content Placeholder 8">
            <a:extLst>
              <a:ext uri="{FF2B5EF4-FFF2-40B4-BE49-F238E27FC236}">
                <a16:creationId xmlns:a16="http://schemas.microsoft.com/office/drawing/2014/main" id="{213342E0-E757-488E-AAB7-FD7EE3510D69}"/>
              </a:ext>
            </a:extLst>
          </p:cNvPr>
          <p:cNvSpPr>
            <a:spLocks noGrp="1"/>
          </p:cNvSpPr>
          <p:nvPr>
            <p:ph idx="1"/>
          </p:nvPr>
        </p:nvSpPr>
        <p:spPr>
          <a:xfrm>
            <a:off x="5233932" y="1322888"/>
            <a:ext cx="6693907" cy="5377781"/>
          </a:xfrm>
        </p:spPr>
        <p:txBody>
          <a:bodyPr>
            <a:noAutofit/>
          </a:bodyPr>
          <a:lstStyle/>
          <a:p>
            <a:pPr marL="0" indent="0">
              <a:buNone/>
            </a:pPr>
            <a:r>
              <a:rPr lang="en-GB" sz="1800" b="0" i="0" u="none" strike="noStrike" baseline="0" dirty="0">
                <a:solidFill>
                  <a:srgbClr val="000000"/>
                </a:solidFill>
                <a:latin typeface="+mj-lt"/>
                <a:cs typeface="Calibri Light" panose="020F0302020204030204" pitchFamily="34" charset="0"/>
              </a:rPr>
              <a:t>Nanomaterials can be </a:t>
            </a:r>
            <a:r>
              <a:rPr lang="en-GB" sz="1800" b="0" i="0" u="none" strike="noStrike" baseline="0" dirty="0">
                <a:solidFill>
                  <a:schemeClr val="accent1">
                    <a:lumMod val="75000"/>
                  </a:schemeClr>
                </a:solidFill>
                <a:latin typeface="+mj-lt"/>
                <a:cs typeface="Calibri Light" panose="020F0302020204030204" pitchFamily="34" charset="0"/>
              </a:rPr>
              <a:t>synthesised using household items</a:t>
            </a:r>
            <a:r>
              <a:rPr lang="en-GB" sz="1800" b="0" i="0" u="none" strike="noStrike" baseline="0" dirty="0">
                <a:solidFill>
                  <a:srgbClr val="000000"/>
                </a:solidFill>
                <a:latin typeface="+mj-lt"/>
                <a:cs typeface="Calibri Light" panose="020F0302020204030204" pitchFamily="34" charset="0"/>
              </a:rPr>
              <a:t>, such as graphite from pencils and a kitchen blender! Developing these materials into complex </a:t>
            </a:r>
            <a:r>
              <a:rPr lang="en-GB" sz="1800" b="0" i="0" u="none" strike="noStrike" baseline="0" dirty="0">
                <a:solidFill>
                  <a:schemeClr val="accent1">
                    <a:lumMod val="75000"/>
                  </a:schemeClr>
                </a:solidFill>
                <a:latin typeface="+mj-lt"/>
                <a:cs typeface="Calibri Light" panose="020F0302020204030204" pitchFamily="34" charset="0"/>
              </a:rPr>
              <a:t>designs</a:t>
            </a:r>
            <a:r>
              <a:rPr lang="en-GB" sz="1800" b="0" i="0" u="none" strike="noStrike" baseline="0" dirty="0">
                <a:solidFill>
                  <a:srgbClr val="000000"/>
                </a:solidFill>
                <a:latin typeface="+mj-lt"/>
                <a:cs typeface="Calibri Light" panose="020F0302020204030204" pitchFamily="34" charset="0"/>
              </a:rPr>
              <a:t> and</a:t>
            </a:r>
            <a:r>
              <a:rPr lang="en-GB" sz="1800" b="0" i="0" u="none" strike="noStrike" baseline="0" dirty="0">
                <a:solidFill>
                  <a:schemeClr val="accent1">
                    <a:lumMod val="75000"/>
                  </a:schemeClr>
                </a:solidFill>
                <a:latin typeface="+mj-lt"/>
                <a:cs typeface="Calibri Light" panose="020F0302020204030204" pitchFamily="34" charset="0"/>
              </a:rPr>
              <a:t> devices </a:t>
            </a:r>
            <a:r>
              <a:rPr lang="en-GB" sz="1800" b="0" i="0" u="none" strike="noStrike" baseline="0" dirty="0">
                <a:solidFill>
                  <a:srgbClr val="000000"/>
                </a:solidFill>
                <a:latin typeface="+mj-lt"/>
                <a:cs typeface="Calibri Light" panose="020F0302020204030204" pitchFamily="34" charset="0"/>
              </a:rPr>
              <a:t>is where the challenge lies.</a:t>
            </a:r>
          </a:p>
          <a:p>
            <a:pPr marL="0" indent="0">
              <a:buNone/>
            </a:pPr>
            <a:endParaRPr lang="en-GB" sz="1800" b="0" i="0" u="none" strike="noStrike" baseline="0" dirty="0">
              <a:solidFill>
                <a:srgbClr val="006666"/>
              </a:solidFill>
              <a:latin typeface="+mj-lt"/>
              <a:cs typeface="Calibri Light" panose="020F0302020204030204" pitchFamily="34" charset="0"/>
            </a:endParaRPr>
          </a:p>
          <a:p>
            <a:pPr marL="0" indent="0">
              <a:buNone/>
            </a:pPr>
            <a:r>
              <a:rPr lang="en-GB" sz="1800" b="0" i="0" u="none" strike="noStrike" baseline="0" dirty="0">
                <a:solidFill>
                  <a:srgbClr val="006666"/>
                </a:solidFill>
                <a:latin typeface="+mj-lt"/>
                <a:cs typeface="Calibri Light" panose="020F0302020204030204" pitchFamily="34" charset="0"/>
              </a:rPr>
              <a:t>“We use a technique called Liquid Phase Exfoliation (LPE) to synthesise our 2D nanomaterial dispersions. Powder of the bulk crystal is mixed with a specific solvent and sonicated, i.e. subjected to ultrasound energy for several hours. The sonic energy creates bubbles or ‘</a:t>
            </a:r>
            <a:r>
              <a:rPr lang="en-GB" sz="1800" b="0" i="0" u="none" strike="noStrike" baseline="0" dirty="0" err="1">
                <a:solidFill>
                  <a:srgbClr val="006666"/>
                </a:solidFill>
                <a:latin typeface="+mj-lt"/>
                <a:cs typeface="Calibri Light" panose="020F0302020204030204" pitchFamily="34" charset="0"/>
              </a:rPr>
              <a:t>cavitations</a:t>
            </a:r>
            <a:r>
              <a:rPr lang="en-GB" sz="1800" b="0" i="0" u="none" strike="noStrike" baseline="0" dirty="0">
                <a:solidFill>
                  <a:srgbClr val="006666"/>
                </a:solidFill>
                <a:latin typeface="+mj-lt"/>
                <a:cs typeface="Calibri Light" panose="020F0302020204030204" pitchFamily="34" charset="0"/>
              </a:rPr>
              <a:t>’ within the liquid, which, on collapsing, release large amounts of shear energy that splits apart the layers in the crystal, thus producing 2D sheets in the liquid dispersion.” 		</a:t>
            </a:r>
            <a:r>
              <a:rPr lang="en-GB" sz="1800" b="0" i="0" u="none" strike="noStrike" baseline="0" dirty="0">
                <a:solidFill>
                  <a:srgbClr val="006666"/>
                </a:solidFill>
                <a:cs typeface="Calibri Light" panose="020F0302020204030204" pitchFamily="34" charset="0"/>
              </a:rPr>
              <a:t>- Yashaswi</a:t>
            </a:r>
          </a:p>
          <a:p>
            <a:pPr marL="0" indent="0">
              <a:buNone/>
            </a:pPr>
            <a:endParaRPr lang="en-GB" sz="1800" b="0" i="0" u="none" strike="noStrike" baseline="0" dirty="0">
              <a:solidFill>
                <a:srgbClr val="000000"/>
              </a:solidFill>
              <a:latin typeface="+mj-lt"/>
              <a:cs typeface="Calibri Light" panose="020F0302020204030204" pitchFamily="34" charset="0"/>
            </a:endParaRPr>
          </a:p>
          <a:p>
            <a:pPr marL="0" indent="0">
              <a:buNone/>
            </a:pPr>
            <a:r>
              <a:rPr lang="en-GB" sz="1800" b="0" i="0" u="none" strike="noStrike" baseline="0" dirty="0">
                <a:solidFill>
                  <a:srgbClr val="000000"/>
                </a:solidFill>
                <a:latin typeface="+mj-lt"/>
                <a:cs typeface="Calibri Light" panose="020F0302020204030204" pitchFamily="34" charset="0"/>
              </a:rPr>
              <a:t>The </a:t>
            </a:r>
            <a:r>
              <a:rPr lang="en-GB" sz="1800" b="0" i="0" u="none" strike="noStrike" baseline="0" dirty="0">
                <a:solidFill>
                  <a:schemeClr val="accent1">
                    <a:lumMod val="75000"/>
                  </a:schemeClr>
                </a:solidFill>
                <a:latin typeface="+mj-lt"/>
                <a:cs typeface="Calibri Light" panose="020F0302020204030204" pitchFamily="34" charset="0"/>
              </a:rPr>
              <a:t>nanosheets</a:t>
            </a:r>
            <a:r>
              <a:rPr lang="en-GB" sz="1800" b="0" i="0" u="none" strike="noStrike" baseline="0" dirty="0">
                <a:solidFill>
                  <a:srgbClr val="000000"/>
                </a:solidFill>
                <a:latin typeface="+mj-lt"/>
                <a:cs typeface="Calibri Light" panose="020F0302020204030204" pitchFamily="34" charset="0"/>
              </a:rPr>
              <a:t> produced by this technique are a range of</a:t>
            </a:r>
            <a:r>
              <a:rPr lang="en-GB" sz="1800" b="0" i="0" u="none" strike="noStrike" baseline="0" dirty="0">
                <a:solidFill>
                  <a:schemeClr val="accent1">
                    <a:lumMod val="75000"/>
                  </a:schemeClr>
                </a:solidFill>
                <a:latin typeface="+mj-lt"/>
                <a:cs typeface="Calibri Light" panose="020F0302020204030204" pitchFamily="34" charset="0"/>
              </a:rPr>
              <a:t> sizes </a:t>
            </a:r>
            <a:r>
              <a:rPr lang="en-GB" sz="1800" b="0" i="0" u="none" strike="noStrike" baseline="0" dirty="0">
                <a:solidFill>
                  <a:srgbClr val="000000"/>
                </a:solidFill>
                <a:latin typeface="+mj-lt"/>
                <a:cs typeface="Calibri Light" panose="020F0302020204030204" pitchFamily="34" charset="0"/>
              </a:rPr>
              <a:t>and </a:t>
            </a:r>
            <a:r>
              <a:rPr lang="en-GB" sz="1800" b="0" i="0" u="none" strike="noStrike" baseline="0" dirty="0">
                <a:solidFill>
                  <a:schemeClr val="accent1">
                    <a:lumMod val="75000"/>
                  </a:schemeClr>
                </a:solidFill>
                <a:latin typeface="+mj-lt"/>
                <a:cs typeface="Calibri Light" panose="020F0302020204030204" pitchFamily="34" charset="0"/>
              </a:rPr>
              <a:t>thicknesses</a:t>
            </a:r>
            <a:r>
              <a:rPr lang="en-GB" sz="1800" b="0" i="0" u="none" strike="noStrike" baseline="0" dirty="0">
                <a:solidFill>
                  <a:srgbClr val="000000"/>
                </a:solidFill>
                <a:latin typeface="+mj-lt"/>
                <a:cs typeface="Calibri Light" panose="020F0302020204030204" pitchFamily="34" charset="0"/>
              </a:rPr>
              <a:t>. </a:t>
            </a:r>
            <a:r>
              <a:rPr lang="en-GB" sz="1800" b="0" i="0" u="none" strike="noStrike" baseline="0" dirty="0">
                <a:solidFill>
                  <a:schemeClr val="accent1">
                    <a:lumMod val="75000"/>
                  </a:schemeClr>
                </a:solidFill>
                <a:latin typeface="+mj-lt"/>
                <a:cs typeface="Calibri Light" panose="020F0302020204030204" pitchFamily="34" charset="0"/>
              </a:rPr>
              <a:t>Liquid Cascade Centrifugation</a:t>
            </a:r>
            <a:r>
              <a:rPr lang="en-GB" sz="1800" b="0" i="0" u="none" strike="noStrike" baseline="0" dirty="0">
                <a:solidFill>
                  <a:srgbClr val="000000"/>
                </a:solidFill>
                <a:latin typeface="+mj-lt"/>
                <a:cs typeface="Calibri Light" panose="020F0302020204030204" pitchFamily="34" charset="0"/>
              </a:rPr>
              <a:t>, which involves subjecting the dispersion to centrifugation so that the </a:t>
            </a:r>
            <a:r>
              <a:rPr lang="en-GB" sz="1800" b="0" i="0" u="none" strike="noStrike" baseline="0" dirty="0">
                <a:solidFill>
                  <a:schemeClr val="accent1">
                    <a:lumMod val="75000"/>
                  </a:schemeClr>
                </a:solidFill>
                <a:latin typeface="+mj-lt"/>
                <a:cs typeface="Calibri Light" panose="020F0302020204030204" pitchFamily="34" charset="0"/>
              </a:rPr>
              <a:t>centrifugal force pulls the material out of the solution</a:t>
            </a:r>
            <a:r>
              <a:rPr lang="en-GB" sz="1800" b="0" i="0" u="none" strike="noStrike" baseline="0" dirty="0">
                <a:solidFill>
                  <a:srgbClr val="000000"/>
                </a:solidFill>
                <a:latin typeface="+mj-lt"/>
                <a:cs typeface="Calibri Light" panose="020F0302020204030204" pitchFamily="34" charset="0"/>
              </a:rPr>
              <a:t>, is then used. The size of the nanosheet extracted is dependent on the </a:t>
            </a:r>
            <a:r>
              <a:rPr lang="en-GB" sz="1800" b="0" i="0" u="none" strike="noStrike" baseline="0" dirty="0">
                <a:solidFill>
                  <a:schemeClr val="accent1">
                    <a:lumMod val="75000"/>
                  </a:schemeClr>
                </a:solidFill>
                <a:latin typeface="+mj-lt"/>
                <a:cs typeface="Calibri Light" panose="020F0302020204030204" pitchFamily="34" charset="0"/>
              </a:rPr>
              <a:t>speed </a:t>
            </a:r>
            <a:r>
              <a:rPr lang="en-GB" sz="1800" b="0" i="0" u="none" strike="noStrike" baseline="0" dirty="0">
                <a:solidFill>
                  <a:srgbClr val="000000"/>
                </a:solidFill>
                <a:latin typeface="+mj-lt"/>
                <a:cs typeface="Calibri Light" panose="020F0302020204030204" pitchFamily="34" charset="0"/>
              </a:rPr>
              <a:t>at which the centrifuge is run at, so the higher the speed, the smaller the nanosheets.  </a:t>
            </a:r>
            <a:endParaRPr lang="en-US" sz="1800" dirty="0">
              <a:latin typeface="+mj-lt"/>
              <a:cs typeface="Calibri Light" panose="020F0302020204030204" pitchFamily="34" charset="0"/>
            </a:endParaRPr>
          </a:p>
        </p:txBody>
      </p:sp>
      <p:sp>
        <p:nvSpPr>
          <p:cNvPr id="3" name="TextBox 2">
            <a:extLst>
              <a:ext uri="{FF2B5EF4-FFF2-40B4-BE49-F238E27FC236}">
                <a16:creationId xmlns:a16="http://schemas.microsoft.com/office/drawing/2014/main" id="{77223E70-7ABD-4B88-927F-D30ECBE5AFAE}"/>
              </a:ext>
            </a:extLst>
          </p:cNvPr>
          <p:cNvSpPr txBox="1"/>
          <p:nvPr/>
        </p:nvSpPr>
        <p:spPr>
          <a:xfrm>
            <a:off x="643711" y="5962650"/>
            <a:ext cx="3720152" cy="523220"/>
          </a:xfrm>
          <a:prstGeom prst="rect">
            <a:avLst/>
          </a:prstGeom>
          <a:noFill/>
        </p:spPr>
        <p:txBody>
          <a:bodyPr wrap="square" rtlCol="0">
            <a:spAutoFit/>
          </a:bodyPr>
          <a:lstStyle/>
          <a:p>
            <a:pPr algn="ctr"/>
            <a:r>
              <a:rPr lang="en-GB" sz="1400" b="0" i="1" u="none" strike="noStrike" baseline="0" dirty="0">
                <a:solidFill>
                  <a:srgbClr val="000000"/>
                </a:solidFill>
                <a:latin typeface="Calibri Light" panose="020F0302020204030204" pitchFamily="34" charset="0"/>
                <a:cs typeface="Calibri Light" panose="020F0302020204030204" pitchFamily="34" charset="0"/>
              </a:rPr>
              <a:t>Yashaswi performing I-V measurements on printed capacitors placed in a vacuum chamber. </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763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6897DEB4-4A88-4293-A935-9B25506C1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FBE42BC3-6707-4CBF-9386-048B994A4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886" y="0"/>
            <a:ext cx="7538114" cy="6858000"/>
          </a:xfrm>
          <a:custGeom>
            <a:avLst/>
            <a:gdLst>
              <a:gd name="connsiteX0" fmla="*/ 366246 w 7538114"/>
              <a:gd name="connsiteY0" fmla="*/ 0 h 6858000"/>
              <a:gd name="connsiteX1" fmla="*/ 2830292 w 7538114"/>
              <a:gd name="connsiteY1" fmla="*/ 0 h 6858000"/>
              <a:gd name="connsiteX2" fmla="*/ 3903260 w 7538114"/>
              <a:gd name="connsiteY2" fmla="*/ 0 h 6858000"/>
              <a:gd name="connsiteX3" fmla="*/ 4597266 w 7538114"/>
              <a:gd name="connsiteY3" fmla="*/ 0 h 6858000"/>
              <a:gd name="connsiteX4" fmla="*/ 7192370 w 7538114"/>
              <a:gd name="connsiteY4" fmla="*/ 0 h 6858000"/>
              <a:gd name="connsiteX5" fmla="*/ 7538114 w 7538114"/>
              <a:gd name="connsiteY5" fmla="*/ 0 h 6858000"/>
              <a:gd name="connsiteX6" fmla="*/ 7538114 w 7538114"/>
              <a:gd name="connsiteY6" fmla="*/ 6858000 h 6858000"/>
              <a:gd name="connsiteX7" fmla="*/ 7192370 w 7538114"/>
              <a:gd name="connsiteY7" fmla="*/ 6858000 h 6858000"/>
              <a:gd name="connsiteX8" fmla="*/ 4597266 w 7538114"/>
              <a:gd name="connsiteY8" fmla="*/ 6858000 h 6858000"/>
              <a:gd name="connsiteX9" fmla="*/ 3903260 w 7538114"/>
              <a:gd name="connsiteY9" fmla="*/ 6858000 h 6858000"/>
              <a:gd name="connsiteX10" fmla="*/ 2830292 w 7538114"/>
              <a:gd name="connsiteY10" fmla="*/ 6858000 h 6858000"/>
              <a:gd name="connsiteX11" fmla="*/ 170314 w 7538114"/>
              <a:gd name="connsiteY11" fmla="*/ 6858000 h 6858000"/>
              <a:gd name="connsiteX12" fmla="*/ 170341 w 7538114"/>
              <a:gd name="connsiteY12" fmla="*/ 6857759 h 6858000"/>
              <a:gd name="connsiteX13" fmla="*/ 173485 w 7538114"/>
              <a:gd name="connsiteY13" fmla="*/ 6852129 h 6858000"/>
              <a:gd name="connsiteX14" fmla="*/ 167544 w 7538114"/>
              <a:gd name="connsiteY14" fmla="*/ 6830335 h 6858000"/>
              <a:gd name="connsiteX15" fmla="*/ 163472 w 7538114"/>
              <a:gd name="connsiteY15" fmla="*/ 6796707 h 6858000"/>
              <a:gd name="connsiteX16" fmla="*/ 160535 w 7538114"/>
              <a:gd name="connsiteY16" fmla="*/ 6780725 h 6858000"/>
              <a:gd name="connsiteX17" fmla="*/ 162318 w 7538114"/>
              <a:gd name="connsiteY17" fmla="*/ 6767829 h 6858000"/>
              <a:gd name="connsiteX18" fmla="*/ 162771 w 7538114"/>
              <a:gd name="connsiteY18" fmla="*/ 6694444 h 6858000"/>
              <a:gd name="connsiteX19" fmla="*/ 165604 w 7538114"/>
              <a:gd name="connsiteY19" fmla="*/ 6677569 h 6858000"/>
              <a:gd name="connsiteX20" fmla="*/ 171255 w 7538114"/>
              <a:gd name="connsiteY20" fmla="*/ 6669571 h 6858000"/>
              <a:gd name="connsiteX21" fmla="*/ 169240 w 7538114"/>
              <a:gd name="connsiteY21" fmla="*/ 6663304 h 6858000"/>
              <a:gd name="connsiteX22" fmla="*/ 169039 w 7538114"/>
              <a:gd name="connsiteY22" fmla="*/ 6618916 h 6858000"/>
              <a:gd name="connsiteX23" fmla="*/ 168392 w 7538114"/>
              <a:gd name="connsiteY23" fmla="*/ 6589960 h 6858000"/>
              <a:gd name="connsiteX24" fmla="*/ 160636 w 7538114"/>
              <a:gd name="connsiteY24" fmla="*/ 6588200 h 6858000"/>
              <a:gd name="connsiteX25" fmla="*/ 157872 w 7538114"/>
              <a:gd name="connsiteY25" fmla="*/ 6562416 h 6858000"/>
              <a:gd name="connsiteX26" fmla="*/ 162851 w 7538114"/>
              <a:gd name="connsiteY26" fmla="*/ 6534939 h 6858000"/>
              <a:gd name="connsiteX27" fmla="*/ 162153 w 7538114"/>
              <a:gd name="connsiteY27" fmla="*/ 6502552 h 6858000"/>
              <a:gd name="connsiteX28" fmla="*/ 161821 w 7538114"/>
              <a:gd name="connsiteY28" fmla="*/ 6483172 h 6858000"/>
              <a:gd name="connsiteX29" fmla="*/ 154586 w 7538114"/>
              <a:gd name="connsiteY29" fmla="*/ 6432309 h 6858000"/>
              <a:gd name="connsiteX30" fmla="*/ 127078 w 7538114"/>
              <a:gd name="connsiteY30" fmla="*/ 6349783 h 6858000"/>
              <a:gd name="connsiteX31" fmla="*/ 123181 w 7538114"/>
              <a:gd name="connsiteY31" fmla="*/ 6323872 h 6858000"/>
              <a:gd name="connsiteX32" fmla="*/ 124767 w 7538114"/>
              <a:gd name="connsiteY32" fmla="*/ 6319343 h 6858000"/>
              <a:gd name="connsiteX33" fmla="*/ 108246 w 7538114"/>
              <a:gd name="connsiteY33" fmla="*/ 6190348 h 6858000"/>
              <a:gd name="connsiteX34" fmla="*/ 107279 w 7538114"/>
              <a:gd name="connsiteY34" fmla="*/ 6167269 h 6858000"/>
              <a:gd name="connsiteX35" fmla="*/ 107883 w 7538114"/>
              <a:gd name="connsiteY35" fmla="*/ 6149986 h 6858000"/>
              <a:gd name="connsiteX36" fmla="*/ 102380 w 7538114"/>
              <a:gd name="connsiteY36" fmla="*/ 6108622 h 6858000"/>
              <a:gd name="connsiteX37" fmla="*/ 90314 w 7538114"/>
              <a:gd name="connsiteY37" fmla="*/ 6041155 h 6858000"/>
              <a:gd name="connsiteX38" fmla="*/ 88409 w 7538114"/>
              <a:gd name="connsiteY38" fmla="*/ 6026587 h 6858000"/>
              <a:gd name="connsiteX39" fmla="*/ 89403 w 7538114"/>
              <a:gd name="connsiteY39" fmla="*/ 6013265 h 6858000"/>
              <a:gd name="connsiteX40" fmla="*/ 91927 w 7538114"/>
              <a:gd name="connsiteY40" fmla="*/ 6009478 h 6858000"/>
              <a:gd name="connsiteX41" fmla="*/ 91302 w 7538114"/>
              <a:gd name="connsiteY41" fmla="*/ 6001336 h 6858000"/>
              <a:gd name="connsiteX42" fmla="*/ 91687 w 7538114"/>
              <a:gd name="connsiteY42" fmla="*/ 5999003 h 6858000"/>
              <a:gd name="connsiteX43" fmla="*/ 93336 w 7538114"/>
              <a:gd name="connsiteY43" fmla="*/ 5985795 h 6858000"/>
              <a:gd name="connsiteX44" fmla="*/ 83190 w 7538114"/>
              <a:gd name="connsiteY44" fmla="*/ 5961758 h 6858000"/>
              <a:gd name="connsiteX45" fmla="*/ 81952 w 7538114"/>
              <a:gd name="connsiteY45" fmla="*/ 5928761 h 6858000"/>
              <a:gd name="connsiteX46" fmla="*/ 67420 w 7538114"/>
              <a:gd name="connsiteY46" fmla="*/ 5787247 h 6858000"/>
              <a:gd name="connsiteX47" fmla="*/ 50760 w 7538114"/>
              <a:gd name="connsiteY47" fmla="*/ 5710700 h 6858000"/>
              <a:gd name="connsiteX48" fmla="*/ 42956 w 7538114"/>
              <a:gd name="connsiteY48" fmla="*/ 5641754 h 6858000"/>
              <a:gd name="connsiteX49" fmla="*/ 29695 w 7538114"/>
              <a:gd name="connsiteY49" fmla="*/ 5602326 h 6858000"/>
              <a:gd name="connsiteX50" fmla="*/ 18841 w 7538114"/>
              <a:gd name="connsiteY50" fmla="*/ 5570885 h 6858000"/>
              <a:gd name="connsiteX51" fmla="*/ 9977 w 7538114"/>
              <a:gd name="connsiteY51" fmla="*/ 5543492 h 6858000"/>
              <a:gd name="connsiteX52" fmla="*/ 5255 w 7538114"/>
              <a:gd name="connsiteY52" fmla="*/ 5531024 h 6858000"/>
              <a:gd name="connsiteX53" fmla="*/ 5447 w 7538114"/>
              <a:gd name="connsiteY53" fmla="*/ 5527845 h 6858000"/>
              <a:gd name="connsiteX54" fmla="*/ 0 w 7538114"/>
              <a:gd name="connsiteY54" fmla="*/ 5507724 h 6858000"/>
              <a:gd name="connsiteX55" fmla="*/ 435 w 7538114"/>
              <a:gd name="connsiteY55" fmla="*/ 5507045 h 6858000"/>
              <a:gd name="connsiteX56" fmla="*/ 1128 w 7538114"/>
              <a:gd name="connsiteY56" fmla="*/ 5499619 h 6858000"/>
              <a:gd name="connsiteX57" fmla="*/ 1291 w 7538114"/>
              <a:gd name="connsiteY57" fmla="*/ 5486342 h 6858000"/>
              <a:gd name="connsiteX58" fmla="*/ 7976 w 7538114"/>
              <a:gd name="connsiteY58" fmla="*/ 5450755 h 6858000"/>
              <a:gd name="connsiteX59" fmla="*/ 2355 w 7538114"/>
              <a:gd name="connsiteY59" fmla="*/ 5429732 h 6858000"/>
              <a:gd name="connsiteX60" fmla="*/ 1499 w 7538114"/>
              <a:gd name="connsiteY60" fmla="*/ 5370432 h 6858000"/>
              <a:gd name="connsiteX61" fmla="*/ 11483 w 7538114"/>
              <a:gd name="connsiteY61" fmla="*/ 5308330 h 6858000"/>
              <a:gd name="connsiteX62" fmla="*/ 12793 w 7538114"/>
              <a:gd name="connsiteY62" fmla="*/ 5246026 h 6858000"/>
              <a:gd name="connsiteX63" fmla="*/ 12525 w 7538114"/>
              <a:gd name="connsiteY63" fmla="*/ 5223468 h 6858000"/>
              <a:gd name="connsiteX64" fmla="*/ 15322 w 7538114"/>
              <a:gd name="connsiteY64" fmla="*/ 5183258 h 6858000"/>
              <a:gd name="connsiteX65" fmla="*/ 18633 w 7538114"/>
              <a:gd name="connsiteY65" fmla="*/ 5164842 h 6858000"/>
              <a:gd name="connsiteX66" fmla="*/ 18428 w 7538114"/>
              <a:gd name="connsiteY66" fmla="*/ 5164034 h 6858000"/>
              <a:gd name="connsiteX67" fmla="*/ 19854 w 7538114"/>
              <a:gd name="connsiteY67" fmla="*/ 5162388 h 6858000"/>
              <a:gd name="connsiteX68" fmla="*/ 20514 w 7538114"/>
              <a:gd name="connsiteY68" fmla="*/ 5158981 h 6858000"/>
              <a:gd name="connsiteX69" fmla="*/ 20089 w 7538114"/>
              <a:gd name="connsiteY69" fmla="*/ 5149681 h 6858000"/>
              <a:gd name="connsiteX70" fmla="*/ 19561 w 7538114"/>
              <a:gd name="connsiteY70" fmla="*/ 5146183 h 6858000"/>
              <a:gd name="connsiteX71" fmla="*/ 19571 w 7538114"/>
              <a:gd name="connsiteY71" fmla="*/ 5141065 h 6858000"/>
              <a:gd name="connsiteX72" fmla="*/ 19690 w 7538114"/>
              <a:gd name="connsiteY72" fmla="*/ 5140937 h 6858000"/>
              <a:gd name="connsiteX73" fmla="*/ 19471 w 7538114"/>
              <a:gd name="connsiteY73" fmla="*/ 5136144 h 6858000"/>
              <a:gd name="connsiteX74" fmla="*/ 16918 w 7538114"/>
              <a:gd name="connsiteY74" fmla="*/ 5112689 h 6858000"/>
              <a:gd name="connsiteX75" fmla="*/ 28071 w 7538114"/>
              <a:gd name="connsiteY75" fmla="*/ 5081696 h 6858000"/>
              <a:gd name="connsiteX76" fmla="*/ 30005 w 7538114"/>
              <a:gd name="connsiteY76" fmla="*/ 5068879 h 6858000"/>
              <a:gd name="connsiteX77" fmla="*/ 31661 w 7538114"/>
              <a:gd name="connsiteY77" fmla="*/ 5062033 h 6858000"/>
              <a:gd name="connsiteX78" fmla="*/ 32169 w 7538114"/>
              <a:gd name="connsiteY78" fmla="*/ 5061608 h 6858000"/>
              <a:gd name="connsiteX79" fmla="*/ 27436 w 7538114"/>
              <a:gd name="connsiteY79" fmla="*/ 5021480 h 6858000"/>
              <a:gd name="connsiteX80" fmla="*/ 26614 w 7538114"/>
              <a:gd name="connsiteY80" fmla="*/ 5013906 h 6858000"/>
              <a:gd name="connsiteX81" fmla="*/ 25056 w 7538114"/>
              <a:gd name="connsiteY81" fmla="*/ 5011767 h 6858000"/>
              <a:gd name="connsiteX82" fmla="*/ 24513 w 7538114"/>
              <a:gd name="connsiteY82" fmla="*/ 5000592 h 6858000"/>
              <a:gd name="connsiteX83" fmla="*/ 24951 w 7538114"/>
              <a:gd name="connsiteY83" fmla="*/ 4999307 h 6858000"/>
              <a:gd name="connsiteX84" fmla="*/ 22644 w 7538114"/>
              <a:gd name="connsiteY84" fmla="*/ 4990090 h 6858000"/>
              <a:gd name="connsiteX85" fmla="*/ 18465 w 7538114"/>
              <a:gd name="connsiteY85" fmla="*/ 4982366 h 6858000"/>
              <a:gd name="connsiteX86" fmla="*/ 20888 w 7538114"/>
              <a:gd name="connsiteY86" fmla="*/ 4887310 h 6858000"/>
              <a:gd name="connsiteX87" fmla="*/ 15781 w 7538114"/>
              <a:gd name="connsiteY87" fmla="*/ 4807298 h 6858000"/>
              <a:gd name="connsiteX88" fmla="*/ 19649 w 7538114"/>
              <a:gd name="connsiteY88" fmla="*/ 4779990 h 6858000"/>
              <a:gd name="connsiteX89" fmla="*/ 21858 w 7538114"/>
              <a:gd name="connsiteY89" fmla="*/ 4664237 h 6858000"/>
              <a:gd name="connsiteX90" fmla="*/ 13583 w 7538114"/>
              <a:gd name="connsiteY90" fmla="*/ 4598607 h 6858000"/>
              <a:gd name="connsiteX91" fmla="*/ 7118 w 7538114"/>
              <a:gd name="connsiteY91" fmla="*/ 4546768 h 6858000"/>
              <a:gd name="connsiteX92" fmla="*/ 14555 w 7538114"/>
              <a:gd name="connsiteY92" fmla="*/ 4522182 h 6858000"/>
              <a:gd name="connsiteX93" fmla="*/ 17290 w 7538114"/>
              <a:gd name="connsiteY93" fmla="*/ 4509768 h 6858000"/>
              <a:gd name="connsiteX94" fmla="*/ 17421 w 7538114"/>
              <a:gd name="connsiteY94" fmla="*/ 4494586 h 6858000"/>
              <a:gd name="connsiteX95" fmla="*/ 18193 w 7538114"/>
              <a:gd name="connsiteY95" fmla="*/ 4440649 h 6858000"/>
              <a:gd name="connsiteX96" fmla="*/ 16616 w 7538114"/>
              <a:gd name="connsiteY96" fmla="*/ 4431853 h 6858000"/>
              <a:gd name="connsiteX97" fmla="*/ 19246 w 7538114"/>
              <a:gd name="connsiteY97" fmla="*/ 4403141 h 6858000"/>
              <a:gd name="connsiteX98" fmla="*/ 19623 w 7538114"/>
              <a:gd name="connsiteY98" fmla="*/ 4356631 h 6858000"/>
              <a:gd name="connsiteX99" fmla="*/ 20293 w 7538114"/>
              <a:gd name="connsiteY99" fmla="*/ 4339937 h 6858000"/>
              <a:gd name="connsiteX100" fmla="*/ 18752 w 7538114"/>
              <a:gd name="connsiteY100" fmla="*/ 4331435 h 6858000"/>
              <a:gd name="connsiteX101" fmla="*/ 24901 w 7538114"/>
              <a:gd name="connsiteY101" fmla="*/ 4320990 h 6858000"/>
              <a:gd name="connsiteX102" fmla="*/ 23734 w 7538114"/>
              <a:gd name="connsiteY102" fmla="*/ 4309111 h 6858000"/>
              <a:gd name="connsiteX103" fmla="*/ 29040 w 7538114"/>
              <a:gd name="connsiteY103" fmla="*/ 4263489 h 6858000"/>
              <a:gd name="connsiteX104" fmla="*/ 29429 w 7538114"/>
              <a:gd name="connsiteY104" fmla="*/ 4258775 h 6858000"/>
              <a:gd name="connsiteX105" fmla="*/ 33702 w 7538114"/>
              <a:gd name="connsiteY105" fmla="*/ 4248512 h 6858000"/>
              <a:gd name="connsiteX106" fmla="*/ 37356 w 7538114"/>
              <a:gd name="connsiteY106" fmla="*/ 4228644 h 6858000"/>
              <a:gd name="connsiteX107" fmla="*/ 50107 w 7538114"/>
              <a:gd name="connsiteY107" fmla="*/ 4193665 h 6858000"/>
              <a:gd name="connsiteX108" fmla="*/ 56192 w 7538114"/>
              <a:gd name="connsiteY108" fmla="*/ 4173105 h 6858000"/>
              <a:gd name="connsiteX109" fmla="*/ 61800 w 7538114"/>
              <a:gd name="connsiteY109" fmla="*/ 4159194 h 6858000"/>
              <a:gd name="connsiteX110" fmla="*/ 69720 w 7538114"/>
              <a:gd name="connsiteY110" fmla="*/ 4118135 h 6858000"/>
              <a:gd name="connsiteX111" fmla="*/ 80190 w 7538114"/>
              <a:gd name="connsiteY111" fmla="*/ 4047713 h 6858000"/>
              <a:gd name="connsiteX112" fmla="*/ 96666 w 7538114"/>
              <a:gd name="connsiteY112" fmla="*/ 3980780 h 6858000"/>
              <a:gd name="connsiteX113" fmla="*/ 107651 w 7538114"/>
              <a:gd name="connsiteY113" fmla="*/ 3941872 h 6858000"/>
              <a:gd name="connsiteX114" fmla="*/ 118444 w 7538114"/>
              <a:gd name="connsiteY114" fmla="*/ 3897465 h 6858000"/>
              <a:gd name="connsiteX115" fmla="*/ 134545 w 7538114"/>
              <a:gd name="connsiteY115" fmla="*/ 3811132 h 6858000"/>
              <a:gd name="connsiteX116" fmla="*/ 145381 w 7538114"/>
              <a:gd name="connsiteY116" fmla="*/ 3746540 h 6858000"/>
              <a:gd name="connsiteX117" fmla="*/ 146587 w 7538114"/>
              <a:gd name="connsiteY117" fmla="*/ 3670275 h 6858000"/>
              <a:gd name="connsiteX118" fmla="*/ 165690 w 7538114"/>
              <a:gd name="connsiteY118" fmla="*/ 3580981 h 6858000"/>
              <a:gd name="connsiteX119" fmla="*/ 163175 w 7538114"/>
              <a:gd name="connsiteY119" fmla="*/ 3570960 h 6858000"/>
              <a:gd name="connsiteX120" fmla="*/ 162665 w 7538114"/>
              <a:gd name="connsiteY120" fmla="*/ 3560693 h 6858000"/>
              <a:gd name="connsiteX121" fmla="*/ 163299 w 7538114"/>
              <a:gd name="connsiteY121" fmla="*/ 3559743 h 6858000"/>
              <a:gd name="connsiteX122" fmla="*/ 164777 w 7538114"/>
              <a:gd name="connsiteY122" fmla="*/ 3548721 h 6858000"/>
              <a:gd name="connsiteX123" fmla="*/ 163708 w 7538114"/>
              <a:gd name="connsiteY123" fmla="*/ 3545693 h 6858000"/>
              <a:gd name="connsiteX124" fmla="*/ 164286 w 7538114"/>
              <a:gd name="connsiteY124" fmla="*/ 3537938 h 6858000"/>
              <a:gd name="connsiteX125" fmla="*/ 164247 w 7538114"/>
              <a:gd name="connsiteY125" fmla="*/ 3522141 h 6858000"/>
              <a:gd name="connsiteX126" fmla="*/ 165343 w 7538114"/>
              <a:gd name="connsiteY126" fmla="*/ 3519672 h 6858000"/>
              <a:gd name="connsiteX127" fmla="*/ 167001 w 7538114"/>
              <a:gd name="connsiteY127" fmla="*/ 3496604 h 6858000"/>
              <a:gd name="connsiteX128" fmla="*/ 167547 w 7538114"/>
              <a:gd name="connsiteY128" fmla="*/ 3496517 h 6858000"/>
              <a:gd name="connsiteX129" fmla="*/ 170301 w 7538114"/>
              <a:gd name="connsiteY129" fmla="*/ 3491023 h 6858000"/>
              <a:gd name="connsiteX130" fmla="*/ 174371 w 7538114"/>
              <a:gd name="connsiteY130" fmla="*/ 3479998 h 6858000"/>
              <a:gd name="connsiteX131" fmla="*/ 190228 w 7538114"/>
              <a:gd name="connsiteY131" fmla="*/ 3457434 h 6858000"/>
              <a:gd name="connsiteX132" fmla="*/ 192016 w 7538114"/>
              <a:gd name="connsiteY132" fmla="*/ 3433411 h 6858000"/>
              <a:gd name="connsiteX133" fmla="*/ 192663 w 7538114"/>
              <a:gd name="connsiteY133" fmla="*/ 3428691 h 6858000"/>
              <a:gd name="connsiteX134" fmla="*/ 192793 w 7538114"/>
              <a:gd name="connsiteY134" fmla="*/ 3428643 h 6858000"/>
              <a:gd name="connsiteX135" fmla="*/ 193710 w 7538114"/>
              <a:gd name="connsiteY135" fmla="*/ 3423760 h 6858000"/>
              <a:gd name="connsiteX136" fmla="*/ 193839 w 7538114"/>
              <a:gd name="connsiteY136" fmla="*/ 3420085 h 6858000"/>
              <a:gd name="connsiteX137" fmla="*/ 195094 w 7538114"/>
              <a:gd name="connsiteY137" fmla="*/ 3410930 h 6858000"/>
              <a:gd name="connsiteX138" fmla="*/ 196311 w 7538114"/>
              <a:gd name="connsiteY138" fmla="*/ 3408092 h 6858000"/>
              <a:gd name="connsiteX139" fmla="*/ 197928 w 7538114"/>
              <a:gd name="connsiteY139" fmla="*/ 3407419 h 6858000"/>
              <a:gd name="connsiteX140" fmla="*/ 197881 w 7538114"/>
              <a:gd name="connsiteY140" fmla="*/ 3406520 h 6858000"/>
              <a:gd name="connsiteX141" fmla="*/ 204222 w 7538114"/>
              <a:gd name="connsiteY141" fmla="*/ 3391015 h 6858000"/>
              <a:gd name="connsiteX142" fmla="*/ 213950 w 7538114"/>
              <a:gd name="connsiteY142" fmla="*/ 3354361 h 6858000"/>
              <a:gd name="connsiteX143" fmla="*/ 217699 w 7538114"/>
              <a:gd name="connsiteY143" fmla="*/ 3332639 h 6858000"/>
              <a:gd name="connsiteX144" fmla="*/ 229963 w 7538114"/>
              <a:gd name="connsiteY144" fmla="*/ 3273935 h 6858000"/>
              <a:gd name="connsiteX145" fmla="*/ 243785 w 7538114"/>
              <a:gd name="connsiteY145" fmla="*/ 3215621 h 6858000"/>
              <a:gd name="connsiteX146" fmla="*/ 259175 w 7538114"/>
              <a:gd name="connsiteY146" fmla="*/ 3189909 h 6858000"/>
              <a:gd name="connsiteX147" fmla="*/ 259988 w 7538114"/>
              <a:gd name="connsiteY147" fmla="*/ 3186579 h 6858000"/>
              <a:gd name="connsiteX148" fmla="*/ 259980 w 7538114"/>
              <a:gd name="connsiteY148" fmla="*/ 3177264 h 6858000"/>
              <a:gd name="connsiteX149" fmla="*/ 259609 w 7538114"/>
              <a:gd name="connsiteY149" fmla="*/ 3173723 h 6858000"/>
              <a:gd name="connsiteX150" fmla="*/ 259848 w 7538114"/>
              <a:gd name="connsiteY150" fmla="*/ 3168622 h 6858000"/>
              <a:gd name="connsiteX151" fmla="*/ 259971 w 7538114"/>
              <a:gd name="connsiteY151" fmla="*/ 3168508 h 6858000"/>
              <a:gd name="connsiteX152" fmla="*/ 259966 w 7538114"/>
              <a:gd name="connsiteY152" fmla="*/ 3163706 h 6858000"/>
              <a:gd name="connsiteX153" fmla="*/ 258467 w 7538114"/>
              <a:gd name="connsiteY153" fmla="*/ 3140064 h 6858000"/>
              <a:gd name="connsiteX154" fmla="*/ 270990 w 7538114"/>
              <a:gd name="connsiteY154" fmla="*/ 3110288 h 6858000"/>
              <a:gd name="connsiteX155" fmla="*/ 273494 w 7538114"/>
              <a:gd name="connsiteY155" fmla="*/ 3097704 h 6858000"/>
              <a:gd name="connsiteX156" fmla="*/ 275456 w 7538114"/>
              <a:gd name="connsiteY156" fmla="*/ 3091047 h 6858000"/>
              <a:gd name="connsiteX157" fmla="*/ 275980 w 7538114"/>
              <a:gd name="connsiteY157" fmla="*/ 3090672 h 6858000"/>
              <a:gd name="connsiteX158" fmla="*/ 274486 w 7538114"/>
              <a:gd name="connsiteY158" fmla="*/ 3068004 h 6858000"/>
              <a:gd name="connsiteX159" fmla="*/ 275226 w 7538114"/>
              <a:gd name="connsiteY159" fmla="*/ 3065087 h 6858000"/>
              <a:gd name="connsiteX160" fmla="*/ 273050 w 7538114"/>
              <a:gd name="connsiteY160" fmla="*/ 3050191 h 6858000"/>
              <a:gd name="connsiteX161" fmla="*/ 272566 w 7538114"/>
              <a:gd name="connsiteY161" fmla="*/ 3042559 h 6858000"/>
              <a:gd name="connsiteX162" fmla="*/ 271107 w 7538114"/>
              <a:gd name="connsiteY162" fmla="*/ 3040271 h 6858000"/>
              <a:gd name="connsiteX163" fmla="*/ 271065 w 7538114"/>
              <a:gd name="connsiteY163" fmla="*/ 3029072 h 6858000"/>
              <a:gd name="connsiteX164" fmla="*/ 271558 w 7538114"/>
              <a:gd name="connsiteY164" fmla="*/ 3027835 h 6858000"/>
              <a:gd name="connsiteX165" fmla="*/ 268717 w 7538114"/>
              <a:gd name="connsiteY165" fmla="*/ 2964245 h 6858000"/>
              <a:gd name="connsiteX166" fmla="*/ 272511 w 7538114"/>
              <a:gd name="connsiteY166" fmla="*/ 2915772 h 6858000"/>
              <a:gd name="connsiteX167" fmla="*/ 270356 w 7538114"/>
              <a:gd name="connsiteY167" fmla="*/ 2825842 h 6858000"/>
              <a:gd name="connsiteX168" fmla="*/ 273897 w 7538114"/>
              <a:gd name="connsiteY168" fmla="*/ 2734957 h 6858000"/>
              <a:gd name="connsiteX169" fmla="*/ 274458 w 7538114"/>
              <a:gd name="connsiteY169" fmla="*/ 2636572 h 6858000"/>
              <a:gd name="connsiteX170" fmla="*/ 279157 w 7538114"/>
              <a:gd name="connsiteY170" fmla="*/ 2604260 h 6858000"/>
              <a:gd name="connsiteX171" fmla="*/ 288131 w 7538114"/>
              <a:gd name="connsiteY171" fmla="*/ 2582747 h 6858000"/>
              <a:gd name="connsiteX172" fmla="*/ 282516 w 7538114"/>
              <a:gd name="connsiteY172" fmla="*/ 2478755 h 6858000"/>
              <a:gd name="connsiteX173" fmla="*/ 287359 w 7538114"/>
              <a:gd name="connsiteY173" fmla="*/ 2451804 h 6858000"/>
              <a:gd name="connsiteX174" fmla="*/ 289577 w 7538114"/>
              <a:gd name="connsiteY174" fmla="*/ 2408801 h 6858000"/>
              <a:gd name="connsiteX175" fmla="*/ 293203 w 7538114"/>
              <a:gd name="connsiteY175" fmla="*/ 2392670 h 6858000"/>
              <a:gd name="connsiteX176" fmla="*/ 304183 w 7538114"/>
              <a:gd name="connsiteY176" fmla="*/ 2330165 h 6858000"/>
              <a:gd name="connsiteX177" fmla="*/ 310900 w 7538114"/>
              <a:gd name="connsiteY177" fmla="*/ 2276363 h 6858000"/>
              <a:gd name="connsiteX178" fmla="*/ 303909 w 7538114"/>
              <a:gd name="connsiteY178" fmla="*/ 2236310 h 6858000"/>
              <a:gd name="connsiteX179" fmla="*/ 306187 w 7538114"/>
              <a:gd name="connsiteY179" fmla="*/ 2232984 h 6858000"/>
              <a:gd name="connsiteX180" fmla="*/ 307158 w 7538114"/>
              <a:gd name="connsiteY180" fmla="*/ 2205763 h 6858000"/>
              <a:gd name="connsiteX181" fmla="*/ 304860 w 7538114"/>
              <a:gd name="connsiteY181" fmla="*/ 2145703 h 6858000"/>
              <a:gd name="connsiteX182" fmla="*/ 304273 w 7538114"/>
              <a:gd name="connsiteY182" fmla="*/ 2092533 h 6858000"/>
              <a:gd name="connsiteX183" fmla="*/ 301642 w 7538114"/>
              <a:gd name="connsiteY183" fmla="*/ 2057359 h 6858000"/>
              <a:gd name="connsiteX184" fmla="*/ 306736 w 7538114"/>
              <a:gd name="connsiteY184" fmla="*/ 2016105 h 6858000"/>
              <a:gd name="connsiteX185" fmla="*/ 316234 w 7538114"/>
              <a:gd name="connsiteY185" fmla="*/ 1983129 h 6858000"/>
              <a:gd name="connsiteX186" fmla="*/ 318238 w 7538114"/>
              <a:gd name="connsiteY186" fmla="*/ 1956745 h 6858000"/>
              <a:gd name="connsiteX187" fmla="*/ 311341 w 7538114"/>
              <a:gd name="connsiteY187" fmla="*/ 1950160 h 6858000"/>
              <a:gd name="connsiteX188" fmla="*/ 323556 w 7538114"/>
              <a:gd name="connsiteY188" fmla="*/ 1879546 h 6858000"/>
              <a:gd name="connsiteX189" fmla="*/ 326085 w 7538114"/>
              <a:gd name="connsiteY189" fmla="*/ 1854893 h 6858000"/>
              <a:gd name="connsiteX190" fmla="*/ 335058 w 7538114"/>
              <a:gd name="connsiteY190" fmla="*/ 1787684 h 6858000"/>
              <a:gd name="connsiteX191" fmla="*/ 345620 w 7538114"/>
              <a:gd name="connsiteY191" fmla="*/ 1720464 h 6858000"/>
              <a:gd name="connsiteX192" fmla="*/ 360760 w 7538114"/>
              <a:gd name="connsiteY192" fmla="*/ 1681196 h 6858000"/>
              <a:gd name="connsiteX193" fmla="*/ 368483 w 7538114"/>
              <a:gd name="connsiteY193" fmla="*/ 1625881 h 6858000"/>
              <a:gd name="connsiteX194" fmla="*/ 371077 w 7538114"/>
              <a:gd name="connsiteY194" fmla="*/ 1616704 h 6858000"/>
              <a:gd name="connsiteX195" fmla="*/ 383008 w 7538114"/>
              <a:gd name="connsiteY195" fmla="*/ 1551493 h 6858000"/>
              <a:gd name="connsiteX196" fmla="*/ 384834 w 7538114"/>
              <a:gd name="connsiteY196" fmla="*/ 1475233 h 6858000"/>
              <a:gd name="connsiteX197" fmla="*/ 418371 w 7538114"/>
              <a:gd name="connsiteY197" fmla="*/ 1380155 h 6858000"/>
              <a:gd name="connsiteX198" fmla="*/ 469641 w 7538114"/>
              <a:gd name="connsiteY198" fmla="*/ 1210871 h 6858000"/>
              <a:gd name="connsiteX199" fmla="*/ 489701 w 7538114"/>
              <a:gd name="connsiteY199" fmla="*/ 1028427 h 6858000"/>
              <a:gd name="connsiteX200" fmla="*/ 486354 w 7538114"/>
              <a:gd name="connsiteY200" fmla="*/ 980383 h 6858000"/>
              <a:gd name="connsiteX201" fmla="*/ 479762 w 7538114"/>
              <a:gd name="connsiteY201" fmla="*/ 839699 h 6858000"/>
              <a:gd name="connsiteX202" fmla="*/ 445664 w 7538114"/>
              <a:gd name="connsiteY202" fmla="*/ 696545 h 6858000"/>
              <a:gd name="connsiteX203" fmla="*/ 440047 w 7538114"/>
              <a:gd name="connsiteY203" fmla="*/ 606615 h 6858000"/>
              <a:gd name="connsiteX204" fmla="*/ 431225 w 7538114"/>
              <a:gd name="connsiteY204" fmla="*/ 563889 h 6858000"/>
              <a:gd name="connsiteX205" fmla="*/ 430803 w 7538114"/>
              <a:gd name="connsiteY205" fmla="*/ 534294 h 6858000"/>
              <a:gd name="connsiteX206" fmla="*/ 429777 w 7538114"/>
              <a:gd name="connsiteY206" fmla="*/ 516548 h 6858000"/>
              <a:gd name="connsiteX207" fmla="*/ 415090 w 7538114"/>
              <a:gd name="connsiteY207" fmla="*/ 485808 h 6858000"/>
              <a:gd name="connsiteX208" fmla="*/ 410499 w 7538114"/>
              <a:gd name="connsiteY208" fmla="*/ 369873 h 6858000"/>
              <a:gd name="connsiteX209" fmla="*/ 425314 w 7538114"/>
              <a:gd name="connsiteY209" fmla="*/ 259180 h 6858000"/>
              <a:gd name="connsiteX210" fmla="*/ 383240 w 7538114"/>
              <a:gd name="connsiteY210" fmla="*/ 94173 h 6858000"/>
              <a:gd name="connsiteX211" fmla="*/ 379938 w 7538114"/>
              <a:gd name="connsiteY211" fmla="*/ 77267 h 6858000"/>
              <a:gd name="connsiteX212" fmla="*/ 373430 w 7538114"/>
              <a:gd name="connsiteY212" fmla="*/ 388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538114" h="6858000">
                <a:moveTo>
                  <a:pt x="366246" y="0"/>
                </a:moveTo>
                <a:lnTo>
                  <a:pt x="2830292" y="0"/>
                </a:lnTo>
                <a:lnTo>
                  <a:pt x="3903260" y="0"/>
                </a:lnTo>
                <a:lnTo>
                  <a:pt x="4597266" y="0"/>
                </a:lnTo>
                <a:lnTo>
                  <a:pt x="7192370" y="0"/>
                </a:lnTo>
                <a:lnTo>
                  <a:pt x="7538114" y="0"/>
                </a:lnTo>
                <a:lnTo>
                  <a:pt x="7538114" y="6858000"/>
                </a:lnTo>
                <a:lnTo>
                  <a:pt x="7192370" y="6858000"/>
                </a:lnTo>
                <a:lnTo>
                  <a:pt x="4597266" y="6858000"/>
                </a:lnTo>
                <a:lnTo>
                  <a:pt x="3903260" y="6858000"/>
                </a:lnTo>
                <a:lnTo>
                  <a:pt x="2830292" y="6858000"/>
                </a:lnTo>
                <a:lnTo>
                  <a:pt x="170314" y="6858000"/>
                </a:lnTo>
                <a:cubicBezTo>
                  <a:pt x="170323" y="6857920"/>
                  <a:pt x="170332" y="6857839"/>
                  <a:pt x="170341" y="6857759"/>
                </a:cubicBezTo>
                <a:lnTo>
                  <a:pt x="173485" y="6852129"/>
                </a:lnTo>
                <a:lnTo>
                  <a:pt x="167544" y="6830335"/>
                </a:lnTo>
                <a:cubicBezTo>
                  <a:pt x="165474" y="6819600"/>
                  <a:pt x="164100" y="6808301"/>
                  <a:pt x="163472" y="6796707"/>
                </a:cubicBezTo>
                <a:cubicBezTo>
                  <a:pt x="167658" y="6794106"/>
                  <a:pt x="161711" y="6785006"/>
                  <a:pt x="160535" y="6780725"/>
                </a:cubicBezTo>
                <a:cubicBezTo>
                  <a:pt x="163268" y="6780680"/>
                  <a:pt x="164578" y="6771195"/>
                  <a:pt x="162318" y="6767829"/>
                </a:cubicBezTo>
                <a:cubicBezTo>
                  <a:pt x="152545" y="6697090"/>
                  <a:pt x="178083" y="6736894"/>
                  <a:pt x="162771" y="6694444"/>
                </a:cubicBezTo>
                <a:cubicBezTo>
                  <a:pt x="161971" y="6687342"/>
                  <a:pt x="163342" y="6682014"/>
                  <a:pt x="165604" y="6677569"/>
                </a:cubicBezTo>
                <a:lnTo>
                  <a:pt x="171255" y="6669571"/>
                </a:lnTo>
                <a:lnTo>
                  <a:pt x="169240" y="6663304"/>
                </a:lnTo>
                <a:cubicBezTo>
                  <a:pt x="169082" y="6639651"/>
                  <a:pt x="174873" y="6632678"/>
                  <a:pt x="169039" y="6618916"/>
                </a:cubicBezTo>
                <a:cubicBezTo>
                  <a:pt x="181164" y="6598580"/>
                  <a:pt x="170248" y="6605428"/>
                  <a:pt x="168392" y="6589960"/>
                </a:cubicBezTo>
                <a:cubicBezTo>
                  <a:pt x="165975" y="6577758"/>
                  <a:pt x="161323" y="6600160"/>
                  <a:pt x="160636" y="6588200"/>
                </a:cubicBezTo>
                <a:cubicBezTo>
                  <a:pt x="163766" y="6575263"/>
                  <a:pt x="154044" y="6575871"/>
                  <a:pt x="157872" y="6562416"/>
                </a:cubicBezTo>
                <a:cubicBezTo>
                  <a:pt x="165196" y="6565685"/>
                  <a:pt x="156453" y="6535866"/>
                  <a:pt x="162851" y="6534939"/>
                </a:cubicBezTo>
                <a:cubicBezTo>
                  <a:pt x="153702" y="6523511"/>
                  <a:pt x="164973" y="6517769"/>
                  <a:pt x="162153" y="6502552"/>
                </a:cubicBezTo>
                <a:cubicBezTo>
                  <a:pt x="158692" y="6495386"/>
                  <a:pt x="158098" y="6490216"/>
                  <a:pt x="161821" y="6483172"/>
                </a:cubicBezTo>
                <a:cubicBezTo>
                  <a:pt x="144969" y="6450162"/>
                  <a:pt x="161066" y="6463202"/>
                  <a:pt x="154586" y="6432309"/>
                </a:cubicBezTo>
                <a:cubicBezTo>
                  <a:pt x="147771" y="6405695"/>
                  <a:pt x="143349" y="6375524"/>
                  <a:pt x="127078" y="6349783"/>
                </a:cubicBezTo>
                <a:cubicBezTo>
                  <a:pt x="122468" y="6345058"/>
                  <a:pt x="120723" y="6333456"/>
                  <a:pt x="123181" y="6323872"/>
                </a:cubicBezTo>
                <a:cubicBezTo>
                  <a:pt x="123604" y="6322225"/>
                  <a:pt x="124138" y="6320698"/>
                  <a:pt x="124767" y="6319343"/>
                </a:cubicBezTo>
                <a:cubicBezTo>
                  <a:pt x="122278" y="6297089"/>
                  <a:pt x="111161" y="6215694"/>
                  <a:pt x="108246" y="6190348"/>
                </a:cubicBezTo>
                <a:cubicBezTo>
                  <a:pt x="114169" y="6188296"/>
                  <a:pt x="103482" y="6175479"/>
                  <a:pt x="107279" y="6167269"/>
                </a:cubicBezTo>
                <a:cubicBezTo>
                  <a:pt x="110610" y="6161389"/>
                  <a:pt x="108145" y="6156128"/>
                  <a:pt x="107883" y="6149986"/>
                </a:cubicBezTo>
                <a:cubicBezTo>
                  <a:pt x="110502" y="6141894"/>
                  <a:pt x="105773" y="6115502"/>
                  <a:pt x="102380" y="6108622"/>
                </a:cubicBezTo>
                <a:cubicBezTo>
                  <a:pt x="90593" y="6092179"/>
                  <a:pt x="99346" y="6054816"/>
                  <a:pt x="90314" y="6041155"/>
                </a:cubicBezTo>
                <a:cubicBezTo>
                  <a:pt x="88990" y="6036198"/>
                  <a:pt x="88454" y="6031348"/>
                  <a:pt x="88409" y="6026587"/>
                </a:cubicBezTo>
                <a:lnTo>
                  <a:pt x="89403" y="6013265"/>
                </a:lnTo>
                <a:lnTo>
                  <a:pt x="91927" y="6009478"/>
                </a:lnTo>
                <a:lnTo>
                  <a:pt x="91302" y="6001336"/>
                </a:lnTo>
                <a:cubicBezTo>
                  <a:pt x="91431" y="6000558"/>
                  <a:pt x="91559" y="5999781"/>
                  <a:pt x="91687" y="5999003"/>
                </a:cubicBezTo>
                <a:cubicBezTo>
                  <a:pt x="92431" y="5994547"/>
                  <a:pt x="93080" y="5990148"/>
                  <a:pt x="93336" y="5985795"/>
                </a:cubicBezTo>
                <a:cubicBezTo>
                  <a:pt x="80676" y="5991520"/>
                  <a:pt x="93430" y="5949705"/>
                  <a:pt x="83190" y="5961758"/>
                </a:cubicBezTo>
                <a:cubicBezTo>
                  <a:pt x="82399" y="5938832"/>
                  <a:pt x="72862" y="5956319"/>
                  <a:pt x="81952" y="5928761"/>
                </a:cubicBezTo>
                <a:cubicBezTo>
                  <a:pt x="79324" y="5899676"/>
                  <a:pt x="72619" y="5823590"/>
                  <a:pt x="67420" y="5787247"/>
                </a:cubicBezTo>
                <a:cubicBezTo>
                  <a:pt x="53530" y="5750058"/>
                  <a:pt x="57730" y="5736292"/>
                  <a:pt x="50760" y="5710700"/>
                </a:cubicBezTo>
                <a:cubicBezTo>
                  <a:pt x="47368" y="5660911"/>
                  <a:pt x="30723" y="5663675"/>
                  <a:pt x="42956" y="5641754"/>
                </a:cubicBezTo>
                <a:cubicBezTo>
                  <a:pt x="39970" y="5608358"/>
                  <a:pt x="24769" y="5637338"/>
                  <a:pt x="29695" y="5602326"/>
                </a:cubicBezTo>
                <a:cubicBezTo>
                  <a:pt x="27700" y="5601239"/>
                  <a:pt x="20274" y="5573144"/>
                  <a:pt x="18841" y="5570885"/>
                </a:cubicBezTo>
                <a:lnTo>
                  <a:pt x="9977" y="5543492"/>
                </a:lnTo>
                <a:lnTo>
                  <a:pt x="5255" y="5531024"/>
                </a:lnTo>
                <a:lnTo>
                  <a:pt x="5447" y="5527845"/>
                </a:lnTo>
                <a:lnTo>
                  <a:pt x="0" y="5507724"/>
                </a:lnTo>
                <a:lnTo>
                  <a:pt x="435" y="5507045"/>
                </a:lnTo>
                <a:cubicBezTo>
                  <a:pt x="1286" y="5505065"/>
                  <a:pt x="1681" y="5502734"/>
                  <a:pt x="1128" y="5499619"/>
                </a:cubicBezTo>
                <a:cubicBezTo>
                  <a:pt x="9450" y="5498516"/>
                  <a:pt x="3652" y="5495435"/>
                  <a:pt x="1291" y="5486342"/>
                </a:cubicBezTo>
                <a:cubicBezTo>
                  <a:pt x="13688" y="5482600"/>
                  <a:pt x="2464" y="5460320"/>
                  <a:pt x="7976" y="5450755"/>
                </a:cubicBezTo>
                <a:cubicBezTo>
                  <a:pt x="5962" y="5444157"/>
                  <a:pt x="4058" y="5437113"/>
                  <a:pt x="2355" y="5429732"/>
                </a:cubicBezTo>
                <a:lnTo>
                  <a:pt x="1499" y="5370432"/>
                </a:lnTo>
                <a:lnTo>
                  <a:pt x="11483" y="5308330"/>
                </a:lnTo>
                <a:cubicBezTo>
                  <a:pt x="11701" y="5285359"/>
                  <a:pt x="15408" y="5265468"/>
                  <a:pt x="12793" y="5246026"/>
                </a:cubicBezTo>
                <a:cubicBezTo>
                  <a:pt x="15678" y="5238129"/>
                  <a:pt x="16842" y="5230685"/>
                  <a:pt x="12525" y="5223468"/>
                </a:cubicBezTo>
                <a:cubicBezTo>
                  <a:pt x="13966" y="5202031"/>
                  <a:pt x="20131" y="5196842"/>
                  <a:pt x="15322" y="5183258"/>
                </a:cubicBezTo>
                <a:cubicBezTo>
                  <a:pt x="25294" y="5171214"/>
                  <a:pt x="21488" y="5170502"/>
                  <a:pt x="18633" y="5164842"/>
                </a:cubicBezTo>
                <a:cubicBezTo>
                  <a:pt x="18565" y="5164573"/>
                  <a:pt x="18496" y="5164303"/>
                  <a:pt x="18428" y="5164034"/>
                </a:cubicBezTo>
                <a:lnTo>
                  <a:pt x="19854" y="5162388"/>
                </a:lnTo>
                <a:lnTo>
                  <a:pt x="20514" y="5158981"/>
                </a:lnTo>
                <a:lnTo>
                  <a:pt x="20089" y="5149681"/>
                </a:lnTo>
                <a:lnTo>
                  <a:pt x="19561" y="5146183"/>
                </a:lnTo>
                <a:cubicBezTo>
                  <a:pt x="19336" y="5143774"/>
                  <a:pt x="19361" y="5142173"/>
                  <a:pt x="19571" y="5141065"/>
                </a:cubicBezTo>
                <a:lnTo>
                  <a:pt x="19690" y="5140937"/>
                </a:lnTo>
                <a:cubicBezTo>
                  <a:pt x="19617" y="5139339"/>
                  <a:pt x="19544" y="5137742"/>
                  <a:pt x="19471" y="5136144"/>
                </a:cubicBezTo>
                <a:cubicBezTo>
                  <a:pt x="18832" y="5128055"/>
                  <a:pt x="17958" y="5120182"/>
                  <a:pt x="16918" y="5112689"/>
                </a:cubicBezTo>
                <a:cubicBezTo>
                  <a:pt x="23464" y="5106353"/>
                  <a:pt x="15733" y="5078666"/>
                  <a:pt x="28071" y="5081696"/>
                </a:cubicBezTo>
                <a:cubicBezTo>
                  <a:pt x="27036" y="5071588"/>
                  <a:pt x="21912" y="5065475"/>
                  <a:pt x="30005" y="5068879"/>
                </a:cubicBezTo>
                <a:cubicBezTo>
                  <a:pt x="29897" y="5065551"/>
                  <a:pt x="30585" y="5063501"/>
                  <a:pt x="31661" y="5062033"/>
                </a:cubicBezTo>
                <a:lnTo>
                  <a:pt x="32169" y="5061608"/>
                </a:lnTo>
                <a:lnTo>
                  <a:pt x="27436" y="5021480"/>
                </a:lnTo>
                <a:lnTo>
                  <a:pt x="26614" y="5013906"/>
                </a:lnTo>
                <a:lnTo>
                  <a:pt x="25056" y="5011767"/>
                </a:lnTo>
                <a:cubicBezTo>
                  <a:pt x="24110" y="5009457"/>
                  <a:pt x="23701" y="5006147"/>
                  <a:pt x="24513" y="5000592"/>
                </a:cubicBezTo>
                <a:lnTo>
                  <a:pt x="24951" y="4999307"/>
                </a:lnTo>
                <a:lnTo>
                  <a:pt x="22644" y="4990090"/>
                </a:lnTo>
                <a:cubicBezTo>
                  <a:pt x="21579" y="4987122"/>
                  <a:pt x="20222" y="4984494"/>
                  <a:pt x="18465" y="4982366"/>
                </a:cubicBezTo>
                <a:cubicBezTo>
                  <a:pt x="27858" y="4950984"/>
                  <a:pt x="19264" y="4921373"/>
                  <a:pt x="20888" y="4887310"/>
                </a:cubicBezTo>
                <a:cubicBezTo>
                  <a:pt x="17563" y="4848813"/>
                  <a:pt x="18386" y="4829570"/>
                  <a:pt x="15781" y="4807298"/>
                </a:cubicBezTo>
                <a:cubicBezTo>
                  <a:pt x="15634" y="4803627"/>
                  <a:pt x="14440" y="4773874"/>
                  <a:pt x="19649" y="4779990"/>
                </a:cubicBezTo>
                <a:cubicBezTo>
                  <a:pt x="18744" y="4746827"/>
                  <a:pt x="22869" y="4698305"/>
                  <a:pt x="21858" y="4664237"/>
                </a:cubicBezTo>
                <a:cubicBezTo>
                  <a:pt x="34232" y="4642340"/>
                  <a:pt x="11268" y="4621318"/>
                  <a:pt x="13583" y="4598607"/>
                </a:cubicBezTo>
                <a:cubicBezTo>
                  <a:pt x="2193" y="4604819"/>
                  <a:pt x="19974" y="4548010"/>
                  <a:pt x="7118" y="4546768"/>
                </a:cubicBezTo>
                <a:lnTo>
                  <a:pt x="14555" y="4522182"/>
                </a:lnTo>
                <a:lnTo>
                  <a:pt x="17290" y="4509768"/>
                </a:lnTo>
                <a:cubicBezTo>
                  <a:pt x="17884" y="4505118"/>
                  <a:pt x="18021" y="4500115"/>
                  <a:pt x="17421" y="4494586"/>
                </a:cubicBezTo>
                <a:cubicBezTo>
                  <a:pt x="12327" y="4480984"/>
                  <a:pt x="18571" y="4459805"/>
                  <a:pt x="18193" y="4440649"/>
                </a:cubicBezTo>
                <a:lnTo>
                  <a:pt x="16616" y="4431853"/>
                </a:lnTo>
                <a:lnTo>
                  <a:pt x="19246" y="4403141"/>
                </a:lnTo>
                <a:cubicBezTo>
                  <a:pt x="19372" y="4387638"/>
                  <a:pt x="19497" y="4372134"/>
                  <a:pt x="19623" y="4356631"/>
                </a:cubicBezTo>
                <a:cubicBezTo>
                  <a:pt x="19508" y="4349062"/>
                  <a:pt x="15847" y="4339045"/>
                  <a:pt x="20293" y="4339937"/>
                </a:cubicBezTo>
                <a:lnTo>
                  <a:pt x="18752" y="4331435"/>
                </a:lnTo>
                <a:cubicBezTo>
                  <a:pt x="19520" y="4328277"/>
                  <a:pt x="24070" y="4324711"/>
                  <a:pt x="24901" y="4320990"/>
                </a:cubicBezTo>
                <a:lnTo>
                  <a:pt x="23734" y="4309111"/>
                </a:lnTo>
                <a:cubicBezTo>
                  <a:pt x="24423" y="4299527"/>
                  <a:pt x="28090" y="4271878"/>
                  <a:pt x="29040" y="4263489"/>
                </a:cubicBezTo>
                <a:cubicBezTo>
                  <a:pt x="29169" y="4261918"/>
                  <a:pt x="29300" y="4260346"/>
                  <a:pt x="29429" y="4258775"/>
                </a:cubicBezTo>
                <a:lnTo>
                  <a:pt x="33702" y="4248512"/>
                </a:lnTo>
                <a:cubicBezTo>
                  <a:pt x="36933" y="4241044"/>
                  <a:pt x="39109" y="4235167"/>
                  <a:pt x="37356" y="4228644"/>
                </a:cubicBezTo>
                <a:cubicBezTo>
                  <a:pt x="41530" y="4217526"/>
                  <a:pt x="53227" y="4209759"/>
                  <a:pt x="50107" y="4193665"/>
                </a:cubicBezTo>
                <a:cubicBezTo>
                  <a:pt x="55406" y="4198550"/>
                  <a:pt x="50749" y="4175793"/>
                  <a:pt x="56192" y="4173105"/>
                </a:cubicBezTo>
                <a:cubicBezTo>
                  <a:pt x="60575" y="4171863"/>
                  <a:pt x="60184" y="4164671"/>
                  <a:pt x="61800" y="4159194"/>
                </a:cubicBezTo>
                <a:cubicBezTo>
                  <a:pt x="66276" y="4155290"/>
                  <a:pt x="70363" y="4127730"/>
                  <a:pt x="69720" y="4118135"/>
                </a:cubicBezTo>
                <a:cubicBezTo>
                  <a:pt x="65265" y="4091091"/>
                  <a:pt x="83289" y="4069336"/>
                  <a:pt x="80190" y="4047713"/>
                </a:cubicBezTo>
                <a:cubicBezTo>
                  <a:pt x="84682" y="4020435"/>
                  <a:pt x="92089" y="3998420"/>
                  <a:pt x="96666" y="3980780"/>
                </a:cubicBezTo>
                <a:cubicBezTo>
                  <a:pt x="98580" y="3977851"/>
                  <a:pt x="106155" y="3945259"/>
                  <a:pt x="107651" y="3941872"/>
                </a:cubicBezTo>
                <a:cubicBezTo>
                  <a:pt x="111761" y="3922504"/>
                  <a:pt x="112043" y="3930219"/>
                  <a:pt x="118444" y="3897465"/>
                </a:cubicBezTo>
                <a:cubicBezTo>
                  <a:pt x="124996" y="3869981"/>
                  <a:pt x="127657" y="3841768"/>
                  <a:pt x="134545" y="3811132"/>
                </a:cubicBezTo>
                <a:cubicBezTo>
                  <a:pt x="143817" y="3778601"/>
                  <a:pt x="141464" y="3759343"/>
                  <a:pt x="145381" y="3746540"/>
                </a:cubicBezTo>
                <a:cubicBezTo>
                  <a:pt x="156739" y="3719637"/>
                  <a:pt x="147664" y="3711291"/>
                  <a:pt x="146587" y="3670275"/>
                </a:cubicBezTo>
                <a:cubicBezTo>
                  <a:pt x="154134" y="3638754"/>
                  <a:pt x="151397" y="3605028"/>
                  <a:pt x="165690" y="3580981"/>
                </a:cubicBezTo>
                <a:cubicBezTo>
                  <a:pt x="164433" y="3577837"/>
                  <a:pt x="163639" y="3574469"/>
                  <a:pt x="163175" y="3570960"/>
                </a:cubicBezTo>
                <a:lnTo>
                  <a:pt x="162665" y="3560693"/>
                </a:lnTo>
                <a:lnTo>
                  <a:pt x="163299" y="3559743"/>
                </a:lnTo>
                <a:cubicBezTo>
                  <a:pt x="165039" y="3554949"/>
                  <a:pt x="165246" y="3551528"/>
                  <a:pt x="164777" y="3548721"/>
                </a:cubicBezTo>
                <a:lnTo>
                  <a:pt x="163708" y="3545693"/>
                </a:lnTo>
                <a:lnTo>
                  <a:pt x="164286" y="3537938"/>
                </a:lnTo>
                <a:cubicBezTo>
                  <a:pt x="164273" y="3532672"/>
                  <a:pt x="164261" y="3527407"/>
                  <a:pt x="164247" y="3522141"/>
                </a:cubicBezTo>
                <a:lnTo>
                  <a:pt x="165343" y="3519672"/>
                </a:lnTo>
                <a:lnTo>
                  <a:pt x="167001" y="3496604"/>
                </a:lnTo>
                <a:lnTo>
                  <a:pt x="167547" y="3496517"/>
                </a:lnTo>
                <a:cubicBezTo>
                  <a:pt x="168811" y="3495796"/>
                  <a:pt x="169814" y="3494272"/>
                  <a:pt x="170301" y="3491023"/>
                </a:cubicBezTo>
                <a:cubicBezTo>
                  <a:pt x="177219" y="3499391"/>
                  <a:pt x="173541" y="3490314"/>
                  <a:pt x="174371" y="3479998"/>
                </a:cubicBezTo>
                <a:cubicBezTo>
                  <a:pt x="185299" y="3490692"/>
                  <a:pt x="183023" y="3459350"/>
                  <a:pt x="190228" y="3457434"/>
                </a:cubicBezTo>
                <a:cubicBezTo>
                  <a:pt x="190591" y="3449617"/>
                  <a:pt x="191174" y="3441542"/>
                  <a:pt x="192016" y="3433411"/>
                </a:cubicBezTo>
                <a:lnTo>
                  <a:pt x="192663" y="3428691"/>
                </a:lnTo>
                <a:cubicBezTo>
                  <a:pt x="192706" y="3428676"/>
                  <a:pt x="192750" y="3428659"/>
                  <a:pt x="192793" y="3428643"/>
                </a:cubicBezTo>
                <a:cubicBezTo>
                  <a:pt x="193186" y="3427720"/>
                  <a:pt x="193494" y="3426206"/>
                  <a:pt x="193710" y="3423760"/>
                </a:cubicBezTo>
                <a:cubicBezTo>
                  <a:pt x="193753" y="3422535"/>
                  <a:pt x="193797" y="3421310"/>
                  <a:pt x="193839" y="3420085"/>
                </a:cubicBezTo>
                <a:lnTo>
                  <a:pt x="195094" y="3410930"/>
                </a:lnTo>
                <a:lnTo>
                  <a:pt x="196311" y="3408092"/>
                </a:lnTo>
                <a:lnTo>
                  <a:pt x="197928" y="3407419"/>
                </a:lnTo>
                <a:cubicBezTo>
                  <a:pt x="197912" y="3407119"/>
                  <a:pt x="197897" y="3406820"/>
                  <a:pt x="197881" y="3406520"/>
                </a:cubicBezTo>
                <a:cubicBezTo>
                  <a:pt x="196231" y="3399306"/>
                  <a:pt x="192821" y="3396220"/>
                  <a:pt x="204222" y="3391015"/>
                </a:cubicBezTo>
                <a:cubicBezTo>
                  <a:pt x="202162" y="3374996"/>
                  <a:pt x="208811" y="3373934"/>
                  <a:pt x="213950" y="3354361"/>
                </a:cubicBezTo>
                <a:cubicBezTo>
                  <a:pt x="211218" y="3344737"/>
                  <a:pt x="213619" y="3338360"/>
                  <a:pt x="217699" y="3332639"/>
                </a:cubicBezTo>
                <a:cubicBezTo>
                  <a:pt x="218717" y="3312409"/>
                  <a:pt x="225688" y="3295747"/>
                  <a:pt x="229963" y="3273935"/>
                </a:cubicBezTo>
                <a:cubicBezTo>
                  <a:pt x="228293" y="3248488"/>
                  <a:pt x="239257" y="3238943"/>
                  <a:pt x="243785" y="3215621"/>
                </a:cubicBezTo>
                <a:cubicBezTo>
                  <a:pt x="237893" y="3192522"/>
                  <a:pt x="253940" y="3201000"/>
                  <a:pt x="259175" y="3189909"/>
                </a:cubicBezTo>
                <a:lnTo>
                  <a:pt x="259988" y="3186579"/>
                </a:lnTo>
                <a:lnTo>
                  <a:pt x="259980" y="3177264"/>
                </a:lnTo>
                <a:lnTo>
                  <a:pt x="259609" y="3173723"/>
                </a:lnTo>
                <a:cubicBezTo>
                  <a:pt x="259490" y="3171299"/>
                  <a:pt x="259588" y="3169704"/>
                  <a:pt x="259848" y="3168622"/>
                </a:cubicBezTo>
                <a:lnTo>
                  <a:pt x="259971" y="3168508"/>
                </a:lnTo>
                <a:cubicBezTo>
                  <a:pt x="259969" y="3166907"/>
                  <a:pt x="259968" y="3165307"/>
                  <a:pt x="259966" y="3163706"/>
                </a:cubicBezTo>
                <a:cubicBezTo>
                  <a:pt x="259691" y="3155577"/>
                  <a:pt x="259171" y="3147642"/>
                  <a:pt x="258467" y="3140064"/>
                </a:cubicBezTo>
                <a:cubicBezTo>
                  <a:pt x="265286" y="3134408"/>
                  <a:pt x="258805" y="3106027"/>
                  <a:pt x="270990" y="3110288"/>
                </a:cubicBezTo>
                <a:cubicBezTo>
                  <a:pt x="270407" y="3100106"/>
                  <a:pt x="265565" y="3093497"/>
                  <a:pt x="273494" y="3097704"/>
                </a:cubicBezTo>
                <a:cubicBezTo>
                  <a:pt x="273534" y="3094376"/>
                  <a:pt x="274313" y="3092401"/>
                  <a:pt x="275456" y="3091047"/>
                </a:cubicBezTo>
                <a:lnTo>
                  <a:pt x="275980" y="3090672"/>
                </a:lnTo>
                <a:lnTo>
                  <a:pt x="274486" y="3068004"/>
                </a:lnTo>
                <a:lnTo>
                  <a:pt x="275226" y="3065087"/>
                </a:lnTo>
                <a:lnTo>
                  <a:pt x="273050" y="3050191"/>
                </a:lnTo>
                <a:cubicBezTo>
                  <a:pt x="272889" y="3047647"/>
                  <a:pt x="272728" y="3045103"/>
                  <a:pt x="272566" y="3042559"/>
                </a:cubicBezTo>
                <a:lnTo>
                  <a:pt x="271107" y="3040271"/>
                </a:lnTo>
                <a:cubicBezTo>
                  <a:pt x="270265" y="3037872"/>
                  <a:pt x="270006" y="3034528"/>
                  <a:pt x="271065" y="3029072"/>
                </a:cubicBezTo>
                <a:lnTo>
                  <a:pt x="271558" y="3027835"/>
                </a:lnTo>
                <a:cubicBezTo>
                  <a:pt x="270688" y="3024705"/>
                  <a:pt x="268559" y="2982922"/>
                  <a:pt x="268717" y="2964245"/>
                </a:cubicBezTo>
                <a:cubicBezTo>
                  <a:pt x="279502" y="2933904"/>
                  <a:pt x="269365" y="2949568"/>
                  <a:pt x="272511" y="2915772"/>
                </a:cubicBezTo>
                <a:cubicBezTo>
                  <a:pt x="272017" y="2877552"/>
                  <a:pt x="270125" y="2850992"/>
                  <a:pt x="270356" y="2825842"/>
                </a:cubicBezTo>
                <a:cubicBezTo>
                  <a:pt x="269433" y="2814032"/>
                  <a:pt x="268938" y="2727859"/>
                  <a:pt x="273897" y="2734957"/>
                </a:cubicBezTo>
                <a:cubicBezTo>
                  <a:pt x="264242" y="2698391"/>
                  <a:pt x="277769" y="2677127"/>
                  <a:pt x="274458" y="2636572"/>
                </a:cubicBezTo>
                <a:cubicBezTo>
                  <a:pt x="287792" y="2615986"/>
                  <a:pt x="275829" y="2626668"/>
                  <a:pt x="279157" y="2604260"/>
                </a:cubicBezTo>
                <a:cubicBezTo>
                  <a:pt x="279270" y="2587221"/>
                  <a:pt x="288019" y="2599786"/>
                  <a:pt x="288131" y="2582747"/>
                </a:cubicBezTo>
                <a:cubicBezTo>
                  <a:pt x="260352" y="2545890"/>
                  <a:pt x="290145" y="2525479"/>
                  <a:pt x="282516" y="2478755"/>
                </a:cubicBezTo>
                <a:lnTo>
                  <a:pt x="287359" y="2451804"/>
                </a:lnTo>
                <a:cubicBezTo>
                  <a:pt x="285426" y="2443087"/>
                  <a:pt x="285710" y="2414879"/>
                  <a:pt x="289577" y="2408801"/>
                </a:cubicBezTo>
                <a:cubicBezTo>
                  <a:pt x="290424" y="2402768"/>
                  <a:pt x="289064" y="2396183"/>
                  <a:pt x="293203" y="2392670"/>
                </a:cubicBezTo>
                <a:cubicBezTo>
                  <a:pt x="295637" y="2379564"/>
                  <a:pt x="301233" y="2349549"/>
                  <a:pt x="304183" y="2330165"/>
                </a:cubicBezTo>
                <a:cubicBezTo>
                  <a:pt x="298973" y="2319718"/>
                  <a:pt x="309550" y="2303314"/>
                  <a:pt x="310900" y="2276363"/>
                </a:cubicBezTo>
                <a:cubicBezTo>
                  <a:pt x="304874" y="2264930"/>
                  <a:pt x="311891" y="2258198"/>
                  <a:pt x="303909" y="2236310"/>
                </a:cubicBezTo>
                <a:cubicBezTo>
                  <a:pt x="304734" y="2235412"/>
                  <a:pt x="305502" y="2234293"/>
                  <a:pt x="306187" y="2232984"/>
                </a:cubicBezTo>
                <a:cubicBezTo>
                  <a:pt x="310170" y="2225381"/>
                  <a:pt x="310605" y="2213194"/>
                  <a:pt x="307158" y="2205763"/>
                </a:cubicBezTo>
                <a:cubicBezTo>
                  <a:pt x="296601" y="2170883"/>
                  <a:pt x="306474" y="2175442"/>
                  <a:pt x="304860" y="2145703"/>
                </a:cubicBezTo>
                <a:cubicBezTo>
                  <a:pt x="304314" y="2112090"/>
                  <a:pt x="314083" y="2134724"/>
                  <a:pt x="304273" y="2092533"/>
                </a:cubicBezTo>
                <a:cubicBezTo>
                  <a:pt x="308983" y="2088154"/>
                  <a:pt x="303590" y="2066396"/>
                  <a:pt x="301642" y="2057359"/>
                </a:cubicBezTo>
                <a:cubicBezTo>
                  <a:pt x="301720" y="2041038"/>
                  <a:pt x="313213" y="2032807"/>
                  <a:pt x="306736" y="2016105"/>
                </a:cubicBezTo>
                <a:cubicBezTo>
                  <a:pt x="312847" y="2019262"/>
                  <a:pt x="310007" y="1975377"/>
                  <a:pt x="316234" y="1983129"/>
                </a:cubicBezTo>
                <a:cubicBezTo>
                  <a:pt x="322177" y="1972692"/>
                  <a:pt x="313034" y="1967129"/>
                  <a:pt x="318238" y="1956745"/>
                </a:cubicBezTo>
                <a:cubicBezTo>
                  <a:pt x="319718" y="1944884"/>
                  <a:pt x="311423" y="1963350"/>
                  <a:pt x="311341" y="1950160"/>
                </a:cubicBezTo>
                <a:lnTo>
                  <a:pt x="323556" y="1879546"/>
                </a:lnTo>
                <a:cubicBezTo>
                  <a:pt x="320263" y="1869846"/>
                  <a:pt x="322312" y="1862247"/>
                  <a:pt x="326085" y="1854893"/>
                </a:cubicBezTo>
                <a:cubicBezTo>
                  <a:pt x="325955" y="1832625"/>
                  <a:pt x="332007" y="1812578"/>
                  <a:pt x="335058" y="1787684"/>
                </a:cubicBezTo>
                <a:cubicBezTo>
                  <a:pt x="331933" y="1760490"/>
                  <a:pt x="342400" y="1747069"/>
                  <a:pt x="345620" y="1720464"/>
                </a:cubicBezTo>
                <a:cubicBezTo>
                  <a:pt x="337355" y="1693643"/>
                  <a:pt x="360215" y="1703686"/>
                  <a:pt x="360760" y="1681196"/>
                </a:cubicBezTo>
                <a:cubicBezTo>
                  <a:pt x="353923" y="1644243"/>
                  <a:pt x="368449" y="1682451"/>
                  <a:pt x="368483" y="1625881"/>
                </a:cubicBezTo>
                <a:cubicBezTo>
                  <a:pt x="367181" y="1622619"/>
                  <a:pt x="369088" y="1615868"/>
                  <a:pt x="371077" y="1616704"/>
                </a:cubicBezTo>
                <a:cubicBezTo>
                  <a:pt x="371005" y="1604306"/>
                  <a:pt x="384453" y="1569256"/>
                  <a:pt x="383008" y="1551493"/>
                </a:cubicBezTo>
                <a:cubicBezTo>
                  <a:pt x="390598" y="1517303"/>
                  <a:pt x="381821" y="1500132"/>
                  <a:pt x="384834" y="1475233"/>
                </a:cubicBezTo>
                <a:cubicBezTo>
                  <a:pt x="393221" y="1446677"/>
                  <a:pt x="400498" y="1430031"/>
                  <a:pt x="418371" y="1380155"/>
                </a:cubicBezTo>
                <a:lnTo>
                  <a:pt x="469641" y="1210871"/>
                </a:lnTo>
                <a:cubicBezTo>
                  <a:pt x="507460" y="1148093"/>
                  <a:pt x="486915" y="1066841"/>
                  <a:pt x="489701" y="1028427"/>
                </a:cubicBezTo>
                <a:cubicBezTo>
                  <a:pt x="478454" y="1012506"/>
                  <a:pt x="490925" y="999600"/>
                  <a:pt x="486354" y="980383"/>
                </a:cubicBezTo>
                <a:cubicBezTo>
                  <a:pt x="483880" y="937629"/>
                  <a:pt x="471099" y="895192"/>
                  <a:pt x="479762" y="839699"/>
                </a:cubicBezTo>
                <a:cubicBezTo>
                  <a:pt x="444550" y="814685"/>
                  <a:pt x="465776" y="749644"/>
                  <a:pt x="445664" y="696545"/>
                </a:cubicBezTo>
                <a:cubicBezTo>
                  <a:pt x="441558" y="665722"/>
                  <a:pt x="459046" y="617297"/>
                  <a:pt x="440047" y="606615"/>
                </a:cubicBezTo>
                <a:cubicBezTo>
                  <a:pt x="451675" y="592509"/>
                  <a:pt x="432892" y="579307"/>
                  <a:pt x="431225" y="563889"/>
                </a:cubicBezTo>
                <a:cubicBezTo>
                  <a:pt x="438618" y="551582"/>
                  <a:pt x="432225" y="545475"/>
                  <a:pt x="430803" y="534294"/>
                </a:cubicBezTo>
                <a:cubicBezTo>
                  <a:pt x="435364" y="529230"/>
                  <a:pt x="435126" y="519767"/>
                  <a:pt x="429777" y="516548"/>
                </a:cubicBezTo>
                <a:cubicBezTo>
                  <a:pt x="417444" y="521116"/>
                  <a:pt x="423596" y="488251"/>
                  <a:pt x="415090" y="485808"/>
                </a:cubicBezTo>
                <a:cubicBezTo>
                  <a:pt x="413316" y="466733"/>
                  <a:pt x="424116" y="383903"/>
                  <a:pt x="410499" y="369873"/>
                </a:cubicBezTo>
                <a:cubicBezTo>
                  <a:pt x="404034" y="331308"/>
                  <a:pt x="425696" y="275570"/>
                  <a:pt x="425314" y="259180"/>
                </a:cubicBezTo>
                <a:cubicBezTo>
                  <a:pt x="450188" y="242918"/>
                  <a:pt x="384634" y="163766"/>
                  <a:pt x="383240" y="94173"/>
                </a:cubicBezTo>
                <a:cubicBezTo>
                  <a:pt x="385641" y="84795"/>
                  <a:pt x="385609" y="79782"/>
                  <a:pt x="379938" y="77267"/>
                </a:cubicBezTo>
                <a:cubicBezTo>
                  <a:pt x="378301" y="68220"/>
                  <a:pt x="376144" y="54774"/>
                  <a:pt x="373430" y="3885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2918611-2BBA-45C7-9815-E40FAF273C85}"/>
              </a:ext>
            </a:extLst>
          </p:cNvPr>
          <p:cNvSpPr>
            <a:spLocks noGrp="1"/>
          </p:cNvSpPr>
          <p:nvPr>
            <p:ph type="title"/>
          </p:nvPr>
        </p:nvSpPr>
        <p:spPr>
          <a:xfrm>
            <a:off x="5459767" y="230763"/>
            <a:ext cx="5850384" cy="1322887"/>
          </a:xfrm>
        </p:spPr>
        <p:txBody>
          <a:bodyPr>
            <a:normAutofit/>
          </a:bodyPr>
          <a:lstStyle/>
          <a:p>
            <a:r>
              <a:rPr lang="en-GB" sz="3600" dirty="0"/>
              <a:t>THE TEAM WORKS WITH:</a:t>
            </a:r>
          </a:p>
        </p:txBody>
      </p:sp>
      <p:pic>
        <p:nvPicPr>
          <p:cNvPr id="5" name="Content Placeholder 4">
            <a:extLst>
              <a:ext uri="{FF2B5EF4-FFF2-40B4-BE49-F238E27FC236}">
                <a16:creationId xmlns:a16="http://schemas.microsoft.com/office/drawing/2014/main" id="{9B0AE5B7-73F1-4A70-B29F-0DAC2CF18954}"/>
              </a:ext>
            </a:extLst>
          </p:cNvPr>
          <p:cNvPicPr>
            <a:picLocks noChangeAspect="1"/>
          </p:cNvPicPr>
          <p:nvPr/>
        </p:nvPicPr>
        <p:blipFill>
          <a:blip r:embed="rId2">
            <a:extLst>
              <a:ext uri="{28A0092B-C50C-407E-A947-70E740481C1C}">
                <a14:useLocalDpi xmlns:a14="http://schemas.microsoft.com/office/drawing/2010/main" val="0"/>
              </a:ext>
            </a:extLst>
          </a:blip>
          <a:srcRect l="24525" r="24525"/>
          <a:stretch/>
        </p:blipFill>
        <p:spPr>
          <a:xfrm>
            <a:off x="674427" y="695086"/>
            <a:ext cx="3720152" cy="5477923"/>
          </a:xfrm>
          <a:prstGeom prst="rect">
            <a:avLst/>
          </a:prstGeom>
        </p:spPr>
      </p:pic>
      <p:sp>
        <p:nvSpPr>
          <p:cNvPr id="15" name="Content Placeholder 8">
            <a:extLst>
              <a:ext uri="{FF2B5EF4-FFF2-40B4-BE49-F238E27FC236}">
                <a16:creationId xmlns:a16="http://schemas.microsoft.com/office/drawing/2014/main" id="{7CFFA890-90A7-484E-AC07-1E81B8B154AD}"/>
              </a:ext>
            </a:extLst>
          </p:cNvPr>
          <p:cNvSpPr>
            <a:spLocks noGrp="1"/>
          </p:cNvSpPr>
          <p:nvPr>
            <p:ph idx="1"/>
          </p:nvPr>
        </p:nvSpPr>
        <p:spPr>
          <a:xfrm>
            <a:off x="5388745" y="1553650"/>
            <a:ext cx="6214369" cy="4758431"/>
          </a:xfrm>
        </p:spPr>
        <p:txBody>
          <a:bodyPr>
            <a:normAutofit/>
          </a:bodyPr>
          <a:lstStyle/>
          <a:p>
            <a:r>
              <a:rPr lang="en-GB" sz="1800" b="0" i="0" u="none" strike="noStrike" baseline="0" dirty="0">
                <a:solidFill>
                  <a:schemeClr val="accent1">
                    <a:lumMod val="75000"/>
                  </a:schemeClr>
                </a:solidFill>
                <a:cs typeface="Calibri Light" panose="020F0302020204030204" pitchFamily="34" charset="0"/>
              </a:rPr>
              <a:t>Graphene</a:t>
            </a:r>
            <a:r>
              <a:rPr lang="en-GB" sz="1800" b="0" i="0" u="none" strike="noStrike" baseline="0" dirty="0">
                <a:solidFill>
                  <a:srgbClr val="000000"/>
                </a:solidFill>
                <a:latin typeface="Calibri Light" panose="020F0302020204030204" pitchFamily="34" charset="0"/>
                <a:cs typeface="Calibri Light" panose="020F0302020204030204" pitchFamily="34" charset="0"/>
              </a:rPr>
              <a:t> – produced from </a:t>
            </a:r>
            <a:r>
              <a:rPr lang="en-GB" sz="18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graphite</a:t>
            </a:r>
            <a:r>
              <a:rPr lang="en-GB" sz="1800" b="0" i="0" u="none" strike="noStrike" baseline="0" dirty="0">
                <a:solidFill>
                  <a:srgbClr val="000000"/>
                </a:solidFill>
                <a:latin typeface="Calibri Light" panose="020F0302020204030204" pitchFamily="34" charset="0"/>
                <a:cs typeface="Calibri Light" panose="020F0302020204030204" pitchFamily="34" charset="0"/>
              </a:rPr>
              <a:t> and was the material that gained the field of 2D nanomaterials attention around the world. </a:t>
            </a:r>
            <a:r>
              <a:rPr lang="en-GB" sz="1800" dirty="0">
                <a:solidFill>
                  <a:srgbClr val="000000"/>
                </a:solidFill>
                <a:latin typeface="Calibri Light" panose="020F0302020204030204" pitchFamily="34" charset="0"/>
                <a:cs typeface="Calibri Light" panose="020F0302020204030204" pitchFamily="34" charset="0"/>
              </a:rPr>
              <a:t>A</a:t>
            </a:r>
            <a:r>
              <a:rPr lang="en-GB" sz="1800" b="0" i="0" u="none" strike="noStrike" baseline="0" dirty="0">
                <a:solidFill>
                  <a:srgbClr val="000000"/>
                </a:solidFill>
                <a:latin typeface="Calibri Light" panose="020F0302020204030204" pitchFamily="34" charset="0"/>
                <a:cs typeface="Calibri Light" panose="020F0302020204030204" pitchFamily="34" charset="0"/>
              </a:rPr>
              <a:t> well-known conductor of electricity, but graphene boasts even better properties, such as high </a:t>
            </a:r>
            <a:r>
              <a:rPr lang="en-GB" sz="18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electrical conductivity </a:t>
            </a:r>
            <a:r>
              <a:rPr lang="en-GB" sz="1800" b="0" i="0" u="none" strike="noStrike" baseline="0" dirty="0">
                <a:solidFill>
                  <a:srgbClr val="000000"/>
                </a:solidFill>
                <a:latin typeface="Calibri Light" panose="020F0302020204030204" pitchFamily="34" charset="0"/>
                <a:cs typeface="Calibri Light" panose="020F0302020204030204" pitchFamily="34" charset="0"/>
              </a:rPr>
              <a:t>and </a:t>
            </a:r>
            <a:r>
              <a:rPr lang="en-GB" sz="18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high thermal conductivity</a:t>
            </a:r>
            <a:r>
              <a:rPr lang="en-GB" sz="1800" b="0" i="0" u="none" strike="noStrike" baseline="0" dirty="0">
                <a:solidFill>
                  <a:srgbClr val="000000"/>
                </a:solidFill>
                <a:latin typeface="Calibri Light" panose="020F0302020204030204" pitchFamily="34" charset="0"/>
                <a:cs typeface="Calibri Light" panose="020F0302020204030204" pitchFamily="34" charset="0"/>
              </a:rPr>
              <a:t>. In addition, a sheet of graphene can be more than 50 times stronger than steel and as pliable as rubber! </a:t>
            </a:r>
          </a:p>
          <a:p>
            <a:r>
              <a:rPr lang="en-GB" sz="1800" b="0" i="0" u="none" strike="noStrike" baseline="0" dirty="0">
                <a:solidFill>
                  <a:schemeClr val="accent1">
                    <a:lumMod val="75000"/>
                  </a:schemeClr>
                </a:solidFill>
                <a:cs typeface="Calibri Light" panose="020F0302020204030204" pitchFamily="34" charset="0"/>
              </a:rPr>
              <a:t>Boron-nitride (BN) </a:t>
            </a:r>
            <a:r>
              <a:rPr lang="en-GB" sz="1800" b="0" i="0" u="none" strike="noStrike" baseline="0" dirty="0">
                <a:solidFill>
                  <a:srgbClr val="000000"/>
                </a:solidFill>
                <a:latin typeface="Calibri Light" panose="020F0302020204030204" pitchFamily="34" charset="0"/>
                <a:cs typeface="Calibri Light" panose="020F0302020204030204" pitchFamily="34" charset="0"/>
              </a:rPr>
              <a:t>– has a structure that is almost the same as graphene but is also</a:t>
            </a:r>
            <a:r>
              <a:rPr lang="en-GB" sz="18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 insulating</a:t>
            </a:r>
            <a:r>
              <a:rPr lang="en-GB" sz="1800" b="0" i="0" u="none" strike="noStrike" baseline="0" dirty="0">
                <a:solidFill>
                  <a:srgbClr val="000000"/>
                </a:solidFill>
                <a:latin typeface="Calibri Light" panose="020F0302020204030204" pitchFamily="34" charset="0"/>
                <a:cs typeface="Calibri Light" panose="020F0302020204030204" pitchFamily="34" charset="0"/>
              </a:rPr>
              <a:t>. </a:t>
            </a:r>
          </a:p>
          <a:p>
            <a:r>
              <a:rPr lang="en-GB" sz="1800" b="0" i="0" u="none" strike="noStrike" baseline="0" dirty="0">
                <a:solidFill>
                  <a:srgbClr val="000000"/>
                </a:solidFill>
                <a:latin typeface="Calibri Light" panose="020F0302020204030204" pitchFamily="34" charset="0"/>
                <a:cs typeface="Calibri Light" panose="020F0302020204030204" pitchFamily="34" charset="0"/>
              </a:rPr>
              <a:t>Both graphene and BN are </a:t>
            </a:r>
            <a:r>
              <a:rPr lang="en-GB" sz="18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easily available</a:t>
            </a:r>
            <a:r>
              <a:rPr lang="en-GB" sz="1800" b="0" i="0" u="none" strike="noStrike" baseline="0" dirty="0">
                <a:solidFill>
                  <a:srgbClr val="000000"/>
                </a:solidFill>
                <a:latin typeface="Calibri Light" panose="020F0302020204030204" pitchFamily="34" charset="0"/>
                <a:cs typeface="Calibri Light" panose="020F0302020204030204" pitchFamily="34" charset="0"/>
              </a:rPr>
              <a:t>, </a:t>
            </a:r>
            <a:r>
              <a:rPr lang="en-GB" sz="18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cheap</a:t>
            </a:r>
            <a:r>
              <a:rPr lang="en-GB" sz="1800" b="0" i="0" u="none" strike="noStrike" baseline="0" dirty="0">
                <a:solidFill>
                  <a:srgbClr val="000000"/>
                </a:solidFill>
                <a:latin typeface="Calibri Light" panose="020F0302020204030204" pitchFamily="34" charset="0"/>
                <a:cs typeface="Calibri Light" panose="020F0302020204030204" pitchFamily="34" charset="0"/>
              </a:rPr>
              <a:t>, </a:t>
            </a:r>
            <a:r>
              <a:rPr lang="en-GB" sz="18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non-toxic</a:t>
            </a:r>
            <a:r>
              <a:rPr lang="en-GB" sz="1800" b="0" i="0" u="none" strike="noStrike" baseline="0" dirty="0">
                <a:solidFill>
                  <a:srgbClr val="000000"/>
                </a:solidFill>
                <a:latin typeface="Calibri Light" panose="020F0302020204030204" pitchFamily="34" charset="0"/>
                <a:cs typeface="Calibri Light" panose="020F0302020204030204" pitchFamily="34" charset="0"/>
              </a:rPr>
              <a:t> and </a:t>
            </a:r>
            <a:r>
              <a:rPr lang="en-GB" sz="18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easy to handle</a:t>
            </a:r>
            <a:r>
              <a:rPr lang="en-GB" sz="1800" b="0" i="0" u="none" strike="noStrike" baseline="0" dirty="0">
                <a:solidFill>
                  <a:srgbClr val="000000"/>
                </a:solidFill>
                <a:latin typeface="Calibri Light" panose="020F0302020204030204" pitchFamily="34" charset="0"/>
                <a:cs typeface="Calibri Light" panose="020F0302020204030204" pitchFamily="34" charset="0"/>
              </a:rPr>
              <a:t>, making them extremely suited to a range of applications. </a:t>
            </a:r>
          </a:p>
          <a:p>
            <a:r>
              <a:rPr lang="en-GB" sz="1800" i="0" u="none" strike="noStrike" baseline="0" dirty="0">
                <a:solidFill>
                  <a:schemeClr val="accent1">
                    <a:lumMod val="75000"/>
                  </a:schemeClr>
                </a:solidFill>
                <a:cs typeface="Calibri Light" panose="020F0302020204030204" pitchFamily="34" charset="0"/>
              </a:rPr>
              <a:t>TMDs (Transition Metal Dichalcogenides) </a:t>
            </a:r>
            <a:r>
              <a:rPr lang="en-GB" sz="1800" b="0" i="0" u="none" strike="noStrike" baseline="0" dirty="0">
                <a:solidFill>
                  <a:srgbClr val="000000"/>
                </a:solidFill>
                <a:latin typeface="Calibri Light" panose="020F0302020204030204" pitchFamily="34" charset="0"/>
                <a:cs typeface="Calibri Light" panose="020F0302020204030204" pitchFamily="34" charset="0"/>
              </a:rPr>
              <a:t>– a group of </a:t>
            </a:r>
            <a:r>
              <a:rPr lang="en-GB" sz="18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semiconducting materials </a:t>
            </a:r>
            <a:r>
              <a:rPr lang="en-GB" sz="1800" b="0" i="0" u="none" strike="noStrike" baseline="0" dirty="0">
                <a:solidFill>
                  <a:srgbClr val="000000"/>
                </a:solidFill>
                <a:latin typeface="Calibri Light" panose="020F0302020204030204" pitchFamily="34" charset="0"/>
                <a:cs typeface="Calibri Light" panose="020F0302020204030204" pitchFamily="34" charset="0"/>
              </a:rPr>
              <a:t>which can be exfoliated to make semiconducting nanosheets, which allow the fabrication of </a:t>
            </a:r>
            <a:r>
              <a:rPr lang="en-GB" sz="18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transistors</a:t>
            </a:r>
            <a:r>
              <a:rPr lang="en-GB" sz="1800" b="0" i="0" u="none" strike="noStrike" baseline="0" dirty="0">
                <a:solidFill>
                  <a:srgbClr val="000000"/>
                </a:solidFill>
                <a:latin typeface="Calibri Light" panose="020F0302020204030204" pitchFamily="34" charset="0"/>
                <a:cs typeface="Calibri Light" panose="020F0302020204030204" pitchFamily="34" charset="0"/>
              </a:rPr>
              <a:t> and </a:t>
            </a:r>
            <a:r>
              <a:rPr lang="en-GB" sz="18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optoelectronic devices</a:t>
            </a:r>
            <a:r>
              <a:rPr lang="en-GB" sz="1800" b="0" i="0" u="none" strike="noStrike" baseline="0" dirty="0">
                <a:solidFill>
                  <a:srgbClr val="000000"/>
                </a:solidFill>
                <a:latin typeface="Calibri Light" panose="020F0302020204030204" pitchFamily="34" charset="0"/>
                <a:cs typeface="Calibri Light" panose="020F0302020204030204" pitchFamily="34" charset="0"/>
              </a:rPr>
              <a:t>, etc. </a:t>
            </a:r>
            <a:endParaRPr lang="en-US" sz="2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8372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1000"/>
                                        <p:tgtEl>
                                          <p:spTgt spid="15">
                                            <p:txEl>
                                              <p:pRg st="1" end="1"/>
                                            </p:txEl>
                                          </p:spTgt>
                                        </p:tgtEl>
                                      </p:cBhvr>
                                    </p:animEffect>
                                    <p:anim calcmode="lin" valueType="num">
                                      <p:cBhvr>
                                        <p:cTn id="15"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fade">
                                      <p:cBhvr>
                                        <p:cTn id="21" dur="1000"/>
                                        <p:tgtEl>
                                          <p:spTgt spid="15">
                                            <p:txEl>
                                              <p:pRg st="2" end="2"/>
                                            </p:txEl>
                                          </p:spTgt>
                                        </p:tgtEl>
                                      </p:cBhvr>
                                    </p:animEffect>
                                    <p:anim calcmode="lin" valueType="num">
                                      <p:cBhvr>
                                        <p:cTn id="22"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xEl>
                                              <p:pRg st="3" end="3"/>
                                            </p:txEl>
                                          </p:spTgt>
                                        </p:tgtEl>
                                        <p:attrNameLst>
                                          <p:attrName>style.visibility</p:attrName>
                                        </p:attrNameLst>
                                      </p:cBhvr>
                                      <p:to>
                                        <p:strVal val="visible"/>
                                      </p:to>
                                    </p:set>
                                    <p:animEffect transition="in" filter="fade">
                                      <p:cBhvr>
                                        <p:cTn id="28" dur="1000"/>
                                        <p:tgtEl>
                                          <p:spTgt spid="15">
                                            <p:txEl>
                                              <p:pRg st="3" end="3"/>
                                            </p:txEl>
                                          </p:spTgt>
                                        </p:tgtEl>
                                      </p:cBhvr>
                                    </p:animEffect>
                                    <p:anim calcmode="lin" valueType="num">
                                      <p:cBhvr>
                                        <p:cTn id="29"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6897DEB4-4A88-4293-A935-9B25506C1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FBE42BC3-6707-4CBF-9386-048B994A4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886" y="0"/>
            <a:ext cx="7538114" cy="6858000"/>
          </a:xfrm>
          <a:custGeom>
            <a:avLst/>
            <a:gdLst>
              <a:gd name="connsiteX0" fmla="*/ 366246 w 7538114"/>
              <a:gd name="connsiteY0" fmla="*/ 0 h 6858000"/>
              <a:gd name="connsiteX1" fmla="*/ 2830292 w 7538114"/>
              <a:gd name="connsiteY1" fmla="*/ 0 h 6858000"/>
              <a:gd name="connsiteX2" fmla="*/ 3903260 w 7538114"/>
              <a:gd name="connsiteY2" fmla="*/ 0 h 6858000"/>
              <a:gd name="connsiteX3" fmla="*/ 4597266 w 7538114"/>
              <a:gd name="connsiteY3" fmla="*/ 0 h 6858000"/>
              <a:gd name="connsiteX4" fmla="*/ 7192370 w 7538114"/>
              <a:gd name="connsiteY4" fmla="*/ 0 h 6858000"/>
              <a:gd name="connsiteX5" fmla="*/ 7538114 w 7538114"/>
              <a:gd name="connsiteY5" fmla="*/ 0 h 6858000"/>
              <a:gd name="connsiteX6" fmla="*/ 7538114 w 7538114"/>
              <a:gd name="connsiteY6" fmla="*/ 6858000 h 6858000"/>
              <a:gd name="connsiteX7" fmla="*/ 7192370 w 7538114"/>
              <a:gd name="connsiteY7" fmla="*/ 6858000 h 6858000"/>
              <a:gd name="connsiteX8" fmla="*/ 4597266 w 7538114"/>
              <a:gd name="connsiteY8" fmla="*/ 6858000 h 6858000"/>
              <a:gd name="connsiteX9" fmla="*/ 3903260 w 7538114"/>
              <a:gd name="connsiteY9" fmla="*/ 6858000 h 6858000"/>
              <a:gd name="connsiteX10" fmla="*/ 2830292 w 7538114"/>
              <a:gd name="connsiteY10" fmla="*/ 6858000 h 6858000"/>
              <a:gd name="connsiteX11" fmla="*/ 170314 w 7538114"/>
              <a:gd name="connsiteY11" fmla="*/ 6858000 h 6858000"/>
              <a:gd name="connsiteX12" fmla="*/ 170341 w 7538114"/>
              <a:gd name="connsiteY12" fmla="*/ 6857759 h 6858000"/>
              <a:gd name="connsiteX13" fmla="*/ 173485 w 7538114"/>
              <a:gd name="connsiteY13" fmla="*/ 6852129 h 6858000"/>
              <a:gd name="connsiteX14" fmla="*/ 167544 w 7538114"/>
              <a:gd name="connsiteY14" fmla="*/ 6830335 h 6858000"/>
              <a:gd name="connsiteX15" fmla="*/ 163472 w 7538114"/>
              <a:gd name="connsiteY15" fmla="*/ 6796707 h 6858000"/>
              <a:gd name="connsiteX16" fmla="*/ 160535 w 7538114"/>
              <a:gd name="connsiteY16" fmla="*/ 6780725 h 6858000"/>
              <a:gd name="connsiteX17" fmla="*/ 162318 w 7538114"/>
              <a:gd name="connsiteY17" fmla="*/ 6767829 h 6858000"/>
              <a:gd name="connsiteX18" fmla="*/ 162771 w 7538114"/>
              <a:gd name="connsiteY18" fmla="*/ 6694444 h 6858000"/>
              <a:gd name="connsiteX19" fmla="*/ 165604 w 7538114"/>
              <a:gd name="connsiteY19" fmla="*/ 6677569 h 6858000"/>
              <a:gd name="connsiteX20" fmla="*/ 171255 w 7538114"/>
              <a:gd name="connsiteY20" fmla="*/ 6669571 h 6858000"/>
              <a:gd name="connsiteX21" fmla="*/ 169240 w 7538114"/>
              <a:gd name="connsiteY21" fmla="*/ 6663304 h 6858000"/>
              <a:gd name="connsiteX22" fmla="*/ 169039 w 7538114"/>
              <a:gd name="connsiteY22" fmla="*/ 6618916 h 6858000"/>
              <a:gd name="connsiteX23" fmla="*/ 168392 w 7538114"/>
              <a:gd name="connsiteY23" fmla="*/ 6589960 h 6858000"/>
              <a:gd name="connsiteX24" fmla="*/ 160636 w 7538114"/>
              <a:gd name="connsiteY24" fmla="*/ 6588200 h 6858000"/>
              <a:gd name="connsiteX25" fmla="*/ 157872 w 7538114"/>
              <a:gd name="connsiteY25" fmla="*/ 6562416 h 6858000"/>
              <a:gd name="connsiteX26" fmla="*/ 162851 w 7538114"/>
              <a:gd name="connsiteY26" fmla="*/ 6534939 h 6858000"/>
              <a:gd name="connsiteX27" fmla="*/ 162153 w 7538114"/>
              <a:gd name="connsiteY27" fmla="*/ 6502552 h 6858000"/>
              <a:gd name="connsiteX28" fmla="*/ 161821 w 7538114"/>
              <a:gd name="connsiteY28" fmla="*/ 6483172 h 6858000"/>
              <a:gd name="connsiteX29" fmla="*/ 154586 w 7538114"/>
              <a:gd name="connsiteY29" fmla="*/ 6432309 h 6858000"/>
              <a:gd name="connsiteX30" fmla="*/ 127078 w 7538114"/>
              <a:gd name="connsiteY30" fmla="*/ 6349783 h 6858000"/>
              <a:gd name="connsiteX31" fmla="*/ 123181 w 7538114"/>
              <a:gd name="connsiteY31" fmla="*/ 6323872 h 6858000"/>
              <a:gd name="connsiteX32" fmla="*/ 124767 w 7538114"/>
              <a:gd name="connsiteY32" fmla="*/ 6319343 h 6858000"/>
              <a:gd name="connsiteX33" fmla="*/ 108246 w 7538114"/>
              <a:gd name="connsiteY33" fmla="*/ 6190348 h 6858000"/>
              <a:gd name="connsiteX34" fmla="*/ 107279 w 7538114"/>
              <a:gd name="connsiteY34" fmla="*/ 6167269 h 6858000"/>
              <a:gd name="connsiteX35" fmla="*/ 107883 w 7538114"/>
              <a:gd name="connsiteY35" fmla="*/ 6149986 h 6858000"/>
              <a:gd name="connsiteX36" fmla="*/ 102380 w 7538114"/>
              <a:gd name="connsiteY36" fmla="*/ 6108622 h 6858000"/>
              <a:gd name="connsiteX37" fmla="*/ 90314 w 7538114"/>
              <a:gd name="connsiteY37" fmla="*/ 6041155 h 6858000"/>
              <a:gd name="connsiteX38" fmla="*/ 88409 w 7538114"/>
              <a:gd name="connsiteY38" fmla="*/ 6026587 h 6858000"/>
              <a:gd name="connsiteX39" fmla="*/ 89403 w 7538114"/>
              <a:gd name="connsiteY39" fmla="*/ 6013265 h 6858000"/>
              <a:gd name="connsiteX40" fmla="*/ 91927 w 7538114"/>
              <a:gd name="connsiteY40" fmla="*/ 6009478 h 6858000"/>
              <a:gd name="connsiteX41" fmla="*/ 91302 w 7538114"/>
              <a:gd name="connsiteY41" fmla="*/ 6001336 h 6858000"/>
              <a:gd name="connsiteX42" fmla="*/ 91687 w 7538114"/>
              <a:gd name="connsiteY42" fmla="*/ 5999003 h 6858000"/>
              <a:gd name="connsiteX43" fmla="*/ 93336 w 7538114"/>
              <a:gd name="connsiteY43" fmla="*/ 5985795 h 6858000"/>
              <a:gd name="connsiteX44" fmla="*/ 83190 w 7538114"/>
              <a:gd name="connsiteY44" fmla="*/ 5961758 h 6858000"/>
              <a:gd name="connsiteX45" fmla="*/ 81952 w 7538114"/>
              <a:gd name="connsiteY45" fmla="*/ 5928761 h 6858000"/>
              <a:gd name="connsiteX46" fmla="*/ 67420 w 7538114"/>
              <a:gd name="connsiteY46" fmla="*/ 5787247 h 6858000"/>
              <a:gd name="connsiteX47" fmla="*/ 50760 w 7538114"/>
              <a:gd name="connsiteY47" fmla="*/ 5710700 h 6858000"/>
              <a:gd name="connsiteX48" fmla="*/ 42956 w 7538114"/>
              <a:gd name="connsiteY48" fmla="*/ 5641754 h 6858000"/>
              <a:gd name="connsiteX49" fmla="*/ 29695 w 7538114"/>
              <a:gd name="connsiteY49" fmla="*/ 5602326 h 6858000"/>
              <a:gd name="connsiteX50" fmla="*/ 18841 w 7538114"/>
              <a:gd name="connsiteY50" fmla="*/ 5570885 h 6858000"/>
              <a:gd name="connsiteX51" fmla="*/ 9977 w 7538114"/>
              <a:gd name="connsiteY51" fmla="*/ 5543492 h 6858000"/>
              <a:gd name="connsiteX52" fmla="*/ 5255 w 7538114"/>
              <a:gd name="connsiteY52" fmla="*/ 5531024 h 6858000"/>
              <a:gd name="connsiteX53" fmla="*/ 5447 w 7538114"/>
              <a:gd name="connsiteY53" fmla="*/ 5527845 h 6858000"/>
              <a:gd name="connsiteX54" fmla="*/ 0 w 7538114"/>
              <a:gd name="connsiteY54" fmla="*/ 5507724 h 6858000"/>
              <a:gd name="connsiteX55" fmla="*/ 435 w 7538114"/>
              <a:gd name="connsiteY55" fmla="*/ 5507045 h 6858000"/>
              <a:gd name="connsiteX56" fmla="*/ 1128 w 7538114"/>
              <a:gd name="connsiteY56" fmla="*/ 5499619 h 6858000"/>
              <a:gd name="connsiteX57" fmla="*/ 1291 w 7538114"/>
              <a:gd name="connsiteY57" fmla="*/ 5486342 h 6858000"/>
              <a:gd name="connsiteX58" fmla="*/ 7976 w 7538114"/>
              <a:gd name="connsiteY58" fmla="*/ 5450755 h 6858000"/>
              <a:gd name="connsiteX59" fmla="*/ 2355 w 7538114"/>
              <a:gd name="connsiteY59" fmla="*/ 5429732 h 6858000"/>
              <a:gd name="connsiteX60" fmla="*/ 1499 w 7538114"/>
              <a:gd name="connsiteY60" fmla="*/ 5370432 h 6858000"/>
              <a:gd name="connsiteX61" fmla="*/ 11483 w 7538114"/>
              <a:gd name="connsiteY61" fmla="*/ 5308330 h 6858000"/>
              <a:gd name="connsiteX62" fmla="*/ 12793 w 7538114"/>
              <a:gd name="connsiteY62" fmla="*/ 5246026 h 6858000"/>
              <a:gd name="connsiteX63" fmla="*/ 12525 w 7538114"/>
              <a:gd name="connsiteY63" fmla="*/ 5223468 h 6858000"/>
              <a:gd name="connsiteX64" fmla="*/ 15322 w 7538114"/>
              <a:gd name="connsiteY64" fmla="*/ 5183258 h 6858000"/>
              <a:gd name="connsiteX65" fmla="*/ 18633 w 7538114"/>
              <a:gd name="connsiteY65" fmla="*/ 5164842 h 6858000"/>
              <a:gd name="connsiteX66" fmla="*/ 18428 w 7538114"/>
              <a:gd name="connsiteY66" fmla="*/ 5164034 h 6858000"/>
              <a:gd name="connsiteX67" fmla="*/ 19854 w 7538114"/>
              <a:gd name="connsiteY67" fmla="*/ 5162388 h 6858000"/>
              <a:gd name="connsiteX68" fmla="*/ 20514 w 7538114"/>
              <a:gd name="connsiteY68" fmla="*/ 5158981 h 6858000"/>
              <a:gd name="connsiteX69" fmla="*/ 20089 w 7538114"/>
              <a:gd name="connsiteY69" fmla="*/ 5149681 h 6858000"/>
              <a:gd name="connsiteX70" fmla="*/ 19561 w 7538114"/>
              <a:gd name="connsiteY70" fmla="*/ 5146183 h 6858000"/>
              <a:gd name="connsiteX71" fmla="*/ 19571 w 7538114"/>
              <a:gd name="connsiteY71" fmla="*/ 5141065 h 6858000"/>
              <a:gd name="connsiteX72" fmla="*/ 19690 w 7538114"/>
              <a:gd name="connsiteY72" fmla="*/ 5140937 h 6858000"/>
              <a:gd name="connsiteX73" fmla="*/ 19471 w 7538114"/>
              <a:gd name="connsiteY73" fmla="*/ 5136144 h 6858000"/>
              <a:gd name="connsiteX74" fmla="*/ 16918 w 7538114"/>
              <a:gd name="connsiteY74" fmla="*/ 5112689 h 6858000"/>
              <a:gd name="connsiteX75" fmla="*/ 28071 w 7538114"/>
              <a:gd name="connsiteY75" fmla="*/ 5081696 h 6858000"/>
              <a:gd name="connsiteX76" fmla="*/ 30005 w 7538114"/>
              <a:gd name="connsiteY76" fmla="*/ 5068879 h 6858000"/>
              <a:gd name="connsiteX77" fmla="*/ 31661 w 7538114"/>
              <a:gd name="connsiteY77" fmla="*/ 5062033 h 6858000"/>
              <a:gd name="connsiteX78" fmla="*/ 32169 w 7538114"/>
              <a:gd name="connsiteY78" fmla="*/ 5061608 h 6858000"/>
              <a:gd name="connsiteX79" fmla="*/ 27436 w 7538114"/>
              <a:gd name="connsiteY79" fmla="*/ 5021480 h 6858000"/>
              <a:gd name="connsiteX80" fmla="*/ 26614 w 7538114"/>
              <a:gd name="connsiteY80" fmla="*/ 5013906 h 6858000"/>
              <a:gd name="connsiteX81" fmla="*/ 25056 w 7538114"/>
              <a:gd name="connsiteY81" fmla="*/ 5011767 h 6858000"/>
              <a:gd name="connsiteX82" fmla="*/ 24513 w 7538114"/>
              <a:gd name="connsiteY82" fmla="*/ 5000592 h 6858000"/>
              <a:gd name="connsiteX83" fmla="*/ 24951 w 7538114"/>
              <a:gd name="connsiteY83" fmla="*/ 4999307 h 6858000"/>
              <a:gd name="connsiteX84" fmla="*/ 22644 w 7538114"/>
              <a:gd name="connsiteY84" fmla="*/ 4990090 h 6858000"/>
              <a:gd name="connsiteX85" fmla="*/ 18465 w 7538114"/>
              <a:gd name="connsiteY85" fmla="*/ 4982366 h 6858000"/>
              <a:gd name="connsiteX86" fmla="*/ 20888 w 7538114"/>
              <a:gd name="connsiteY86" fmla="*/ 4887310 h 6858000"/>
              <a:gd name="connsiteX87" fmla="*/ 15781 w 7538114"/>
              <a:gd name="connsiteY87" fmla="*/ 4807298 h 6858000"/>
              <a:gd name="connsiteX88" fmla="*/ 19649 w 7538114"/>
              <a:gd name="connsiteY88" fmla="*/ 4779990 h 6858000"/>
              <a:gd name="connsiteX89" fmla="*/ 21858 w 7538114"/>
              <a:gd name="connsiteY89" fmla="*/ 4664237 h 6858000"/>
              <a:gd name="connsiteX90" fmla="*/ 13583 w 7538114"/>
              <a:gd name="connsiteY90" fmla="*/ 4598607 h 6858000"/>
              <a:gd name="connsiteX91" fmla="*/ 7118 w 7538114"/>
              <a:gd name="connsiteY91" fmla="*/ 4546768 h 6858000"/>
              <a:gd name="connsiteX92" fmla="*/ 14555 w 7538114"/>
              <a:gd name="connsiteY92" fmla="*/ 4522182 h 6858000"/>
              <a:gd name="connsiteX93" fmla="*/ 17290 w 7538114"/>
              <a:gd name="connsiteY93" fmla="*/ 4509768 h 6858000"/>
              <a:gd name="connsiteX94" fmla="*/ 17421 w 7538114"/>
              <a:gd name="connsiteY94" fmla="*/ 4494586 h 6858000"/>
              <a:gd name="connsiteX95" fmla="*/ 18193 w 7538114"/>
              <a:gd name="connsiteY95" fmla="*/ 4440649 h 6858000"/>
              <a:gd name="connsiteX96" fmla="*/ 16616 w 7538114"/>
              <a:gd name="connsiteY96" fmla="*/ 4431853 h 6858000"/>
              <a:gd name="connsiteX97" fmla="*/ 19246 w 7538114"/>
              <a:gd name="connsiteY97" fmla="*/ 4403141 h 6858000"/>
              <a:gd name="connsiteX98" fmla="*/ 19623 w 7538114"/>
              <a:gd name="connsiteY98" fmla="*/ 4356631 h 6858000"/>
              <a:gd name="connsiteX99" fmla="*/ 20293 w 7538114"/>
              <a:gd name="connsiteY99" fmla="*/ 4339937 h 6858000"/>
              <a:gd name="connsiteX100" fmla="*/ 18752 w 7538114"/>
              <a:gd name="connsiteY100" fmla="*/ 4331435 h 6858000"/>
              <a:gd name="connsiteX101" fmla="*/ 24901 w 7538114"/>
              <a:gd name="connsiteY101" fmla="*/ 4320990 h 6858000"/>
              <a:gd name="connsiteX102" fmla="*/ 23734 w 7538114"/>
              <a:gd name="connsiteY102" fmla="*/ 4309111 h 6858000"/>
              <a:gd name="connsiteX103" fmla="*/ 29040 w 7538114"/>
              <a:gd name="connsiteY103" fmla="*/ 4263489 h 6858000"/>
              <a:gd name="connsiteX104" fmla="*/ 29429 w 7538114"/>
              <a:gd name="connsiteY104" fmla="*/ 4258775 h 6858000"/>
              <a:gd name="connsiteX105" fmla="*/ 33702 w 7538114"/>
              <a:gd name="connsiteY105" fmla="*/ 4248512 h 6858000"/>
              <a:gd name="connsiteX106" fmla="*/ 37356 w 7538114"/>
              <a:gd name="connsiteY106" fmla="*/ 4228644 h 6858000"/>
              <a:gd name="connsiteX107" fmla="*/ 50107 w 7538114"/>
              <a:gd name="connsiteY107" fmla="*/ 4193665 h 6858000"/>
              <a:gd name="connsiteX108" fmla="*/ 56192 w 7538114"/>
              <a:gd name="connsiteY108" fmla="*/ 4173105 h 6858000"/>
              <a:gd name="connsiteX109" fmla="*/ 61800 w 7538114"/>
              <a:gd name="connsiteY109" fmla="*/ 4159194 h 6858000"/>
              <a:gd name="connsiteX110" fmla="*/ 69720 w 7538114"/>
              <a:gd name="connsiteY110" fmla="*/ 4118135 h 6858000"/>
              <a:gd name="connsiteX111" fmla="*/ 80190 w 7538114"/>
              <a:gd name="connsiteY111" fmla="*/ 4047713 h 6858000"/>
              <a:gd name="connsiteX112" fmla="*/ 96666 w 7538114"/>
              <a:gd name="connsiteY112" fmla="*/ 3980780 h 6858000"/>
              <a:gd name="connsiteX113" fmla="*/ 107651 w 7538114"/>
              <a:gd name="connsiteY113" fmla="*/ 3941872 h 6858000"/>
              <a:gd name="connsiteX114" fmla="*/ 118444 w 7538114"/>
              <a:gd name="connsiteY114" fmla="*/ 3897465 h 6858000"/>
              <a:gd name="connsiteX115" fmla="*/ 134545 w 7538114"/>
              <a:gd name="connsiteY115" fmla="*/ 3811132 h 6858000"/>
              <a:gd name="connsiteX116" fmla="*/ 145381 w 7538114"/>
              <a:gd name="connsiteY116" fmla="*/ 3746540 h 6858000"/>
              <a:gd name="connsiteX117" fmla="*/ 146587 w 7538114"/>
              <a:gd name="connsiteY117" fmla="*/ 3670275 h 6858000"/>
              <a:gd name="connsiteX118" fmla="*/ 165690 w 7538114"/>
              <a:gd name="connsiteY118" fmla="*/ 3580981 h 6858000"/>
              <a:gd name="connsiteX119" fmla="*/ 163175 w 7538114"/>
              <a:gd name="connsiteY119" fmla="*/ 3570960 h 6858000"/>
              <a:gd name="connsiteX120" fmla="*/ 162665 w 7538114"/>
              <a:gd name="connsiteY120" fmla="*/ 3560693 h 6858000"/>
              <a:gd name="connsiteX121" fmla="*/ 163299 w 7538114"/>
              <a:gd name="connsiteY121" fmla="*/ 3559743 h 6858000"/>
              <a:gd name="connsiteX122" fmla="*/ 164777 w 7538114"/>
              <a:gd name="connsiteY122" fmla="*/ 3548721 h 6858000"/>
              <a:gd name="connsiteX123" fmla="*/ 163708 w 7538114"/>
              <a:gd name="connsiteY123" fmla="*/ 3545693 h 6858000"/>
              <a:gd name="connsiteX124" fmla="*/ 164286 w 7538114"/>
              <a:gd name="connsiteY124" fmla="*/ 3537938 h 6858000"/>
              <a:gd name="connsiteX125" fmla="*/ 164247 w 7538114"/>
              <a:gd name="connsiteY125" fmla="*/ 3522141 h 6858000"/>
              <a:gd name="connsiteX126" fmla="*/ 165343 w 7538114"/>
              <a:gd name="connsiteY126" fmla="*/ 3519672 h 6858000"/>
              <a:gd name="connsiteX127" fmla="*/ 167001 w 7538114"/>
              <a:gd name="connsiteY127" fmla="*/ 3496604 h 6858000"/>
              <a:gd name="connsiteX128" fmla="*/ 167547 w 7538114"/>
              <a:gd name="connsiteY128" fmla="*/ 3496517 h 6858000"/>
              <a:gd name="connsiteX129" fmla="*/ 170301 w 7538114"/>
              <a:gd name="connsiteY129" fmla="*/ 3491023 h 6858000"/>
              <a:gd name="connsiteX130" fmla="*/ 174371 w 7538114"/>
              <a:gd name="connsiteY130" fmla="*/ 3479998 h 6858000"/>
              <a:gd name="connsiteX131" fmla="*/ 190228 w 7538114"/>
              <a:gd name="connsiteY131" fmla="*/ 3457434 h 6858000"/>
              <a:gd name="connsiteX132" fmla="*/ 192016 w 7538114"/>
              <a:gd name="connsiteY132" fmla="*/ 3433411 h 6858000"/>
              <a:gd name="connsiteX133" fmla="*/ 192663 w 7538114"/>
              <a:gd name="connsiteY133" fmla="*/ 3428691 h 6858000"/>
              <a:gd name="connsiteX134" fmla="*/ 192793 w 7538114"/>
              <a:gd name="connsiteY134" fmla="*/ 3428643 h 6858000"/>
              <a:gd name="connsiteX135" fmla="*/ 193710 w 7538114"/>
              <a:gd name="connsiteY135" fmla="*/ 3423760 h 6858000"/>
              <a:gd name="connsiteX136" fmla="*/ 193839 w 7538114"/>
              <a:gd name="connsiteY136" fmla="*/ 3420085 h 6858000"/>
              <a:gd name="connsiteX137" fmla="*/ 195094 w 7538114"/>
              <a:gd name="connsiteY137" fmla="*/ 3410930 h 6858000"/>
              <a:gd name="connsiteX138" fmla="*/ 196311 w 7538114"/>
              <a:gd name="connsiteY138" fmla="*/ 3408092 h 6858000"/>
              <a:gd name="connsiteX139" fmla="*/ 197928 w 7538114"/>
              <a:gd name="connsiteY139" fmla="*/ 3407419 h 6858000"/>
              <a:gd name="connsiteX140" fmla="*/ 197881 w 7538114"/>
              <a:gd name="connsiteY140" fmla="*/ 3406520 h 6858000"/>
              <a:gd name="connsiteX141" fmla="*/ 204222 w 7538114"/>
              <a:gd name="connsiteY141" fmla="*/ 3391015 h 6858000"/>
              <a:gd name="connsiteX142" fmla="*/ 213950 w 7538114"/>
              <a:gd name="connsiteY142" fmla="*/ 3354361 h 6858000"/>
              <a:gd name="connsiteX143" fmla="*/ 217699 w 7538114"/>
              <a:gd name="connsiteY143" fmla="*/ 3332639 h 6858000"/>
              <a:gd name="connsiteX144" fmla="*/ 229963 w 7538114"/>
              <a:gd name="connsiteY144" fmla="*/ 3273935 h 6858000"/>
              <a:gd name="connsiteX145" fmla="*/ 243785 w 7538114"/>
              <a:gd name="connsiteY145" fmla="*/ 3215621 h 6858000"/>
              <a:gd name="connsiteX146" fmla="*/ 259175 w 7538114"/>
              <a:gd name="connsiteY146" fmla="*/ 3189909 h 6858000"/>
              <a:gd name="connsiteX147" fmla="*/ 259988 w 7538114"/>
              <a:gd name="connsiteY147" fmla="*/ 3186579 h 6858000"/>
              <a:gd name="connsiteX148" fmla="*/ 259980 w 7538114"/>
              <a:gd name="connsiteY148" fmla="*/ 3177264 h 6858000"/>
              <a:gd name="connsiteX149" fmla="*/ 259609 w 7538114"/>
              <a:gd name="connsiteY149" fmla="*/ 3173723 h 6858000"/>
              <a:gd name="connsiteX150" fmla="*/ 259848 w 7538114"/>
              <a:gd name="connsiteY150" fmla="*/ 3168622 h 6858000"/>
              <a:gd name="connsiteX151" fmla="*/ 259971 w 7538114"/>
              <a:gd name="connsiteY151" fmla="*/ 3168508 h 6858000"/>
              <a:gd name="connsiteX152" fmla="*/ 259966 w 7538114"/>
              <a:gd name="connsiteY152" fmla="*/ 3163706 h 6858000"/>
              <a:gd name="connsiteX153" fmla="*/ 258467 w 7538114"/>
              <a:gd name="connsiteY153" fmla="*/ 3140064 h 6858000"/>
              <a:gd name="connsiteX154" fmla="*/ 270990 w 7538114"/>
              <a:gd name="connsiteY154" fmla="*/ 3110288 h 6858000"/>
              <a:gd name="connsiteX155" fmla="*/ 273494 w 7538114"/>
              <a:gd name="connsiteY155" fmla="*/ 3097704 h 6858000"/>
              <a:gd name="connsiteX156" fmla="*/ 275456 w 7538114"/>
              <a:gd name="connsiteY156" fmla="*/ 3091047 h 6858000"/>
              <a:gd name="connsiteX157" fmla="*/ 275980 w 7538114"/>
              <a:gd name="connsiteY157" fmla="*/ 3090672 h 6858000"/>
              <a:gd name="connsiteX158" fmla="*/ 274486 w 7538114"/>
              <a:gd name="connsiteY158" fmla="*/ 3068004 h 6858000"/>
              <a:gd name="connsiteX159" fmla="*/ 275226 w 7538114"/>
              <a:gd name="connsiteY159" fmla="*/ 3065087 h 6858000"/>
              <a:gd name="connsiteX160" fmla="*/ 273050 w 7538114"/>
              <a:gd name="connsiteY160" fmla="*/ 3050191 h 6858000"/>
              <a:gd name="connsiteX161" fmla="*/ 272566 w 7538114"/>
              <a:gd name="connsiteY161" fmla="*/ 3042559 h 6858000"/>
              <a:gd name="connsiteX162" fmla="*/ 271107 w 7538114"/>
              <a:gd name="connsiteY162" fmla="*/ 3040271 h 6858000"/>
              <a:gd name="connsiteX163" fmla="*/ 271065 w 7538114"/>
              <a:gd name="connsiteY163" fmla="*/ 3029072 h 6858000"/>
              <a:gd name="connsiteX164" fmla="*/ 271558 w 7538114"/>
              <a:gd name="connsiteY164" fmla="*/ 3027835 h 6858000"/>
              <a:gd name="connsiteX165" fmla="*/ 268717 w 7538114"/>
              <a:gd name="connsiteY165" fmla="*/ 2964245 h 6858000"/>
              <a:gd name="connsiteX166" fmla="*/ 272511 w 7538114"/>
              <a:gd name="connsiteY166" fmla="*/ 2915772 h 6858000"/>
              <a:gd name="connsiteX167" fmla="*/ 270356 w 7538114"/>
              <a:gd name="connsiteY167" fmla="*/ 2825842 h 6858000"/>
              <a:gd name="connsiteX168" fmla="*/ 273897 w 7538114"/>
              <a:gd name="connsiteY168" fmla="*/ 2734957 h 6858000"/>
              <a:gd name="connsiteX169" fmla="*/ 274458 w 7538114"/>
              <a:gd name="connsiteY169" fmla="*/ 2636572 h 6858000"/>
              <a:gd name="connsiteX170" fmla="*/ 279157 w 7538114"/>
              <a:gd name="connsiteY170" fmla="*/ 2604260 h 6858000"/>
              <a:gd name="connsiteX171" fmla="*/ 288131 w 7538114"/>
              <a:gd name="connsiteY171" fmla="*/ 2582747 h 6858000"/>
              <a:gd name="connsiteX172" fmla="*/ 282516 w 7538114"/>
              <a:gd name="connsiteY172" fmla="*/ 2478755 h 6858000"/>
              <a:gd name="connsiteX173" fmla="*/ 287359 w 7538114"/>
              <a:gd name="connsiteY173" fmla="*/ 2451804 h 6858000"/>
              <a:gd name="connsiteX174" fmla="*/ 289577 w 7538114"/>
              <a:gd name="connsiteY174" fmla="*/ 2408801 h 6858000"/>
              <a:gd name="connsiteX175" fmla="*/ 293203 w 7538114"/>
              <a:gd name="connsiteY175" fmla="*/ 2392670 h 6858000"/>
              <a:gd name="connsiteX176" fmla="*/ 304183 w 7538114"/>
              <a:gd name="connsiteY176" fmla="*/ 2330165 h 6858000"/>
              <a:gd name="connsiteX177" fmla="*/ 310900 w 7538114"/>
              <a:gd name="connsiteY177" fmla="*/ 2276363 h 6858000"/>
              <a:gd name="connsiteX178" fmla="*/ 303909 w 7538114"/>
              <a:gd name="connsiteY178" fmla="*/ 2236310 h 6858000"/>
              <a:gd name="connsiteX179" fmla="*/ 306187 w 7538114"/>
              <a:gd name="connsiteY179" fmla="*/ 2232984 h 6858000"/>
              <a:gd name="connsiteX180" fmla="*/ 307158 w 7538114"/>
              <a:gd name="connsiteY180" fmla="*/ 2205763 h 6858000"/>
              <a:gd name="connsiteX181" fmla="*/ 304860 w 7538114"/>
              <a:gd name="connsiteY181" fmla="*/ 2145703 h 6858000"/>
              <a:gd name="connsiteX182" fmla="*/ 304273 w 7538114"/>
              <a:gd name="connsiteY182" fmla="*/ 2092533 h 6858000"/>
              <a:gd name="connsiteX183" fmla="*/ 301642 w 7538114"/>
              <a:gd name="connsiteY183" fmla="*/ 2057359 h 6858000"/>
              <a:gd name="connsiteX184" fmla="*/ 306736 w 7538114"/>
              <a:gd name="connsiteY184" fmla="*/ 2016105 h 6858000"/>
              <a:gd name="connsiteX185" fmla="*/ 316234 w 7538114"/>
              <a:gd name="connsiteY185" fmla="*/ 1983129 h 6858000"/>
              <a:gd name="connsiteX186" fmla="*/ 318238 w 7538114"/>
              <a:gd name="connsiteY186" fmla="*/ 1956745 h 6858000"/>
              <a:gd name="connsiteX187" fmla="*/ 311341 w 7538114"/>
              <a:gd name="connsiteY187" fmla="*/ 1950160 h 6858000"/>
              <a:gd name="connsiteX188" fmla="*/ 323556 w 7538114"/>
              <a:gd name="connsiteY188" fmla="*/ 1879546 h 6858000"/>
              <a:gd name="connsiteX189" fmla="*/ 326085 w 7538114"/>
              <a:gd name="connsiteY189" fmla="*/ 1854893 h 6858000"/>
              <a:gd name="connsiteX190" fmla="*/ 335058 w 7538114"/>
              <a:gd name="connsiteY190" fmla="*/ 1787684 h 6858000"/>
              <a:gd name="connsiteX191" fmla="*/ 345620 w 7538114"/>
              <a:gd name="connsiteY191" fmla="*/ 1720464 h 6858000"/>
              <a:gd name="connsiteX192" fmla="*/ 360760 w 7538114"/>
              <a:gd name="connsiteY192" fmla="*/ 1681196 h 6858000"/>
              <a:gd name="connsiteX193" fmla="*/ 368483 w 7538114"/>
              <a:gd name="connsiteY193" fmla="*/ 1625881 h 6858000"/>
              <a:gd name="connsiteX194" fmla="*/ 371077 w 7538114"/>
              <a:gd name="connsiteY194" fmla="*/ 1616704 h 6858000"/>
              <a:gd name="connsiteX195" fmla="*/ 383008 w 7538114"/>
              <a:gd name="connsiteY195" fmla="*/ 1551493 h 6858000"/>
              <a:gd name="connsiteX196" fmla="*/ 384834 w 7538114"/>
              <a:gd name="connsiteY196" fmla="*/ 1475233 h 6858000"/>
              <a:gd name="connsiteX197" fmla="*/ 418371 w 7538114"/>
              <a:gd name="connsiteY197" fmla="*/ 1380155 h 6858000"/>
              <a:gd name="connsiteX198" fmla="*/ 469641 w 7538114"/>
              <a:gd name="connsiteY198" fmla="*/ 1210871 h 6858000"/>
              <a:gd name="connsiteX199" fmla="*/ 489701 w 7538114"/>
              <a:gd name="connsiteY199" fmla="*/ 1028427 h 6858000"/>
              <a:gd name="connsiteX200" fmla="*/ 486354 w 7538114"/>
              <a:gd name="connsiteY200" fmla="*/ 980383 h 6858000"/>
              <a:gd name="connsiteX201" fmla="*/ 479762 w 7538114"/>
              <a:gd name="connsiteY201" fmla="*/ 839699 h 6858000"/>
              <a:gd name="connsiteX202" fmla="*/ 445664 w 7538114"/>
              <a:gd name="connsiteY202" fmla="*/ 696545 h 6858000"/>
              <a:gd name="connsiteX203" fmla="*/ 440047 w 7538114"/>
              <a:gd name="connsiteY203" fmla="*/ 606615 h 6858000"/>
              <a:gd name="connsiteX204" fmla="*/ 431225 w 7538114"/>
              <a:gd name="connsiteY204" fmla="*/ 563889 h 6858000"/>
              <a:gd name="connsiteX205" fmla="*/ 430803 w 7538114"/>
              <a:gd name="connsiteY205" fmla="*/ 534294 h 6858000"/>
              <a:gd name="connsiteX206" fmla="*/ 429777 w 7538114"/>
              <a:gd name="connsiteY206" fmla="*/ 516548 h 6858000"/>
              <a:gd name="connsiteX207" fmla="*/ 415090 w 7538114"/>
              <a:gd name="connsiteY207" fmla="*/ 485808 h 6858000"/>
              <a:gd name="connsiteX208" fmla="*/ 410499 w 7538114"/>
              <a:gd name="connsiteY208" fmla="*/ 369873 h 6858000"/>
              <a:gd name="connsiteX209" fmla="*/ 425314 w 7538114"/>
              <a:gd name="connsiteY209" fmla="*/ 259180 h 6858000"/>
              <a:gd name="connsiteX210" fmla="*/ 383240 w 7538114"/>
              <a:gd name="connsiteY210" fmla="*/ 94173 h 6858000"/>
              <a:gd name="connsiteX211" fmla="*/ 379938 w 7538114"/>
              <a:gd name="connsiteY211" fmla="*/ 77267 h 6858000"/>
              <a:gd name="connsiteX212" fmla="*/ 373430 w 7538114"/>
              <a:gd name="connsiteY212" fmla="*/ 388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538114" h="6858000">
                <a:moveTo>
                  <a:pt x="366246" y="0"/>
                </a:moveTo>
                <a:lnTo>
                  <a:pt x="2830292" y="0"/>
                </a:lnTo>
                <a:lnTo>
                  <a:pt x="3903260" y="0"/>
                </a:lnTo>
                <a:lnTo>
                  <a:pt x="4597266" y="0"/>
                </a:lnTo>
                <a:lnTo>
                  <a:pt x="7192370" y="0"/>
                </a:lnTo>
                <a:lnTo>
                  <a:pt x="7538114" y="0"/>
                </a:lnTo>
                <a:lnTo>
                  <a:pt x="7538114" y="6858000"/>
                </a:lnTo>
                <a:lnTo>
                  <a:pt x="7192370" y="6858000"/>
                </a:lnTo>
                <a:lnTo>
                  <a:pt x="4597266" y="6858000"/>
                </a:lnTo>
                <a:lnTo>
                  <a:pt x="3903260" y="6858000"/>
                </a:lnTo>
                <a:lnTo>
                  <a:pt x="2830292" y="6858000"/>
                </a:lnTo>
                <a:lnTo>
                  <a:pt x="170314" y="6858000"/>
                </a:lnTo>
                <a:cubicBezTo>
                  <a:pt x="170323" y="6857920"/>
                  <a:pt x="170332" y="6857839"/>
                  <a:pt x="170341" y="6857759"/>
                </a:cubicBezTo>
                <a:lnTo>
                  <a:pt x="173485" y="6852129"/>
                </a:lnTo>
                <a:lnTo>
                  <a:pt x="167544" y="6830335"/>
                </a:lnTo>
                <a:cubicBezTo>
                  <a:pt x="165474" y="6819600"/>
                  <a:pt x="164100" y="6808301"/>
                  <a:pt x="163472" y="6796707"/>
                </a:cubicBezTo>
                <a:cubicBezTo>
                  <a:pt x="167658" y="6794106"/>
                  <a:pt x="161711" y="6785006"/>
                  <a:pt x="160535" y="6780725"/>
                </a:cubicBezTo>
                <a:cubicBezTo>
                  <a:pt x="163268" y="6780680"/>
                  <a:pt x="164578" y="6771195"/>
                  <a:pt x="162318" y="6767829"/>
                </a:cubicBezTo>
                <a:cubicBezTo>
                  <a:pt x="152545" y="6697090"/>
                  <a:pt x="178083" y="6736894"/>
                  <a:pt x="162771" y="6694444"/>
                </a:cubicBezTo>
                <a:cubicBezTo>
                  <a:pt x="161971" y="6687342"/>
                  <a:pt x="163342" y="6682014"/>
                  <a:pt x="165604" y="6677569"/>
                </a:cubicBezTo>
                <a:lnTo>
                  <a:pt x="171255" y="6669571"/>
                </a:lnTo>
                <a:lnTo>
                  <a:pt x="169240" y="6663304"/>
                </a:lnTo>
                <a:cubicBezTo>
                  <a:pt x="169082" y="6639651"/>
                  <a:pt x="174873" y="6632678"/>
                  <a:pt x="169039" y="6618916"/>
                </a:cubicBezTo>
                <a:cubicBezTo>
                  <a:pt x="181164" y="6598580"/>
                  <a:pt x="170248" y="6605428"/>
                  <a:pt x="168392" y="6589960"/>
                </a:cubicBezTo>
                <a:cubicBezTo>
                  <a:pt x="165975" y="6577758"/>
                  <a:pt x="161323" y="6600160"/>
                  <a:pt x="160636" y="6588200"/>
                </a:cubicBezTo>
                <a:cubicBezTo>
                  <a:pt x="163766" y="6575263"/>
                  <a:pt x="154044" y="6575871"/>
                  <a:pt x="157872" y="6562416"/>
                </a:cubicBezTo>
                <a:cubicBezTo>
                  <a:pt x="165196" y="6565685"/>
                  <a:pt x="156453" y="6535866"/>
                  <a:pt x="162851" y="6534939"/>
                </a:cubicBezTo>
                <a:cubicBezTo>
                  <a:pt x="153702" y="6523511"/>
                  <a:pt x="164973" y="6517769"/>
                  <a:pt x="162153" y="6502552"/>
                </a:cubicBezTo>
                <a:cubicBezTo>
                  <a:pt x="158692" y="6495386"/>
                  <a:pt x="158098" y="6490216"/>
                  <a:pt x="161821" y="6483172"/>
                </a:cubicBezTo>
                <a:cubicBezTo>
                  <a:pt x="144969" y="6450162"/>
                  <a:pt x="161066" y="6463202"/>
                  <a:pt x="154586" y="6432309"/>
                </a:cubicBezTo>
                <a:cubicBezTo>
                  <a:pt x="147771" y="6405695"/>
                  <a:pt x="143349" y="6375524"/>
                  <a:pt x="127078" y="6349783"/>
                </a:cubicBezTo>
                <a:cubicBezTo>
                  <a:pt x="122468" y="6345058"/>
                  <a:pt x="120723" y="6333456"/>
                  <a:pt x="123181" y="6323872"/>
                </a:cubicBezTo>
                <a:cubicBezTo>
                  <a:pt x="123604" y="6322225"/>
                  <a:pt x="124138" y="6320698"/>
                  <a:pt x="124767" y="6319343"/>
                </a:cubicBezTo>
                <a:cubicBezTo>
                  <a:pt x="122278" y="6297089"/>
                  <a:pt x="111161" y="6215694"/>
                  <a:pt x="108246" y="6190348"/>
                </a:cubicBezTo>
                <a:cubicBezTo>
                  <a:pt x="114169" y="6188296"/>
                  <a:pt x="103482" y="6175479"/>
                  <a:pt x="107279" y="6167269"/>
                </a:cubicBezTo>
                <a:cubicBezTo>
                  <a:pt x="110610" y="6161389"/>
                  <a:pt x="108145" y="6156128"/>
                  <a:pt x="107883" y="6149986"/>
                </a:cubicBezTo>
                <a:cubicBezTo>
                  <a:pt x="110502" y="6141894"/>
                  <a:pt x="105773" y="6115502"/>
                  <a:pt x="102380" y="6108622"/>
                </a:cubicBezTo>
                <a:cubicBezTo>
                  <a:pt x="90593" y="6092179"/>
                  <a:pt x="99346" y="6054816"/>
                  <a:pt x="90314" y="6041155"/>
                </a:cubicBezTo>
                <a:cubicBezTo>
                  <a:pt x="88990" y="6036198"/>
                  <a:pt x="88454" y="6031348"/>
                  <a:pt x="88409" y="6026587"/>
                </a:cubicBezTo>
                <a:lnTo>
                  <a:pt x="89403" y="6013265"/>
                </a:lnTo>
                <a:lnTo>
                  <a:pt x="91927" y="6009478"/>
                </a:lnTo>
                <a:lnTo>
                  <a:pt x="91302" y="6001336"/>
                </a:lnTo>
                <a:cubicBezTo>
                  <a:pt x="91431" y="6000558"/>
                  <a:pt x="91559" y="5999781"/>
                  <a:pt x="91687" y="5999003"/>
                </a:cubicBezTo>
                <a:cubicBezTo>
                  <a:pt x="92431" y="5994547"/>
                  <a:pt x="93080" y="5990148"/>
                  <a:pt x="93336" y="5985795"/>
                </a:cubicBezTo>
                <a:cubicBezTo>
                  <a:pt x="80676" y="5991520"/>
                  <a:pt x="93430" y="5949705"/>
                  <a:pt x="83190" y="5961758"/>
                </a:cubicBezTo>
                <a:cubicBezTo>
                  <a:pt x="82399" y="5938832"/>
                  <a:pt x="72862" y="5956319"/>
                  <a:pt x="81952" y="5928761"/>
                </a:cubicBezTo>
                <a:cubicBezTo>
                  <a:pt x="79324" y="5899676"/>
                  <a:pt x="72619" y="5823590"/>
                  <a:pt x="67420" y="5787247"/>
                </a:cubicBezTo>
                <a:cubicBezTo>
                  <a:pt x="53530" y="5750058"/>
                  <a:pt x="57730" y="5736292"/>
                  <a:pt x="50760" y="5710700"/>
                </a:cubicBezTo>
                <a:cubicBezTo>
                  <a:pt x="47368" y="5660911"/>
                  <a:pt x="30723" y="5663675"/>
                  <a:pt x="42956" y="5641754"/>
                </a:cubicBezTo>
                <a:cubicBezTo>
                  <a:pt x="39970" y="5608358"/>
                  <a:pt x="24769" y="5637338"/>
                  <a:pt x="29695" y="5602326"/>
                </a:cubicBezTo>
                <a:cubicBezTo>
                  <a:pt x="27700" y="5601239"/>
                  <a:pt x="20274" y="5573144"/>
                  <a:pt x="18841" y="5570885"/>
                </a:cubicBezTo>
                <a:lnTo>
                  <a:pt x="9977" y="5543492"/>
                </a:lnTo>
                <a:lnTo>
                  <a:pt x="5255" y="5531024"/>
                </a:lnTo>
                <a:lnTo>
                  <a:pt x="5447" y="5527845"/>
                </a:lnTo>
                <a:lnTo>
                  <a:pt x="0" y="5507724"/>
                </a:lnTo>
                <a:lnTo>
                  <a:pt x="435" y="5507045"/>
                </a:lnTo>
                <a:cubicBezTo>
                  <a:pt x="1286" y="5505065"/>
                  <a:pt x="1681" y="5502734"/>
                  <a:pt x="1128" y="5499619"/>
                </a:cubicBezTo>
                <a:cubicBezTo>
                  <a:pt x="9450" y="5498516"/>
                  <a:pt x="3652" y="5495435"/>
                  <a:pt x="1291" y="5486342"/>
                </a:cubicBezTo>
                <a:cubicBezTo>
                  <a:pt x="13688" y="5482600"/>
                  <a:pt x="2464" y="5460320"/>
                  <a:pt x="7976" y="5450755"/>
                </a:cubicBezTo>
                <a:cubicBezTo>
                  <a:pt x="5962" y="5444157"/>
                  <a:pt x="4058" y="5437113"/>
                  <a:pt x="2355" y="5429732"/>
                </a:cubicBezTo>
                <a:lnTo>
                  <a:pt x="1499" y="5370432"/>
                </a:lnTo>
                <a:lnTo>
                  <a:pt x="11483" y="5308330"/>
                </a:lnTo>
                <a:cubicBezTo>
                  <a:pt x="11701" y="5285359"/>
                  <a:pt x="15408" y="5265468"/>
                  <a:pt x="12793" y="5246026"/>
                </a:cubicBezTo>
                <a:cubicBezTo>
                  <a:pt x="15678" y="5238129"/>
                  <a:pt x="16842" y="5230685"/>
                  <a:pt x="12525" y="5223468"/>
                </a:cubicBezTo>
                <a:cubicBezTo>
                  <a:pt x="13966" y="5202031"/>
                  <a:pt x="20131" y="5196842"/>
                  <a:pt x="15322" y="5183258"/>
                </a:cubicBezTo>
                <a:cubicBezTo>
                  <a:pt x="25294" y="5171214"/>
                  <a:pt x="21488" y="5170502"/>
                  <a:pt x="18633" y="5164842"/>
                </a:cubicBezTo>
                <a:cubicBezTo>
                  <a:pt x="18565" y="5164573"/>
                  <a:pt x="18496" y="5164303"/>
                  <a:pt x="18428" y="5164034"/>
                </a:cubicBezTo>
                <a:lnTo>
                  <a:pt x="19854" y="5162388"/>
                </a:lnTo>
                <a:lnTo>
                  <a:pt x="20514" y="5158981"/>
                </a:lnTo>
                <a:lnTo>
                  <a:pt x="20089" y="5149681"/>
                </a:lnTo>
                <a:lnTo>
                  <a:pt x="19561" y="5146183"/>
                </a:lnTo>
                <a:cubicBezTo>
                  <a:pt x="19336" y="5143774"/>
                  <a:pt x="19361" y="5142173"/>
                  <a:pt x="19571" y="5141065"/>
                </a:cubicBezTo>
                <a:lnTo>
                  <a:pt x="19690" y="5140937"/>
                </a:lnTo>
                <a:cubicBezTo>
                  <a:pt x="19617" y="5139339"/>
                  <a:pt x="19544" y="5137742"/>
                  <a:pt x="19471" y="5136144"/>
                </a:cubicBezTo>
                <a:cubicBezTo>
                  <a:pt x="18832" y="5128055"/>
                  <a:pt x="17958" y="5120182"/>
                  <a:pt x="16918" y="5112689"/>
                </a:cubicBezTo>
                <a:cubicBezTo>
                  <a:pt x="23464" y="5106353"/>
                  <a:pt x="15733" y="5078666"/>
                  <a:pt x="28071" y="5081696"/>
                </a:cubicBezTo>
                <a:cubicBezTo>
                  <a:pt x="27036" y="5071588"/>
                  <a:pt x="21912" y="5065475"/>
                  <a:pt x="30005" y="5068879"/>
                </a:cubicBezTo>
                <a:cubicBezTo>
                  <a:pt x="29897" y="5065551"/>
                  <a:pt x="30585" y="5063501"/>
                  <a:pt x="31661" y="5062033"/>
                </a:cubicBezTo>
                <a:lnTo>
                  <a:pt x="32169" y="5061608"/>
                </a:lnTo>
                <a:lnTo>
                  <a:pt x="27436" y="5021480"/>
                </a:lnTo>
                <a:lnTo>
                  <a:pt x="26614" y="5013906"/>
                </a:lnTo>
                <a:lnTo>
                  <a:pt x="25056" y="5011767"/>
                </a:lnTo>
                <a:cubicBezTo>
                  <a:pt x="24110" y="5009457"/>
                  <a:pt x="23701" y="5006147"/>
                  <a:pt x="24513" y="5000592"/>
                </a:cubicBezTo>
                <a:lnTo>
                  <a:pt x="24951" y="4999307"/>
                </a:lnTo>
                <a:lnTo>
                  <a:pt x="22644" y="4990090"/>
                </a:lnTo>
                <a:cubicBezTo>
                  <a:pt x="21579" y="4987122"/>
                  <a:pt x="20222" y="4984494"/>
                  <a:pt x="18465" y="4982366"/>
                </a:cubicBezTo>
                <a:cubicBezTo>
                  <a:pt x="27858" y="4950984"/>
                  <a:pt x="19264" y="4921373"/>
                  <a:pt x="20888" y="4887310"/>
                </a:cubicBezTo>
                <a:cubicBezTo>
                  <a:pt x="17563" y="4848813"/>
                  <a:pt x="18386" y="4829570"/>
                  <a:pt x="15781" y="4807298"/>
                </a:cubicBezTo>
                <a:cubicBezTo>
                  <a:pt x="15634" y="4803627"/>
                  <a:pt x="14440" y="4773874"/>
                  <a:pt x="19649" y="4779990"/>
                </a:cubicBezTo>
                <a:cubicBezTo>
                  <a:pt x="18744" y="4746827"/>
                  <a:pt x="22869" y="4698305"/>
                  <a:pt x="21858" y="4664237"/>
                </a:cubicBezTo>
                <a:cubicBezTo>
                  <a:pt x="34232" y="4642340"/>
                  <a:pt x="11268" y="4621318"/>
                  <a:pt x="13583" y="4598607"/>
                </a:cubicBezTo>
                <a:cubicBezTo>
                  <a:pt x="2193" y="4604819"/>
                  <a:pt x="19974" y="4548010"/>
                  <a:pt x="7118" y="4546768"/>
                </a:cubicBezTo>
                <a:lnTo>
                  <a:pt x="14555" y="4522182"/>
                </a:lnTo>
                <a:lnTo>
                  <a:pt x="17290" y="4509768"/>
                </a:lnTo>
                <a:cubicBezTo>
                  <a:pt x="17884" y="4505118"/>
                  <a:pt x="18021" y="4500115"/>
                  <a:pt x="17421" y="4494586"/>
                </a:cubicBezTo>
                <a:cubicBezTo>
                  <a:pt x="12327" y="4480984"/>
                  <a:pt x="18571" y="4459805"/>
                  <a:pt x="18193" y="4440649"/>
                </a:cubicBezTo>
                <a:lnTo>
                  <a:pt x="16616" y="4431853"/>
                </a:lnTo>
                <a:lnTo>
                  <a:pt x="19246" y="4403141"/>
                </a:lnTo>
                <a:cubicBezTo>
                  <a:pt x="19372" y="4387638"/>
                  <a:pt x="19497" y="4372134"/>
                  <a:pt x="19623" y="4356631"/>
                </a:cubicBezTo>
                <a:cubicBezTo>
                  <a:pt x="19508" y="4349062"/>
                  <a:pt x="15847" y="4339045"/>
                  <a:pt x="20293" y="4339937"/>
                </a:cubicBezTo>
                <a:lnTo>
                  <a:pt x="18752" y="4331435"/>
                </a:lnTo>
                <a:cubicBezTo>
                  <a:pt x="19520" y="4328277"/>
                  <a:pt x="24070" y="4324711"/>
                  <a:pt x="24901" y="4320990"/>
                </a:cubicBezTo>
                <a:lnTo>
                  <a:pt x="23734" y="4309111"/>
                </a:lnTo>
                <a:cubicBezTo>
                  <a:pt x="24423" y="4299527"/>
                  <a:pt x="28090" y="4271878"/>
                  <a:pt x="29040" y="4263489"/>
                </a:cubicBezTo>
                <a:cubicBezTo>
                  <a:pt x="29169" y="4261918"/>
                  <a:pt x="29300" y="4260346"/>
                  <a:pt x="29429" y="4258775"/>
                </a:cubicBezTo>
                <a:lnTo>
                  <a:pt x="33702" y="4248512"/>
                </a:lnTo>
                <a:cubicBezTo>
                  <a:pt x="36933" y="4241044"/>
                  <a:pt x="39109" y="4235167"/>
                  <a:pt x="37356" y="4228644"/>
                </a:cubicBezTo>
                <a:cubicBezTo>
                  <a:pt x="41530" y="4217526"/>
                  <a:pt x="53227" y="4209759"/>
                  <a:pt x="50107" y="4193665"/>
                </a:cubicBezTo>
                <a:cubicBezTo>
                  <a:pt x="55406" y="4198550"/>
                  <a:pt x="50749" y="4175793"/>
                  <a:pt x="56192" y="4173105"/>
                </a:cubicBezTo>
                <a:cubicBezTo>
                  <a:pt x="60575" y="4171863"/>
                  <a:pt x="60184" y="4164671"/>
                  <a:pt x="61800" y="4159194"/>
                </a:cubicBezTo>
                <a:cubicBezTo>
                  <a:pt x="66276" y="4155290"/>
                  <a:pt x="70363" y="4127730"/>
                  <a:pt x="69720" y="4118135"/>
                </a:cubicBezTo>
                <a:cubicBezTo>
                  <a:pt x="65265" y="4091091"/>
                  <a:pt x="83289" y="4069336"/>
                  <a:pt x="80190" y="4047713"/>
                </a:cubicBezTo>
                <a:cubicBezTo>
                  <a:pt x="84682" y="4020435"/>
                  <a:pt x="92089" y="3998420"/>
                  <a:pt x="96666" y="3980780"/>
                </a:cubicBezTo>
                <a:cubicBezTo>
                  <a:pt x="98580" y="3977851"/>
                  <a:pt x="106155" y="3945259"/>
                  <a:pt x="107651" y="3941872"/>
                </a:cubicBezTo>
                <a:cubicBezTo>
                  <a:pt x="111761" y="3922504"/>
                  <a:pt x="112043" y="3930219"/>
                  <a:pt x="118444" y="3897465"/>
                </a:cubicBezTo>
                <a:cubicBezTo>
                  <a:pt x="124996" y="3869981"/>
                  <a:pt x="127657" y="3841768"/>
                  <a:pt x="134545" y="3811132"/>
                </a:cubicBezTo>
                <a:cubicBezTo>
                  <a:pt x="143817" y="3778601"/>
                  <a:pt x="141464" y="3759343"/>
                  <a:pt x="145381" y="3746540"/>
                </a:cubicBezTo>
                <a:cubicBezTo>
                  <a:pt x="156739" y="3719637"/>
                  <a:pt x="147664" y="3711291"/>
                  <a:pt x="146587" y="3670275"/>
                </a:cubicBezTo>
                <a:cubicBezTo>
                  <a:pt x="154134" y="3638754"/>
                  <a:pt x="151397" y="3605028"/>
                  <a:pt x="165690" y="3580981"/>
                </a:cubicBezTo>
                <a:cubicBezTo>
                  <a:pt x="164433" y="3577837"/>
                  <a:pt x="163639" y="3574469"/>
                  <a:pt x="163175" y="3570960"/>
                </a:cubicBezTo>
                <a:lnTo>
                  <a:pt x="162665" y="3560693"/>
                </a:lnTo>
                <a:lnTo>
                  <a:pt x="163299" y="3559743"/>
                </a:lnTo>
                <a:cubicBezTo>
                  <a:pt x="165039" y="3554949"/>
                  <a:pt x="165246" y="3551528"/>
                  <a:pt x="164777" y="3548721"/>
                </a:cubicBezTo>
                <a:lnTo>
                  <a:pt x="163708" y="3545693"/>
                </a:lnTo>
                <a:lnTo>
                  <a:pt x="164286" y="3537938"/>
                </a:lnTo>
                <a:cubicBezTo>
                  <a:pt x="164273" y="3532672"/>
                  <a:pt x="164261" y="3527407"/>
                  <a:pt x="164247" y="3522141"/>
                </a:cubicBezTo>
                <a:lnTo>
                  <a:pt x="165343" y="3519672"/>
                </a:lnTo>
                <a:lnTo>
                  <a:pt x="167001" y="3496604"/>
                </a:lnTo>
                <a:lnTo>
                  <a:pt x="167547" y="3496517"/>
                </a:lnTo>
                <a:cubicBezTo>
                  <a:pt x="168811" y="3495796"/>
                  <a:pt x="169814" y="3494272"/>
                  <a:pt x="170301" y="3491023"/>
                </a:cubicBezTo>
                <a:cubicBezTo>
                  <a:pt x="177219" y="3499391"/>
                  <a:pt x="173541" y="3490314"/>
                  <a:pt x="174371" y="3479998"/>
                </a:cubicBezTo>
                <a:cubicBezTo>
                  <a:pt x="185299" y="3490692"/>
                  <a:pt x="183023" y="3459350"/>
                  <a:pt x="190228" y="3457434"/>
                </a:cubicBezTo>
                <a:cubicBezTo>
                  <a:pt x="190591" y="3449617"/>
                  <a:pt x="191174" y="3441542"/>
                  <a:pt x="192016" y="3433411"/>
                </a:cubicBezTo>
                <a:lnTo>
                  <a:pt x="192663" y="3428691"/>
                </a:lnTo>
                <a:cubicBezTo>
                  <a:pt x="192706" y="3428676"/>
                  <a:pt x="192750" y="3428659"/>
                  <a:pt x="192793" y="3428643"/>
                </a:cubicBezTo>
                <a:cubicBezTo>
                  <a:pt x="193186" y="3427720"/>
                  <a:pt x="193494" y="3426206"/>
                  <a:pt x="193710" y="3423760"/>
                </a:cubicBezTo>
                <a:cubicBezTo>
                  <a:pt x="193753" y="3422535"/>
                  <a:pt x="193797" y="3421310"/>
                  <a:pt x="193839" y="3420085"/>
                </a:cubicBezTo>
                <a:lnTo>
                  <a:pt x="195094" y="3410930"/>
                </a:lnTo>
                <a:lnTo>
                  <a:pt x="196311" y="3408092"/>
                </a:lnTo>
                <a:lnTo>
                  <a:pt x="197928" y="3407419"/>
                </a:lnTo>
                <a:cubicBezTo>
                  <a:pt x="197912" y="3407119"/>
                  <a:pt x="197897" y="3406820"/>
                  <a:pt x="197881" y="3406520"/>
                </a:cubicBezTo>
                <a:cubicBezTo>
                  <a:pt x="196231" y="3399306"/>
                  <a:pt x="192821" y="3396220"/>
                  <a:pt x="204222" y="3391015"/>
                </a:cubicBezTo>
                <a:cubicBezTo>
                  <a:pt x="202162" y="3374996"/>
                  <a:pt x="208811" y="3373934"/>
                  <a:pt x="213950" y="3354361"/>
                </a:cubicBezTo>
                <a:cubicBezTo>
                  <a:pt x="211218" y="3344737"/>
                  <a:pt x="213619" y="3338360"/>
                  <a:pt x="217699" y="3332639"/>
                </a:cubicBezTo>
                <a:cubicBezTo>
                  <a:pt x="218717" y="3312409"/>
                  <a:pt x="225688" y="3295747"/>
                  <a:pt x="229963" y="3273935"/>
                </a:cubicBezTo>
                <a:cubicBezTo>
                  <a:pt x="228293" y="3248488"/>
                  <a:pt x="239257" y="3238943"/>
                  <a:pt x="243785" y="3215621"/>
                </a:cubicBezTo>
                <a:cubicBezTo>
                  <a:pt x="237893" y="3192522"/>
                  <a:pt x="253940" y="3201000"/>
                  <a:pt x="259175" y="3189909"/>
                </a:cubicBezTo>
                <a:lnTo>
                  <a:pt x="259988" y="3186579"/>
                </a:lnTo>
                <a:lnTo>
                  <a:pt x="259980" y="3177264"/>
                </a:lnTo>
                <a:lnTo>
                  <a:pt x="259609" y="3173723"/>
                </a:lnTo>
                <a:cubicBezTo>
                  <a:pt x="259490" y="3171299"/>
                  <a:pt x="259588" y="3169704"/>
                  <a:pt x="259848" y="3168622"/>
                </a:cubicBezTo>
                <a:lnTo>
                  <a:pt x="259971" y="3168508"/>
                </a:lnTo>
                <a:cubicBezTo>
                  <a:pt x="259969" y="3166907"/>
                  <a:pt x="259968" y="3165307"/>
                  <a:pt x="259966" y="3163706"/>
                </a:cubicBezTo>
                <a:cubicBezTo>
                  <a:pt x="259691" y="3155577"/>
                  <a:pt x="259171" y="3147642"/>
                  <a:pt x="258467" y="3140064"/>
                </a:cubicBezTo>
                <a:cubicBezTo>
                  <a:pt x="265286" y="3134408"/>
                  <a:pt x="258805" y="3106027"/>
                  <a:pt x="270990" y="3110288"/>
                </a:cubicBezTo>
                <a:cubicBezTo>
                  <a:pt x="270407" y="3100106"/>
                  <a:pt x="265565" y="3093497"/>
                  <a:pt x="273494" y="3097704"/>
                </a:cubicBezTo>
                <a:cubicBezTo>
                  <a:pt x="273534" y="3094376"/>
                  <a:pt x="274313" y="3092401"/>
                  <a:pt x="275456" y="3091047"/>
                </a:cubicBezTo>
                <a:lnTo>
                  <a:pt x="275980" y="3090672"/>
                </a:lnTo>
                <a:lnTo>
                  <a:pt x="274486" y="3068004"/>
                </a:lnTo>
                <a:lnTo>
                  <a:pt x="275226" y="3065087"/>
                </a:lnTo>
                <a:lnTo>
                  <a:pt x="273050" y="3050191"/>
                </a:lnTo>
                <a:cubicBezTo>
                  <a:pt x="272889" y="3047647"/>
                  <a:pt x="272728" y="3045103"/>
                  <a:pt x="272566" y="3042559"/>
                </a:cubicBezTo>
                <a:lnTo>
                  <a:pt x="271107" y="3040271"/>
                </a:lnTo>
                <a:cubicBezTo>
                  <a:pt x="270265" y="3037872"/>
                  <a:pt x="270006" y="3034528"/>
                  <a:pt x="271065" y="3029072"/>
                </a:cubicBezTo>
                <a:lnTo>
                  <a:pt x="271558" y="3027835"/>
                </a:lnTo>
                <a:cubicBezTo>
                  <a:pt x="270688" y="3024705"/>
                  <a:pt x="268559" y="2982922"/>
                  <a:pt x="268717" y="2964245"/>
                </a:cubicBezTo>
                <a:cubicBezTo>
                  <a:pt x="279502" y="2933904"/>
                  <a:pt x="269365" y="2949568"/>
                  <a:pt x="272511" y="2915772"/>
                </a:cubicBezTo>
                <a:cubicBezTo>
                  <a:pt x="272017" y="2877552"/>
                  <a:pt x="270125" y="2850992"/>
                  <a:pt x="270356" y="2825842"/>
                </a:cubicBezTo>
                <a:cubicBezTo>
                  <a:pt x="269433" y="2814032"/>
                  <a:pt x="268938" y="2727859"/>
                  <a:pt x="273897" y="2734957"/>
                </a:cubicBezTo>
                <a:cubicBezTo>
                  <a:pt x="264242" y="2698391"/>
                  <a:pt x="277769" y="2677127"/>
                  <a:pt x="274458" y="2636572"/>
                </a:cubicBezTo>
                <a:cubicBezTo>
                  <a:pt x="287792" y="2615986"/>
                  <a:pt x="275829" y="2626668"/>
                  <a:pt x="279157" y="2604260"/>
                </a:cubicBezTo>
                <a:cubicBezTo>
                  <a:pt x="279270" y="2587221"/>
                  <a:pt x="288019" y="2599786"/>
                  <a:pt x="288131" y="2582747"/>
                </a:cubicBezTo>
                <a:cubicBezTo>
                  <a:pt x="260352" y="2545890"/>
                  <a:pt x="290145" y="2525479"/>
                  <a:pt x="282516" y="2478755"/>
                </a:cubicBezTo>
                <a:lnTo>
                  <a:pt x="287359" y="2451804"/>
                </a:lnTo>
                <a:cubicBezTo>
                  <a:pt x="285426" y="2443087"/>
                  <a:pt x="285710" y="2414879"/>
                  <a:pt x="289577" y="2408801"/>
                </a:cubicBezTo>
                <a:cubicBezTo>
                  <a:pt x="290424" y="2402768"/>
                  <a:pt x="289064" y="2396183"/>
                  <a:pt x="293203" y="2392670"/>
                </a:cubicBezTo>
                <a:cubicBezTo>
                  <a:pt x="295637" y="2379564"/>
                  <a:pt x="301233" y="2349549"/>
                  <a:pt x="304183" y="2330165"/>
                </a:cubicBezTo>
                <a:cubicBezTo>
                  <a:pt x="298973" y="2319718"/>
                  <a:pt x="309550" y="2303314"/>
                  <a:pt x="310900" y="2276363"/>
                </a:cubicBezTo>
                <a:cubicBezTo>
                  <a:pt x="304874" y="2264930"/>
                  <a:pt x="311891" y="2258198"/>
                  <a:pt x="303909" y="2236310"/>
                </a:cubicBezTo>
                <a:cubicBezTo>
                  <a:pt x="304734" y="2235412"/>
                  <a:pt x="305502" y="2234293"/>
                  <a:pt x="306187" y="2232984"/>
                </a:cubicBezTo>
                <a:cubicBezTo>
                  <a:pt x="310170" y="2225381"/>
                  <a:pt x="310605" y="2213194"/>
                  <a:pt x="307158" y="2205763"/>
                </a:cubicBezTo>
                <a:cubicBezTo>
                  <a:pt x="296601" y="2170883"/>
                  <a:pt x="306474" y="2175442"/>
                  <a:pt x="304860" y="2145703"/>
                </a:cubicBezTo>
                <a:cubicBezTo>
                  <a:pt x="304314" y="2112090"/>
                  <a:pt x="314083" y="2134724"/>
                  <a:pt x="304273" y="2092533"/>
                </a:cubicBezTo>
                <a:cubicBezTo>
                  <a:pt x="308983" y="2088154"/>
                  <a:pt x="303590" y="2066396"/>
                  <a:pt x="301642" y="2057359"/>
                </a:cubicBezTo>
                <a:cubicBezTo>
                  <a:pt x="301720" y="2041038"/>
                  <a:pt x="313213" y="2032807"/>
                  <a:pt x="306736" y="2016105"/>
                </a:cubicBezTo>
                <a:cubicBezTo>
                  <a:pt x="312847" y="2019262"/>
                  <a:pt x="310007" y="1975377"/>
                  <a:pt x="316234" y="1983129"/>
                </a:cubicBezTo>
                <a:cubicBezTo>
                  <a:pt x="322177" y="1972692"/>
                  <a:pt x="313034" y="1967129"/>
                  <a:pt x="318238" y="1956745"/>
                </a:cubicBezTo>
                <a:cubicBezTo>
                  <a:pt x="319718" y="1944884"/>
                  <a:pt x="311423" y="1963350"/>
                  <a:pt x="311341" y="1950160"/>
                </a:cubicBezTo>
                <a:lnTo>
                  <a:pt x="323556" y="1879546"/>
                </a:lnTo>
                <a:cubicBezTo>
                  <a:pt x="320263" y="1869846"/>
                  <a:pt x="322312" y="1862247"/>
                  <a:pt x="326085" y="1854893"/>
                </a:cubicBezTo>
                <a:cubicBezTo>
                  <a:pt x="325955" y="1832625"/>
                  <a:pt x="332007" y="1812578"/>
                  <a:pt x="335058" y="1787684"/>
                </a:cubicBezTo>
                <a:cubicBezTo>
                  <a:pt x="331933" y="1760490"/>
                  <a:pt x="342400" y="1747069"/>
                  <a:pt x="345620" y="1720464"/>
                </a:cubicBezTo>
                <a:cubicBezTo>
                  <a:pt x="337355" y="1693643"/>
                  <a:pt x="360215" y="1703686"/>
                  <a:pt x="360760" y="1681196"/>
                </a:cubicBezTo>
                <a:cubicBezTo>
                  <a:pt x="353923" y="1644243"/>
                  <a:pt x="368449" y="1682451"/>
                  <a:pt x="368483" y="1625881"/>
                </a:cubicBezTo>
                <a:cubicBezTo>
                  <a:pt x="367181" y="1622619"/>
                  <a:pt x="369088" y="1615868"/>
                  <a:pt x="371077" y="1616704"/>
                </a:cubicBezTo>
                <a:cubicBezTo>
                  <a:pt x="371005" y="1604306"/>
                  <a:pt x="384453" y="1569256"/>
                  <a:pt x="383008" y="1551493"/>
                </a:cubicBezTo>
                <a:cubicBezTo>
                  <a:pt x="390598" y="1517303"/>
                  <a:pt x="381821" y="1500132"/>
                  <a:pt x="384834" y="1475233"/>
                </a:cubicBezTo>
                <a:cubicBezTo>
                  <a:pt x="393221" y="1446677"/>
                  <a:pt x="400498" y="1430031"/>
                  <a:pt x="418371" y="1380155"/>
                </a:cubicBezTo>
                <a:lnTo>
                  <a:pt x="469641" y="1210871"/>
                </a:lnTo>
                <a:cubicBezTo>
                  <a:pt x="507460" y="1148093"/>
                  <a:pt x="486915" y="1066841"/>
                  <a:pt x="489701" y="1028427"/>
                </a:cubicBezTo>
                <a:cubicBezTo>
                  <a:pt x="478454" y="1012506"/>
                  <a:pt x="490925" y="999600"/>
                  <a:pt x="486354" y="980383"/>
                </a:cubicBezTo>
                <a:cubicBezTo>
                  <a:pt x="483880" y="937629"/>
                  <a:pt x="471099" y="895192"/>
                  <a:pt x="479762" y="839699"/>
                </a:cubicBezTo>
                <a:cubicBezTo>
                  <a:pt x="444550" y="814685"/>
                  <a:pt x="465776" y="749644"/>
                  <a:pt x="445664" y="696545"/>
                </a:cubicBezTo>
                <a:cubicBezTo>
                  <a:pt x="441558" y="665722"/>
                  <a:pt x="459046" y="617297"/>
                  <a:pt x="440047" y="606615"/>
                </a:cubicBezTo>
                <a:cubicBezTo>
                  <a:pt x="451675" y="592509"/>
                  <a:pt x="432892" y="579307"/>
                  <a:pt x="431225" y="563889"/>
                </a:cubicBezTo>
                <a:cubicBezTo>
                  <a:pt x="438618" y="551582"/>
                  <a:pt x="432225" y="545475"/>
                  <a:pt x="430803" y="534294"/>
                </a:cubicBezTo>
                <a:cubicBezTo>
                  <a:pt x="435364" y="529230"/>
                  <a:pt x="435126" y="519767"/>
                  <a:pt x="429777" y="516548"/>
                </a:cubicBezTo>
                <a:cubicBezTo>
                  <a:pt x="417444" y="521116"/>
                  <a:pt x="423596" y="488251"/>
                  <a:pt x="415090" y="485808"/>
                </a:cubicBezTo>
                <a:cubicBezTo>
                  <a:pt x="413316" y="466733"/>
                  <a:pt x="424116" y="383903"/>
                  <a:pt x="410499" y="369873"/>
                </a:cubicBezTo>
                <a:cubicBezTo>
                  <a:pt x="404034" y="331308"/>
                  <a:pt x="425696" y="275570"/>
                  <a:pt x="425314" y="259180"/>
                </a:cubicBezTo>
                <a:cubicBezTo>
                  <a:pt x="450188" y="242918"/>
                  <a:pt x="384634" y="163766"/>
                  <a:pt x="383240" y="94173"/>
                </a:cubicBezTo>
                <a:cubicBezTo>
                  <a:pt x="385641" y="84795"/>
                  <a:pt x="385609" y="79782"/>
                  <a:pt x="379938" y="77267"/>
                </a:cubicBezTo>
                <a:cubicBezTo>
                  <a:pt x="378301" y="68220"/>
                  <a:pt x="376144" y="54774"/>
                  <a:pt x="373430" y="3885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2918611-2BBA-45C7-9815-E40FAF273C85}"/>
              </a:ext>
            </a:extLst>
          </p:cNvPr>
          <p:cNvSpPr>
            <a:spLocks noGrp="1"/>
          </p:cNvSpPr>
          <p:nvPr>
            <p:ph type="title"/>
          </p:nvPr>
        </p:nvSpPr>
        <p:spPr>
          <a:xfrm>
            <a:off x="5459767" y="230763"/>
            <a:ext cx="5575706" cy="1322887"/>
          </a:xfrm>
        </p:spPr>
        <p:txBody>
          <a:bodyPr>
            <a:normAutofit/>
          </a:bodyPr>
          <a:lstStyle/>
          <a:p>
            <a:r>
              <a:rPr lang="en-GB" sz="3600" dirty="0"/>
              <a:t>YASHASWI’S ROLE</a:t>
            </a:r>
          </a:p>
        </p:txBody>
      </p:sp>
      <p:pic>
        <p:nvPicPr>
          <p:cNvPr id="5" name="Content Placeholder 4">
            <a:extLst>
              <a:ext uri="{FF2B5EF4-FFF2-40B4-BE49-F238E27FC236}">
                <a16:creationId xmlns:a16="http://schemas.microsoft.com/office/drawing/2014/main" id="{9B0AE5B7-73F1-4A70-B29F-0DAC2CF18954}"/>
              </a:ext>
            </a:extLst>
          </p:cNvPr>
          <p:cNvPicPr>
            <a:picLocks noChangeAspect="1"/>
          </p:cNvPicPr>
          <p:nvPr/>
        </p:nvPicPr>
        <p:blipFill>
          <a:blip r:embed="rId2">
            <a:extLst>
              <a:ext uri="{28A0092B-C50C-407E-A947-70E740481C1C}">
                <a14:useLocalDpi xmlns:a14="http://schemas.microsoft.com/office/drawing/2010/main" val="0"/>
              </a:ext>
            </a:extLst>
          </a:blip>
          <a:srcRect l="19412" r="19412"/>
          <a:stretch/>
        </p:blipFill>
        <p:spPr>
          <a:xfrm>
            <a:off x="674427" y="695086"/>
            <a:ext cx="3720152" cy="5477923"/>
          </a:xfrm>
          <a:prstGeom prst="rect">
            <a:avLst/>
          </a:prstGeom>
        </p:spPr>
      </p:pic>
      <p:sp>
        <p:nvSpPr>
          <p:cNvPr id="15" name="Content Placeholder 8">
            <a:extLst>
              <a:ext uri="{FF2B5EF4-FFF2-40B4-BE49-F238E27FC236}">
                <a16:creationId xmlns:a16="http://schemas.microsoft.com/office/drawing/2014/main" id="{7CFFA890-90A7-484E-AC07-1E81B8B154AD}"/>
              </a:ext>
            </a:extLst>
          </p:cNvPr>
          <p:cNvSpPr>
            <a:spLocks noGrp="1"/>
          </p:cNvSpPr>
          <p:nvPr>
            <p:ph idx="1"/>
          </p:nvPr>
        </p:nvSpPr>
        <p:spPr>
          <a:xfrm>
            <a:off x="5388745" y="1553650"/>
            <a:ext cx="6214369" cy="4758431"/>
          </a:xfrm>
        </p:spPr>
        <p:txBody>
          <a:bodyPr>
            <a:normAutofit/>
          </a:bodyPr>
          <a:lstStyle/>
          <a:p>
            <a:pPr marL="0" indent="0">
              <a:buNone/>
            </a:pPr>
            <a:r>
              <a:rPr lang="en-GB" sz="1800" b="0" i="0" u="none" strike="noStrike" baseline="0" dirty="0">
                <a:solidFill>
                  <a:srgbClr val="000000"/>
                </a:solidFill>
                <a:latin typeface="Calibri Light" panose="020F0302020204030204" pitchFamily="34" charset="0"/>
                <a:cs typeface="Calibri Light" panose="020F0302020204030204" pitchFamily="34" charset="0"/>
              </a:rPr>
              <a:t>Yashaswi investigates </a:t>
            </a:r>
            <a:r>
              <a:rPr lang="en-GB" sz="18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dielectric nanomaterials </a:t>
            </a:r>
            <a:r>
              <a:rPr lang="en-GB" sz="1800" b="0" i="0" u="none" strike="noStrike" baseline="0" dirty="0">
                <a:solidFill>
                  <a:srgbClr val="000000"/>
                </a:solidFill>
                <a:latin typeface="Calibri Light" panose="020F0302020204030204" pitchFamily="34" charset="0"/>
                <a:cs typeface="Calibri Light" panose="020F0302020204030204" pitchFamily="34" charset="0"/>
              </a:rPr>
              <a:t>and the </a:t>
            </a:r>
            <a:r>
              <a:rPr lang="en-GB" sz="18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deposition of dielectric films </a:t>
            </a:r>
            <a:r>
              <a:rPr lang="en-GB" sz="1800" b="0" i="0" u="none" strike="noStrike" baseline="0" dirty="0">
                <a:solidFill>
                  <a:srgbClr val="000000"/>
                </a:solidFill>
                <a:latin typeface="Calibri Light" panose="020F0302020204030204" pitchFamily="34" charset="0"/>
                <a:cs typeface="Calibri Light" panose="020F0302020204030204" pitchFamily="34" charset="0"/>
              </a:rPr>
              <a:t>suitable for printed electronics. This involves the </a:t>
            </a:r>
            <a:r>
              <a:rPr lang="en-GB" sz="18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synthesis of dielectric nanosheets in dispersion </a:t>
            </a:r>
            <a:r>
              <a:rPr lang="en-GB" sz="1800" b="0" i="0" u="none" strike="noStrike" baseline="0" dirty="0">
                <a:solidFill>
                  <a:srgbClr val="000000"/>
                </a:solidFill>
                <a:latin typeface="Calibri Light" panose="020F0302020204030204" pitchFamily="34" charset="0"/>
                <a:cs typeface="Calibri Light" panose="020F0302020204030204" pitchFamily="34" charset="0"/>
              </a:rPr>
              <a:t>and tailoring them into an ink that is suitable for printing. </a:t>
            </a:r>
          </a:p>
          <a:p>
            <a:pPr marL="0" indent="0">
              <a:buNone/>
            </a:pPr>
            <a:endParaRPr lang="en-GB" sz="18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“Recently, I have contributed to this research by publishing a paper which details the liquid phase exfoliation of bismuth oxychloride (</a:t>
            </a:r>
            <a:r>
              <a:rPr lang="en-GB" sz="1800" b="0" i="0" u="none" strike="noStrike" baseline="0" dirty="0" err="1">
                <a:solidFill>
                  <a:srgbClr val="006666"/>
                </a:solidFill>
                <a:latin typeface="Calibri Light" panose="020F0302020204030204" pitchFamily="34" charset="0"/>
                <a:cs typeface="Calibri Light" panose="020F0302020204030204" pitchFamily="34" charset="0"/>
              </a:rPr>
              <a:t>BiOCl</a:t>
            </a:r>
            <a:r>
              <a:rPr lang="en-GB" sz="1800" b="0" i="0" u="none" strike="noStrike" baseline="0" dirty="0">
                <a:solidFill>
                  <a:srgbClr val="006666"/>
                </a:solidFill>
                <a:latin typeface="Calibri Light" panose="020F0302020204030204" pitchFamily="34" charset="0"/>
                <a:cs typeface="Calibri Light" panose="020F0302020204030204" pitchFamily="34" charset="0"/>
              </a:rPr>
              <a:t>) nanosheets, a high permittivity insulating material and further demonstrating </a:t>
            </a:r>
            <a:r>
              <a:rPr lang="en-GB" sz="1800" b="0" i="0" u="none" strike="noStrike" baseline="0" dirty="0" err="1">
                <a:solidFill>
                  <a:srgbClr val="006666"/>
                </a:solidFill>
                <a:latin typeface="Calibri Light" panose="020F0302020204030204" pitchFamily="34" charset="0"/>
                <a:cs typeface="Calibri Light" panose="020F0302020204030204" pitchFamily="34" charset="0"/>
              </a:rPr>
              <a:t>BiOCl</a:t>
            </a:r>
            <a:r>
              <a:rPr lang="en-GB" sz="1800" b="0" i="0" u="none" strike="noStrike" baseline="0" dirty="0">
                <a:solidFill>
                  <a:srgbClr val="006666"/>
                </a:solidFill>
                <a:latin typeface="Calibri Light" panose="020F0302020204030204" pitchFamily="34" charset="0"/>
                <a:cs typeface="Calibri Light" panose="020F0302020204030204" pitchFamily="34" charset="0"/>
              </a:rPr>
              <a:t> dielectric capacitors deposited using an aerosol-jet printer.</a:t>
            </a:r>
            <a:r>
              <a:rPr lang="en-GB" sz="1800" b="0" i="0" u="none" strike="noStrike" dirty="0">
                <a:solidFill>
                  <a:srgbClr val="006666"/>
                </a:solidFill>
                <a:latin typeface="Calibri Light" panose="020F0302020204030204" pitchFamily="34" charset="0"/>
                <a:cs typeface="Calibri Light" panose="020F0302020204030204" pitchFamily="34" charset="0"/>
              </a:rPr>
              <a:t> </a:t>
            </a:r>
            <a:r>
              <a:rPr lang="en-GB" sz="1800" b="0" i="0" u="none" strike="noStrike" baseline="0" dirty="0">
                <a:solidFill>
                  <a:srgbClr val="006666"/>
                </a:solidFill>
                <a:latin typeface="Calibri Light" panose="020F0302020204030204" pitchFamily="34" charset="0"/>
                <a:cs typeface="Calibri Light" panose="020F0302020204030204" pitchFamily="34" charset="0"/>
              </a:rPr>
              <a:t>A stacked heterostructure was printed with graphene electrodes sandwiching an insulating film of </a:t>
            </a:r>
            <a:r>
              <a:rPr lang="en-GB" sz="1800" b="0" i="0" u="none" strike="noStrike" baseline="0" dirty="0" err="1">
                <a:solidFill>
                  <a:srgbClr val="006666"/>
                </a:solidFill>
                <a:latin typeface="Calibri Light" panose="020F0302020204030204" pitchFamily="34" charset="0"/>
                <a:cs typeface="Calibri Light" panose="020F0302020204030204" pitchFamily="34" charset="0"/>
              </a:rPr>
              <a:t>BiOCl</a:t>
            </a:r>
            <a:r>
              <a:rPr lang="en-GB" sz="1800" b="0" i="0" u="none" strike="noStrike" baseline="0" dirty="0">
                <a:solidFill>
                  <a:srgbClr val="006666"/>
                </a:solidFill>
                <a:latin typeface="Calibri Light" panose="020F0302020204030204" pitchFamily="34" charset="0"/>
                <a:cs typeface="Calibri Light" panose="020F0302020204030204" pitchFamily="34" charset="0"/>
              </a:rPr>
              <a:t>. The working of the capacitor was studied to characterise the quality and properties of the dielectric films.” </a:t>
            </a:r>
          </a:p>
          <a:p>
            <a:pPr marL="0" indent="0" algn="r">
              <a:buNone/>
            </a:pPr>
            <a:r>
              <a:rPr lang="en-GB" sz="1800" dirty="0">
                <a:solidFill>
                  <a:srgbClr val="006666"/>
                </a:solidFill>
                <a:cs typeface="Calibri Light" panose="020F0302020204030204" pitchFamily="34" charset="0"/>
              </a:rPr>
              <a:t>- Yashaswi</a:t>
            </a:r>
            <a:endParaRPr lang="en-GB" sz="1800" b="0" i="0" u="none" strike="noStrike" baseline="0" dirty="0">
              <a:solidFill>
                <a:srgbClr val="006666"/>
              </a:solidFill>
              <a:cs typeface="Calibri Light" panose="020F0302020204030204" pitchFamily="34" charset="0"/>
            </a:endParaRPr>
          </a:p>
        </p:txBody>
      </p:sp>
      <p:sp>
        <p:nvSpPr>
          <p:cNvPr id="3" name="TextBox 2">
            <a:extLst>
              <a:ext uri="{FF2B5EF4-FFF2-40B4-BE49-F238E27FC236}">
                <a16:creationId xmlns:a16="http://schemas.microsoft.com/office/drawing/2014/main" id="{788D54FA-7002-4710-868E-C9ADC2121FE9}"/>
              </a:ext>
            </a:extLst>
          </p:cNvPr>
          <p:cNvSpPr txBox="1"/>
          <p:nvPr/>
        </p:nvSpPr>
        <p:spPr>
          <a:xfrm>
            <a:off x="674427" y="6173009"/>
            <a:ext cx="3720152" cy="523220"/>
          </a:xfrm>
          <a:prstGeom prst="rect">
            <a:avLst/>
          </a:prstGeom>
          <a:noFill/>
        </p:spPr>
        <p:txBody>
          <a:bodyPr wrap="square" rtlCol="0">
            <a:spAutoFit/>
          </a:bodyPr>
          <a:lstStyle/>
          <a:p>
            <a:pPr algn="ctr"/>
            <a:r>
              <a:rPr lang="en-GB" sz="1400" b="0" i="1" u="none" strike="noStrike" baseline="0" dirty="0">
                <a:solidFill>
                  <a:srgbClr val="000000"/>
                </a:solidFill>
                <a:latin typeface="Calibri Light" panose="020F0302020204030204" pitchFamily="34" charset="0"/>
                <a:cs typeface="Calibri Light" panose="020F0302020204030204" pitchFamily="34" charset="0"/>
              </a:rPr>
              <a:t>Yashaswi at her office desk in Westland Row, Trinity College Dublin. </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341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2" end="2"/>
                                            </p:txEl>
                                          </p:spTgt>
                                        </p:tgtEl>
                                        <p:attrNameLst>
                                          <p:attrName>style.visibility</p:attrName>
                                        </p:attrNameLst>
                                      </p:cBhvr>
                                      <p:to>
                                        <p:strVal val="visible"/>
                                      </p:to>
                                    </p:set>
                                    <p:animEffect transition="in" filter="fade">
                                      <p:cBhvr>
                                        <p:cTn id="14" dur="1000"/>
                                        <p:tgtEl>
                                          <p:spTgt spid="15">
                                            <p:txEl>
                                              <p:pRg st="2" end="2"/>
                                            </p:txEl>
                                          </p:spTgt>
                                        </p:tgtEl>
                                      </p:cBhvr>
                                    </p:animEffect>
                                    <p:anim calcmode="lin" valueType="num">
                                      <p:cBhvr>
                                        <p:cTn id="15"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animEffect transition="in" filter="fade">
                                      <p:cBhvr>
                                        <p:cTn id="19" dur="1000"/>
                                        <p:tgtEl>
                                          <p:spTgt spid="15">
                                            <p:txEl>
                                              <p:pRg st="3" end="3"/>
                                            </p:txEl>
                                          </p:spTgt>
                                        </p:tgtEl>
                                      </p:cBhvr>
                                    </p:animEffect>
                                    <p:anim calcmode="lin" valueType="num">
                                      <p:cBhvr>
                                        <p:cTn id="20"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60BA3C-A6E8-46A6-BB0C-EC9A83677F5D}"/>
              </a:ext>
            </a:extLst>
          </p:cNvPr>
          <p:cNvSpPr>
            <a:spLocks noGrp="1"/>
          </p:cNvSpPr>
          <p:nvPr>
            <p:ph type="ctrTitle"/>
          </p:nvPr>
        </p:nvSpPr>
        <p:spPr>
          <a:xfrm>
            <a:off x="747060" y="4814116"/>
            <a:ext cx="2262840" cy="1362589"/>
          </a:xfrm>
        </p:spPr>
        <p:txBody>
          <a:bodyPr anchor="b">
            <a:normAutofit/>
          </a:bodyPr>
          <a:lstStyle/>
          <a:p>
            <a:r>
              <a:rPr lang="en-GB" sz="3600" dirty="0">
                <a:solidFill>
                  <a:schemeClr val="tx1">
                    <a:lumMod val="85000"/>
                    <a:lumOff val="15000"/>
                  </a:schemeClr>
                </a:solidFill>
              </a:rPr>
              <a:t>TALKING </a:t>
            </a:r>
            <a:br>
              <a:rPr lang="en-GB" sz="3600" dirty="0">
                <a:solidFill>
                  <a:schemeClr val="tx1">
                    <a:lumMod val="85000"/>
                    <a:lumOff val="15000"/>
                  </a:schemeClr>
                </a:solidFill>
              </a:rPr>
            </a:br>
            <a:r>
              <a:rPr lang="en-GB" sz="3600" dirty="0">
                <a:solidFill>
                  <a:schemeClr val="tx1">
                    <a:lumMod val="85000"/>
                    <a:lumOff val="15000"/>
                  </a:schemeClr>
                </a:solidFill>
              </a:rPr>
              <a:t>POINTS</a:t>
            </a:r>
          </a:p>
        </p:txBody>
      </p:sp>
      <p:pic>
        <p:nvPicPr>
          <p:cNvPr id="5" name="Picture 4">
            <a:extLst>
              <a:ext uri="{FF2B5EF4-FFF2-40B4-BE49-F238E27FC236}">
                <a16:creationId xmlns:a16="http://schemas.microsoft.com/office/drawing/2014/main" id="{CC07A572-FB55-4DA4-9EAC-5FEF6131E058}"/>
              </a:ext>
            </a:extLst>
          </p:cNvPr>
          <p:cNvPicPr>
            <a:picLocks noChangeAspect="1"/>
          </p:cNvPicPr>
          <p:nvPr/>
        </p:nvPicPr>
        <p:blipFill rotWithShape="1">
          <a:blip r:embed="rId2">
            <a:extLst>
              <a:ext uri="{28A0092B-C50C-407E-A947-70E740481C1C}">
                <a14:useLocalDpi xmlns:a14="http://schemas.microsoft.com/office/drawing/2010/main" val="0"/>
              </a:ext>
            </a:extLst>
          </a:blip>
          <a:srcRect t="10519" b="3647"/>
          <a:stretch/>
        </p:blipFill>
        <p:spPr>
          <a:xfrm>
            <a:off x="21" y="-333365"/>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3" name="TextBox 2">
            <a:extLst>
              <a:ext uri="{FF2B5EF4-FFF2-40B4-BE49-F238E27FC236}">
                <a16:creationId xmlns:a16="http://schemas.microsoft.com/office/drawing/2014/main" id="{23D71D72-07EF-4B24-9AA0-3776751FE636}"/>
              </a:ext>
            </a:extLst>
          </p:cNvPr>
          <p:cNvSpPr txBox="1"/>
          <p:nvPr/>
        </p:nvSpPr>
        <p:spPr>
          <a:xfrm>
            <a:off x="3152775" y="4967113"/>
            <a:ext cx="8029575" cy="1477328"/>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tx1">
                    <a:lumMod val="75000"/>
                    <a:lumOff val="25000"/>
                  </a:schemeClr>
                </a:solidFill>
                <a:latin typeface="+mj-lt"/>
              </a:rPr>
              <a:t>How is sonic energy used in </a:t>
            </a:r>
            <a:r>
              <a:rPr lang="en-GB" dirty="0" err="1">
                <a:solidFill>
                  <a:schemeClr val="tx1">
                    <a:lumMod val="75000"/>
                    <a:lumOff val="25000"/>
                  </a:schemeClr>
                </a:solidFill>
                <a:latin typeface="+mj-lt"/>
              </a:rPr>
              <a:t>Yashaswi’s</a:t>
            </a:r>
            <a:r>
              <a:rPr lang="en-GB" dirty="0">
                <a:solidFill>
                  <a:schemeClr val="tx1">
                    <a:lumMod val="75000"/>
                    <a:lumOff val="25000"/>
                  </a:schemeClr>
                </a:solidFill>
                <a:latin typeface="+mj-lt"/>
              </a:rPr>
              <a:t> work?</a:t>
            </a:r>
          </a:p>
          <a:p>
            <a:pPr marL="285750" indent="-285750">
              <a:buFont typeface="Arial" panose="020B0604020202020204" pitchFamily="34" charset="0"/>
              <a:buChar char="•"/>
            </a:pPr>
            <a:r>
              <a:rPr lang="en-GB" dirty="0">
                <a:solidFill>
                  <a:schemeClr val="accent1">
                    <a:lumMod val="75000"/>
                  </a:schemeClr>
                </a:solidFill>
                <a:latin typeface="+mj-lt"/>
              </a:rPr>
              <a:t>In what way is centrifugal force important in her work?</a:t>
            </a:r>
          </a:p>
          <a:p>
            <a:pPr marL="285750" indent="-285750">
              <a:buFont typeface="Arial" panose="020B0604020202020204" pitchFamily="34" charset="0"/>
              <a:buChar char="•"/>
            </a:pPr>
            <a:r>
              <a:rPr lang="en-GB" dirty="0">
                <a:solidFill>
                  <a:srgbClr val="006699"/>
                </a:solidFill>
                <a:latin typeface="+mj-lt"/>
              </a:rPr>
              <a:t>In what way does boron-nitride (BN) differ to graphene?</a:t>
            </a:r>
          </a:p>
          <a:p>
            <a:pPr marL="285750" indent="-285750">
              <a:buFont typeface="Arial" panose="020B0604020202020204" pitchFamily="34" charset="0"/>
              <a:buChar char="•"/>
            </a:pPr>
            <a:r>
              <a:rPr lang="en-GB" dirty="0">
                <a:solidFill>
                  <a:srgbClr val="0033CC"/>
                </a:solidFill>
                <a:latin typeface="+mj-lt"/>
              </a:rPr>
              <a:t>What makes graphene and BN suitable for a range of applications? </a:t>
            </a:r>
          </a:p>
          <a:p>
            <a:pPr marL="285750" indent="-285750">
              <a:buFont typeface="Arial" panose="020B0604020202020204" pitchFamily="34" charset="0"/>
              <a:buChar char="•"/>
            </a:pPr>
            <a:r>
              <a:rPr lang="en-GB" dirty="0">
                <a:solidFill>
                  <a:srgbClr val="000066"/>
                </a:solidFill>
                <a:latin typeface="+mj-lt"/>
              </a:rPr>
              <a:t>How is Yashaswi contributing to the team’s research?</a:t>
            </a:r>
          </a:p>
        </p:txBody>
      </p:sp>
    </p:spTree>
    <p:extLst>
      <p:ext uri="{BB962C8B-B14F-4D97-AF65-F5344CB8AC3E}">
        <p14:creationId xmlns:p14="http://schemas.microsoft.com/office/powerpoint/2010/main" val="123768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6CAB894FB2DAA46A83F7930F35AC280" ma:contentTypeVersion="12" ma:contentTypeDescription="Create a new document." ma:contentTypeScope="" ma:versionID="86558a24d2bca4879541cb4f582d6cbc">
  <xsd:schema xmlns:xsd="http://www.w3.org/2001/XMLSchema" xmlns:xs="http://www.w3.org/2001/XMLSchema" xmlns:p="http://schemas.microsoft.com/office/2006/metadata/properties" xmlns:ns2="4ef8ee0b-e025-4bd4-94a6-4c71df7778d2" xmlns:ns3="09e5eb4c-ad0d-4795-ae2e-baffe4a7a343" targetNamespace="http://schemas.microsoft.com/office/2006/metadata/properties" ma:root="true" ma:fieldsID="ffd0f1c87d0130129d217eb37f798854" ns2:_="" ns3:_="">
    <xsd:import namespace="4ef8ee0b-e025-4bd4-94a6-4c71df7778d2"/>
    <xsd:import namespace="09e5eb4c-ad0d-4795-ae2e-baffe4a7a3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f8ee0b-e025-4bd4-94a6-4c71df777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e5eb4c-ad0d-4795-ae2e-baffe4a7a34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028CEC-4C4B-4EB2-948D-330985E6113B}">
  <ds:schemaRefs>
    <ds:schemaRef ds:uri="http://schemas.microsoft.com/sharepoint/v3/contenttype/forms"/>
  </ds:schemaRefs>
</ds:datastoreItem>
</file>

<file path=customXml/itemProps2.xml><?xml version="1.0" encoding="utf-8"?>
<ds:datastoreItem xmlns:ds="http://schemas.openxmlformats.org/officeDocument/2006/customXml" ds:itemID="{5F6F11AE-3510-4930-941B-FD09A4A1F1AC}">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13EE42E-8062-4AB4-B153-083194CEA621}">
  <ds:schemaRefs>
    <ds:schemaRef ds:uri="09e5eb4c-ad0d-4795-ae2e-baffe4a7a343"/>
    <ds:schemaRef ds:uri="4ef8ee0b-e025-4bd4-94a6-4c71df7778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337</TotalTime>
  <Words>2297</Words>
  <Application>Microsoft Office PowerPoint</Application>
  <PresentationFormat>Widescreen</PresentationFormat>
  <Paragraphs>115</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Big John</vt:lpstr>
      <vt:lpstr>Brandon Grotesque Regular</vt:lpstr>
      <vt:lpstr>Calibri</vt:lpstr>
      <vt:lpstr>Calibri Light</vt:lpstr>
      <vt:lpstr>Office Theme</vt:lpstr>
      <vt:lpstr>PHYSICS &amp; NANOSCIENCE with Yashaswi Nalawade  </vt:lpstr>
      <vt:lpstr>MEET YASHASWI</vt:lpstr>
      <vt:lpstr>NANOTECHNOLOGY</vt:lpstr>
      <vt:lpstr>YASHASWI’S RESEARCH</vt:lpstr>
      <vt:lpstr>TALKING  POINTS</vt:lpstr>
      <vt:lpstr>SYNTHESISING NANOMATERIALS</vt:lpstr>
      <vt:lpstr>THE TEAM WORKS WITH:</vt:lpstr>
      <vt:lpstr>YASHASWI’S ROLE</vt:lpstr>
      <vt:lpstr>TALKING  POINTS</vt:lpstr>
      <vt:lpstr>ABOUT PHYSICS &amp; NANOSCIENCE </vt:lpstr>
      <vt:lpstr>PowerPoint Presentation</vt:lpstr>
      <vt:lpstr>EXPLORE A CAREER IN NANOSCIENCE </vt:lpstr>
      <vt:lpstr>PATHWAY FROM SCHOOL TO NANOSCIENCE </vt:lpstr>
      <vt:lpstr>TALKING  POINTS</vt:lpstr>
      <vt:lpstr>HOW DID YASHASWI BECOME A NANOSCIENTIST? </vt:lpstr>
      <vt:lpstr>PowerPoint Presentation</vt:lpstr>
      <vt:lpstr>YASHASWI’S TOP TIPS  </vt:lpstr>
      <vt:lpstr>TALKING  POINTS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 &amp; NANOSCIENCE</dc:title>
  <dc:creator>Erica Morgan</dc:creator>
  <cp:lastModifiedBy>Erica Morgan</cp:lastModifiedBy>
  <cp:revision>5</cp:revision>
  <dcterms:created xsi:type="dcterms:W3CDTF">2021-05-14T14:53:35Z</dcterms:created>
  <dcterms:modified xsi:type="dcterms:W3CDTF">2021-05-19T12:19:18Z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0x010100F6CAB894FB2DAA46A83F7930F35AC280</vt:lpwstr>
  </property>
</Properties>
</file>