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itchFamily="2" charset="0"/>
      <p:regular r:id="rId17"/>
      <p:bold r:id="rId18"/>
      <p:italic r:id="rId19"/>
      <p:boldItalic r:id="rId20"/>
    </p:embeddedFont>
    <p:embeddedFont>
      <p:font typeface="Montserrat Black" pitchFamily="2" charset="0"/>
      <p:bold r:id="rId21"/>
      <p:italic r:id="rId22"/>
      <p:boldItalic r:id="rId23"/>
    </p:embeddedFont>
    <p:embeddedFont>
      <p:font typeface="Montserrat Bold" pitchFamily="2" charset="0"/>
      <p:regular r:id="rId24"/>
      <p:bold r:id="rId25"/>
      <p:italic r:id="rId26"/>
      <p:boldItalic r:id="rId27"/>
    </p:embeddedFont>
    <p:embeddedFont>
      <p:font typeface="Montserrat Extra-Bold" panose="020B0604020202020204" charset="0"/>
      <p:regular r:id="rId28"/>
      <p:bold r:id="rId29"/>
    </p:embeddedFont>
    <p:embeddedFont>
      <p:font typeface="Montserrat Extra-Bold Bold" panose="020B0604020202020204" charset="0"/>
      <p:regular r:id="rId30"/>
      <p:bold r:id="rId31"/>
    </p:embeddedFont>
    <p:embeddedFont>
      <p:font typeface="Montserrat SemiBold" pitchFamily="2" charset="0"/>
      <p:regular r:id="rId32"/>
      <p:bold r:id="rId33"/>
      <p:italic r:id="rId34"/>
      <p:boldItalic r:id="rId35"/>
    </p:embeddedFont>
    <p:embeddedFont>
      <p:font typeface="Social Circle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6FTXSf12Q3URPnmubPN7g==" hashData="v57eyZ7YSsKaDJxcMq/HyNn1oRXenYj8GKafYyTLWjt3a9nt/icPvsDdh1SidTe+8WdJwGWz8lj+UkLyintR5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E40"/>
    <a:srgbClr val="5A3573"/>
    <a:srgbClr val="B9CF3B"/>
    <a:srgbClr val="145D8D"/>
    <a:srgbClr val="B76CA9"/>
    <a:srgbClr val="E73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8FFC6-A995-4572-A14B-22566D8FE3B6}" v="3365" dt="2023-11-28T13:42:17.074"/>
    <p1510:client id="{FA5C34C4-1515-4D2C-A8CD-35AEBBEE4A3B}" v="29" dt="2023-11-28T11:06:02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9" autoAdjust="0"/>
    <p:restoredTop sz="94558" autoAdjust="0"/>
  </p:normalViewPr>
  <p:slideViewPr>
    <p:cSldViewPr>
      <p:cViewPr varScale="1">
        <p:scale>
          <a:sx n="52" d="100"/>
          <a:sy n="52" d="100"/>
        </p:scale>
        <p:origin x="96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heme" Target="theme/theme1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la Foffa" userId="237bb2e1-a752-4b88-b59e-e8cd0f246259" providerId="ADAL" clId="{7478FFC6-A995-4572-A14B-22566D8FE3B6}"/>
    <pc:docChg chg="undo custSel delSld modSld">
      <pc:chgData name="Isla Foffa" userId="237bb2e1-a752-4b88-b59e-e8cd0f246259" providerId="ADAL" clId="{7478FFC6-A995-4572-A14B-22566D8FE3B6}" dt="2023-11-28T13:42:17.074" v="3981" actId="113"/>
      <pc:docMkLst>
        <pc:docMk/>
      </pc:docMkLst>
      <pc:sldChg chg="modSp mod">
        <pc:chgData name="Isla Foffa" userId="237bb2e1-a752-4b88-b59e-e8cd0f246259" providerId="ADAL" clId="{7478FFC6-A995-4572-A14B-22566D8FE3B6}" dt="2023-11-21T18:36:20.209" v="742" actId="20577"/>
        <pc:sldMkLst>
          <pc:docMk/>
          <pc:sldMk cId="0" sldId="256"/>
        </pc:sldMkLst>
        <pc:spChg chg="mod">
          <ac:chgData name="Isla Foffa" userId="237bb2e1-a752-4b88-b59e-e8cd0f246259" providerId="ADAL" clId="{7478FFC6-A995-4572-A14B-22566D8FE3B6}" dt="2023-11-21T18:36:20.209" v="742" actId="20577"/>
          <ac:spMkLst>
            <pc:docMk/>
            <pc:sldMk cId="0" sldId="256"/>
            <ac:spMk id="35" creationId="{00000000-0000-0000-0000-000000000000}"/>
          </ac:spMkLst>
        </pc:spChg>
        <pc:spChg chg="mod">
          <ac:chgData name="Isla Foffa" userId="237bb2e1-a752-4b88-b59e-e8cd0f246259" providerId="ADAL" clId="{7478FFC6-A995-4572-A14B-22566D8FE3B6}" dt="2023-11-21T18:22:38.582" v="304" actId="403"/>
          <ac:spMkLst>
            <pc:docMk/>
            <pc:sldMk cId="0" sldId="256"/>
            <ac:spMk id="36" creationId="{1345F9D3-AE14-804C-BB1C-B14290FE7762}"/>
          </ac:spMkLst>
        </pc:spChg>
      </pc:sldChg>
      <pc:sldChg chg="addSp delSp modSp mod modAnim">
        <pc:chgData name="Isla Foffa" userId="237bb2e1-a752-4b88-b59e-e8cd0f246259" providerId="ADAL" clId="{7478FFC6-A995-4572-A14B-22566D8FE3B6}" dt="2023-11-27T20:06:09.369" v="1387" actId="6549"/>
        <pc:sldMkLst>
          <pc:docMk/>
          <pc:sldMk cId="0" sldId="257"/>
        </pc:sldMkLst>
        <pc:spChg chg="mod">
          <ac:chgData name="Isla Foffa" userId="237bb2e1-a752-4b88-b59e-e8cd0f246259" providerId="ADAL" clId="{7478FFC6-A995-4572-A14B-22566D8FE3B6}" dt="2023-11-27T20:06:09.369" v="1387" actId="6549"/>
          <ac:spMkLst>
            <pc:docMk/>
            <pc:sldMk cId="0" sldId="257"/>
            <ac:spMk id="2" creationId="{40D1A517-6FD6-4505-92FE-20BA4FDD87E9}"/>
          </ac:spMkLst>
        </pc:spChg>
        <pc:spChg chg="add mod">
          <ac:chgData name="Isla Foffa" userId="237bb2e1-a752-4b88-b59e-e8cd0f246259" providerId="ADAL" clId="{7478FFC6-A995-4572-A14B-22566D8FE3B6}" dt="2023-11-21T16:45:59.801" v="133" actId="1076"/>
          <ac:spMkLst>
            <pc:docMk/>
            <pc:sldMk cId="0" sldId="257"/>
            <ac:spMk id="8" creationId="{24AD8ABD-A692-9B8C-6061-3C7E60A31B88}"/>
          </ac:spMkLst>
        </pc:spChg>
        <pc:spChg chg="add mod">
          <ac:chgData name="Isla Foffa" userId="237bb2e1-a752-4b88-b59e-e8cd0f246259" providerId="ADAL" clId="{7478FFC6-A995-4572-A14B-22566D8FE3B6}" dt="2023-11-21T16:47:19.802" v="146" actId="1582"/>
          <ac:spMkLst>
            <pc:docMk/>
            <pc:sldMk cId="0" sldId="257"/>
            <ac:spMk id="10" creationId="{7E9AAB63-3E52-49B9-3011-2F4B0188802A}"/>
          </ac:spMkLst>
        </pc:spChg>
        <pc:spChg chg="add mod">
          <ac:chgData name="Isla Foffa" userId="237bb2e1-a752-4b88-b59e-e8cd0f246259" providerId="ADAL" clId="{7478FFC6-A995-4572-A14B-22566D8FE3B6}" dt="2023-11-21T16:50:54.923" v="293" actId="1076"/>
          <ac:spMkLst>
            <pc:docMk/>
            <pc:sldMk cId="0" sldId="257"/>
            <ac:spMk id="11" creationId="{2BCF6923-7E8B-D7FE-1738-A18E5D152CB6}"/>
          </ac:spMkLst>
        </pc:spChg>
        <pc:spChg chg="add mod">
          <ac:chgData name="Isla Foffa" userId="237bb2e1-a752-4b88-b59e-e8cd0f246259" providerId="ADAL" clId="{7478FFC6-A995-4572-A14B-22566D8FE3B6}" dt="2023-11-21T16:51:15.390" v="300" actId="20577"/>
          <ac:spMkLst>
            <pc:docMk/>
            <pc:sldMk cId="0" sldId="257"/>
            <ac:spMk id="12" creationId="{21C61F08-106E-4605-B5B6-1BBFCC75C25B}"/>
          </ac:spMkLst>
        </pc:spChg>
        <pc:spChg chg="mod">
          <ac:chgData name="Isla Foffa" userId="237bb2e1-a752-4b88-b59e-e8cd0f246259" providerId="ADAL" clId="{7478FFC6-A995-4572-A14B-22566D8FE3B6}" dt="2023-11-21T16:41:31.822" v="63" actId="207"/>
          <ac:spMkLst>
            <pc:docMk/>
            <pc:sldMk cId="0" sldId="257"/>
            <ac:spMk id="27" creationId="{00000000-0000-0000-0000-000000000000}"/>
          </ac:spMkLst>
        </pc:spChg>
        <pc:spChg chg="mod">
          <ac:chgData name="Isla Foffa" userId="237bb2e1-a752-4b88-b59e-e8cd0f246259" providerId="ADAL" clId="{7478FFC6-A995-4572-A14B-22566D8FE3B6}" dt="2023-11-21T16:41:31.822" v="63" actId="207"/>
          <ac:spMkLst>
            <pc:docMk/>
            <pc:sldMk cId="0" sldId="257"/>
            <ac:spMk id="28" creationId="{00000000-0000-0000-0000-000000000000}"/>
          </ac:spMkLst>
        </pc:spChg>
        <pc:spChg chg="mod">
          <ac:chgData name="Isla Foffa" userId="237bb2e1-a752-4b88-b59e-e8cd0f246259" providerId="ADAL" clId="{7478FFC6-A995-4572-A14B-22566D8FE3B6}" dt="2023-11-21T16:51:28.666" v="301" actId="1076"/>
          <ac:spMkLst>
            <pc:docMk/>
            <pc:sldMk cId="0" sldId="257"/>
            <ac:spMk id="32" creationId="{00000000-0000-0000-0000-000000000000}"/>
          </ac:spMkLst>
        </pc:spChg>
        <pc:spChg chg="del mod">
          <ac:chgData name="Isla Foffa" userId="237bb2e1-a752-4b88-b59e-e8cd0f246259" providerId="ADAL" clId="{7478FFC6-A995-4572-A14B-22566D8FE3B6}" dt="2023-11-21T16:46:11.768" v="136" actId="478"/>
          <ac:spMkLst>
            <pc:docMk/>
            <pc:sldMk cId="0" sldId="257"/>
            <ac:spMk id="33" creationId="{00000000-0000-0000-0000-000000000000}"/>
          </ac:spMkLst>
        </pc:spChg>
        <pc:spChg chg="mod">
          <ac:chgData name="Isla Foffa" userId="237bb2e1-a752-4b88-b59e-e8cd0f246259" providerId="ADAL" clId="{7478FFC6-A995-4572-A14B-22566D8FE3B6}" dt="2023-11-21T16:50:51.434" v="292" actId="948"/>
          <ac:spMkLst>
            <pc:docMk/>
            <pc:sldMk cId="0" sldId="257"/>
            <ac:spMk id="35" creationId="{00000000-0000-0000-0000-000000000000}"/>
          </ac:spMkLst>
        </pc:spChg>
        <pc:spChg chg="del">
          <ac:chgData name="Isla Foffa" userId="237bb2e1-a752-4b88-b59e-e8cd0f246259" providerId="ADAL" clId="{7478FFC6-A995-4572-A14B-22566D8FE3B6}" dt="2023-11-21T16:50:36.158" v="287" actId="478"/>
          <ac:spMkLst>
            <pc:docMk/>
            <pc:sldMk cId="0" sldId="257"/>
            <ac:spMk id="36" creationId="{00000000-0000-0000-0000-000000000000}"/>
          </ac:spMkLst>
        </pc:spChg>
        <pc:grpChg chg="del mod">
          <ac:chgData name="Isla Foffa" userId="237bb2e1-a752-4b88-b59e-e8cd0f246259" providerId="ADAL" clId="{7478FFC6-A995-4572-A14B-22566D8FE3B6}" dt="2023-11-21T16:41:34.596" v="64" actId="478"/>
          <ac:grpSpMkLst>
            <pc:docMk/>
            <pc:sldMk cId="0" sldId="257"/>
            <ac:grpSpMk id="26" creationId="{00000000-0000-0000-0000-000000000000}"/>
          </ac:grpSpMkLst>
        </pc:grpChg>
        <pc:picChg chg="add mod modCrop">
          <ac:chgData name="Isla Foffa" userId="237bb2e1-a752-4b88-b59e-e8cd0f246259" providerId="ADAL" clId="{7478FFC6-A995-4572-A14B-22566D8FE3B6}" dt="2023-11-21T16:42:25.670" v="79" actId="1036"/>
          <ac:picMkLst>
            <pc:docMk/>
            <pc:sldMk cId="0" sldId="257"/>
            <ac:picMk id="5" creationId="{80AFD97B-3825-0BB9-75DB-C2691026BD38}"/>
          </ac:picMkLst>
        </pc:picChg>
        <pc:picChg chg="add mod ord">
          <ac:chgData name="Isla Foffa" userId="237bb2e1-a752-4b88-b59e-e8cd0f246259" providerId="ADAL" clId="{7478FFC6-A995-4572-A14B-22566D8FE3B6}" dt="2023-11-21T16:46:07.445" v="134" actId="1076"/>
          <ac:picMkLst>
            <pc:docMk/>
            <pc:sldMk cId="0" sldId="257"/>
            <ac:picMk id="7" creationId="{74D5463D-C96D-F237-F31D-CDAAE9D47D70}"/>
          </ac:picMkLst>
        </pc:picChg>
        <pc:picChg chg="add mod ord modCrop">
          <ac:chgData name="Isla Foffa" userId="237bb2e1-a752-4b88-b59e-e8cd0f246259" providerId="ADAL" clId="{7478FFC6-A995-4572-A14B-22566D8FE3B6}" dt="2023-11-21T16:49:09.275" v="258" actId="1076"/>
          <ac:picMkLst>
            <pc:docMk/>
            <pc:sldMk cId="0" sldId="257"/>
            <ac:picMk id="9" creationId="{F5EC6D81-4798-870A-2B31-0DDFFD24318F}"/>
          </ac:picMkLst>
        </pc:picChg>
        <pc:picChg chg="mod ord">
          <ac:chgData name="Isla Foffa" userId="237bb2e1-a752-4b88-b59e-e8cd0f246259" providerId="ADAL" clId="{7478FFC6-A995-4572-A14B-22566D8FE3B6}" dt="2023-11-21T16:50:06.882" v="277" actId="1076"/>
          <ac:picMkLst>
            <pc:docMk/>
            <pc:sldMk cId="0" sldId="257"/>
            <ac:picMk id="64" creationId="{30CA7F4E-4CF1-47CD-C1B5-3195628DC302}"/>
          </ac:picMkLst>
        </pc:picChg>
      </pc:sldChg>
      <pc:sldChg chg="delSp modSp mod delAnim modAnim">
        <pc:chgData name="Isla Foffa" userId="237bb2e1-a752-4b88-b59e-e8cd0f246259" providerId="ADAL" clId="{7478FFC6-A995-4572-A14B-22566D8FE3B6}" dt="2023-11-27T20:38:48.885" v="3864" actId="20577"/>
        <pc:sldMkLst>
          <pc:docMk/>
          <pc:sldMk cId="0" sldId="258"/>
        </pc:sldMkLst>
        <pc:spChg chg="mod">
          <ac:chgData name="Isla Foffa" userId="237bb2e1-a752-4b88-b59e-e8cd0f246259" providerId="ADAL" clId="{7478FFC6-A995-4572-A14B-22566D8FE3B6}" dt="2023-11-27T20:38:48.885" v="3864" actId="20577"/>
          <ac:spMkLst>
            <pc:docMk/>
            <pc:sldMk cId="0" sldId="258"/>
            <ac:spMk id="4" creationId="{B8AA8134-E568-BC47-ED49-B684404FDB7F}"/>
          </ac:spMkLst>
        </pc:spChg>
        <pc:spChg chg="mod">
          <ac:chgData name="Isla Foffa" userId="237bb2e1-a752-4b88-b59e-e8cd0f246259" providerId="ADAL" clId="{7478FFC6-A995-4572-A14B-22566D8FE3B6}" dt="2023-11-27T20:10:25.090" v="1745" actId="6549"/>
          <ac:spMkLst>
            <pc:docMk/>
            <pc:sldMk cId="0" sldId="258"/>
            <ac:spMk id="5" creationId="{5A9261F7-FCBE-40C2-FAC7-0983D2834D45}"/>
          </ac:spMkLst>
        </pc:spChg>
        <pc:spChg chg="del mod">
          <ac:chgData name="Isla Foffa" userId="237bb2e1-a752-4b88-b59e-e8cd0f246259" providerId="ADAL" clId="{7478FFC6-A995-4572-A14B-22566D8FE3B6}" dt="2023-11-27T20:10:27.707" v="1746" actId="478"/>
          <ac:spMkLst>
            <pc:docMk/>
            <pc:sldMk cId="0" sldId="258"/>
            <ac:spMk id="6" creationId="{9EAF950C-7487-37B4-CD87-34B03E2B75AB}"/>
          </ac:spMkLst>
        </pc:spChg>
        <pc:spChg chg="del">
          <ac:chgData name="Isla Foffa" userId="237bb2e1-a752-4b88-b59e-e8cd0f246259" providerId="ADAL" clId="{7478FFC6-A995-4572-A14B-22566D8FE3B6}" dt="2023-11-27T20:08:13.692" v="1555" actId="478"/>
          <ac:spMkLst>
            <pc:docMk/>
            <pc:sldMk cId="0" sldId="258"/>
            <ac:spMk id="7" creationId="{40F1898E-1FC6-24EF-853C-A35A7C125335}"/>
          </ac:spMkLst>
        </pc:spChg>
        <pc:picChg chg="del mod">
          <ac:chgData name="Isla Foffa" userId="237bb2e1-a752-4b88-b59e-e8cd0f246259" providerId="ADAL" clId="{7478FFC6-A995-4572-A14B-22566D8FE3B6}" dt="2023-11-27T20:10:28.319" v="1747" actId="478"/>
          <ac:picMkLst>
            <pc:docMk/>
            <pc:sldMk cId="0" sldId="258"/>
            <ac:picMk id="10" creationId="{976ADAE4-716E-A646-F197-073F70E3F340}"/>
          </ac:picMkLst>
        </pc:picChg>
      </pc:sldChg>
      <pc:sldChg chg="addSp delSp modSp mod delAnim modAnim">
        <pc:chgData name="Isla Foffa" userId="237bb2e1-a752-4b88-b59e-e8cd0f246259" providerId="ADAL" clId="{7478FFC6-A995-4572-A14B-22566D8FE3B6}" dt="2023-11-27T20:37:28.339" v="3848"/>
        <pc:sldMkLst>
          <pc:docMk/>
          <pc:sldMk cId="0" sldId="259"/>
        </pc:sldMkLst>
        <pc:spChg chg="add mod">
          <ac:chgData name="Isla Foffa" userId="237bb2e1-a752-4b88-b59e-e8cd0f246259" providerId="ADAL" clId="{7478FFC6-A995-4572-A14B-22566D8FE3B6}" dt="2023-11-27T20:35:51.979" v="3828" actId="1036"/>
          <ac:spMkLst>
            <pc:docMk/>
            <pc:sldMk cId="0" sldId="259"/>
            <ac:spMk id="2" creationId="{FA2631B1-4A6D-6F32-0154-35CD5C763784}"/>
          </ac:spMkLst>
        </pc:spChg>
        <pc:spChg chg="del">
          <ac:chgData name="Isla Foffa" userId="237bb2e1-a752-4b88-b59e-e8cd0f246259" providerId="ADAL" clId="{7478FFC6-A995-4572-A14B-22566D8FE3B6}" dt="2023-11-27T20:10:49.787" v="1749" actId="478"/>
          <ac:spMkLst>
            <pc:docMk/>
            <pc:sldMk cId="0" sldId="259"/>
            <ac:spMk id="3" creationId="{248F7BD3-563C-2234-079D-7A86EEDA8C72}"/>
          </ac:spMkLst>
        </pc:spChg>
        <pc:spChg chg="add del mod">
          <ac:chgData name="Isla Foffa" userId="237bb2e1-a752-4b88-b59e-e8cd0f246259" providerId="ADAL" clId="{7478FFC6-A995-4572-A14B-22566D8FE3B6}" dt="2023-11-27T20:34:53.188" v="3783" actId="21"/>
          <ac:spMkLst>
            <pc:docMk/>
            <pc:sldMk cId="0" sldId="259"/>
            <ac:spMk id="5" creationId="{453F7172-36B1-D237-71C8-3DFA97A318F6}"/>
          </ac:spMkLst>
        </pc:spChg>
        <pc:spChg chg="del">
          <ac:chgData name="Isla Foffa" userId="237bb2e1-a752-4b88-b59e-e8cd0f246259" providerId="ADAL" clId="{7478FFC6-A995-4572-A14B-22566D8FE3B6}" dt="2023-11-27T20:10:56.604" v="1751" actId="478"/>
          <ac:spMkLst>
            <pc:docMk/>
            <pc:sldMk cId="0" sldId="259"/>
            <ac:spMk id="6" creationId="{2DE36F03-DA2F-5A01-AE7E-37F65DAA3B25}"/>
          </ac:spMkLst>
        </pc:spChg>
        <pc:spChg chg="mod">
          <ac:chgData name="Isla Foffa" userId="237bb2e1-a752-4b88-b59e-e8cd0f246259" providerId="ADAL" clId="{7478FFC6-A995-4572-A14B-22566D8FE3B6}" dt="2023-11-27T20:35:51.979" v="3828" actId="1036"/>
          <ac:spMkLst>
            <pc:docMk/>
            <pc:sldMk cId="0" sldId="259"/>
            <ac:spMk id="7" creationId="{4395EFD7-2B81-8E6D-C596-2C80708997A6}"/>
          </ac:spMkLst>
        </pc:spChg>
        <pc:spChg chg="add del mod">
          <ac:chgData name="Isla Foffa" userId="237bb2e1-a752-4b88-b59e-e8cd0f246259" providerId="ADAL" clId="{7478FFC6-A995-4572-A14B-22566D8FE3B6}" dt="2023-11-27T20:34:53.188" v="3783" actId="21"/>
          <ac:spMkLst>
            <pc:docMk/>
            <pc:sldMk cId="0" sldId="259"/>
            <ac:spMk id="10" creationId="{887FB1E1-F0D5-F55F-9A7A-1D7B1723B456}"/>
          </ac:spMkLst>
        </pc:spChg>
        <pc:picChg chg="mod">
          <ac:chgData name="Isla Foffa" userId="237bb2e1-a752-4b88-b59e-e8cd0f246259" providerId="ADAL" clId="{7478FFC6-A995-4572-A14B-22566D8FE3B6}" dt="2023-11-27T20:35:51.979" v="3828" actId="1036"/>
          <ac:picMkLst>
            <pc:docMk/>
            <pc:sldMk cId="0" sldId="259"/>
            <ac:picMk id="8" creationId="{F39B6402-C28C-2D68-BD64-958F9D836600}"/>
          </ac:picMkLst>
        </pc:picChg>
        <pc:picChg chg="add del mod">
          <ac:chgData name="Isla Foffa" userId="237bb2e1-a752-4b88-b59e-e8cd0f246259" providerId="ADAL" clId="{7478FFC6-A995-4572-A14B-22566D8FE3B6}" dt="2023-11-27T20:34:53.188" v="3783" actId="21"/>
          <ac:picMkLst>
            <pc:docMk/>
            <pc:sldMk cId="0" sldId="259"/>
            <ac:picMk id="9" creationId="{8BB26072-7CA3-8398-C230-677AF3CB3446}"/>
          </ac:picMkLst>
        </pc:picChg>
      </pc:sldChg>
      <pc:sldChg chg="addSp delSp modSp mod delAnim modAnim">
        <pc:chgData name="Isla Foffa" userId="237bb2e1-a752-4b88-b59e-e8cd0f246259" providerId="ADAL" clId="{7478FFC6-A995-4572-A14B-22566D8FE3B6}" dt="2023-11-27T20:39:36.401" v="3868" actId="20577"/>
        <pc:sldMkLst>
          <pc:docMk/>
          <pc:sldMk cId="0" sldId="260"/>
        </pc:sldMkLst>
        <pc:spChg chg="mod">
          <ac:chgData name="Isla Foffa" userId="237bb2e1-a752-4b88-b59e-e8cd0f246259" providerId="ADAL" clId="{7478FFC6-A995-4572-A14B-22566D8FE3B6}" dt="2023-11-27T20:35:41.282" v="3814" actId="1035"/>
          <ac:spMkLst>
            <pc:docMk/>
            <pc:sldMk cId="0" sldId="260"/>
            <ac:spMk id="3" creationId="{66B068FC-E714-5834-70D7-7BD47A569F9B}"/>
          </ac:spMkLst>
        </pc:spChg>
        <pc:spChg chg="del">
          <ac:chgData name="Isla Foffa" userId="237bb2e1-a752-4b88-b59e-e8cd0f246259" providerId="ADAL" clId="{7478FFC6-A995-4572-A14B-22566D8FE3B6}" dt="2023-11-27T20:26:13.485" v="2816" actId="478"/>
          <ac:spMkLst>
            <pc:docMk/>
            <pc:sldMk cId="0" sldId="260"/>
            <ac:spMk id="5" creationId="{E68B2D3E-0974-D799-0351-F8E5EE3C5282}"/>
          </ac:spMkLst>
        </pc:spChg>
        <pc:spChg chg="del">
          <ac:chgData name="Isla Foffa" userId="237bb2e1-a752-4b88-b59e-e8cd0f246259" providerId="ADAL" clId="{7478FFC6-A995-4572-A14B-22566D8FE3B6}" dt="2023-11-27T20:26:11.331" v="2815" actId="478"/>
          <ac:spMkLst>
            <pc:docMk/>
            <pc:sldMk cId="0" sldId="260"/>
            <ac:spMk id="6" creationId="{ED202A21-E90E-D996-301D-D667FF96A96B}"/>
          </ac:spMkLst>
        </pc:spChg>
        <pc:spChg chg="add mod">
          <ac:chgData name="Isla Foffa" userId="237bb2e1-a752-4b88-b59e-e8cd0f246259" providerId="ADAL" clId="{7478FFC6-A995-4572-A14B-22566D8FE3B6}" dt="2023-11-27T20:35:43.729" v="3815" actId="14100"/>
          <ac:spMkLst>
            <pc:docMk/>
            <pc:sldMk cId="0" sldId="260"/>
            <ac:spMk id="7" creationId="{D77E8613-FCCF-7A05-BD0E-97C809E72947}"/>
          </ac:spMkLst>
        </pc:spChg>
        <pc:spChg chg="add mod">
          <ac:chgData name="Isla Foffa" userId="237bb2e1-a752-4b88-b59e-e8cd0f246259" providerId="ADAL" clId="{7478FFC6-A995-4572-A14B-22566D8FE3B6}" dt="2023-11-27T20:35:37.961" v="3809" actId="1036"/>
          <ac:spMkLst>
            <pc:docMk/>
            <pc:sldMk cId="0" sldId="260"/>
            <ac:spMk id="8" creationId="{00959E3F-59F9-85E9-9904-9658F33C5205}"/>
          </ac:spMkLst>
        </pc:spChg>
        <pc:spChg chg="add mod">
          <ac:chgData name="Isla Foffa" userId="237bb2e1-a752-4b88-b59e-e8cd0f246259" providerId="ADAL" clId="{7478FFC6-A995-4572-A14B-22566D8FE3B6}" dt="2023-11-27T20:39:36.401" v="3868" actId="20577"/>
          <ac:spMkLst>
            <pc:docMk/>
            <pc:sldMk cId="0" sldId="260"/>
            <ac:spMk id="10" creationId="{2827FBE1-2BED-1C8E-41C6-25DA44DF4B3E}"/>
          </ac:spMkLst>
        </pc:spChg>
        <pc:picChg chg="mod">
          <ac:chgData name="Isla Foffa" userId="237bb2e1-a752-4b88-b59e-e8cd0f246259" providerId="ADAL" clId="{7478FFC6-A995-4572-A14B-22566D8FE3B6}" dt="2023-11-27T20:35:41.282" v="3814" actId="1035"/>
          <ac:picMkLst>
            <pc:docMk/>
            <pc:sldMk cId="0" sldId="260"/>
            <ac:picMk id="4" creationId="{69AB22A1-5D08-CABF-0331-DD25534B3567}"/>
          </ac:picMkLst>
        </pc:picChg>
        <pc:picChg chg="add mod">
          <ac:chgData name="Isla Foffa" userId="237bb2e1-a752-4b88-b59e-e8cd0f246259" providerId="ADAL" clId="{7478FFC6-A995-4572-A14B-22566D8FE3B6}" dt="2023-11-27T20:35:37.961" v="3809" actId="1036"/>
          <ac:picMkLst>
            <pc:docMk/>
            <pc:sldMk cId="0" sldId="260"/>
            <ac:picMk id="9" creationId="{E08D3BAD-7A9A-6AF3-9069-85C8259BD191}"/>
          </ac:picMkLst>
        </pc:picChg>
      </pc:sldChg>
      <pc:sldChg chg="modSp mod modAnim">
        <pc:chgData name="Isla Foffa" userId="237bb2e1-a752-4b88-b59e-e8cd0f246259" providerId="ADAL" clId="{7478FFC6-A995-4572-A14B-22566D8FE3B6}" dt="2023-11-28T13:42:17.074" v="3981" actId="113"/>
        <pc:sldMkLst>
          <pc:docMk/>
          <pc:sldMk cId="0" sldId="261"/>
        </pc:sldMkLst>
        <pc:spChg chg="mod">
          <ac:chgData name="Isla Foffa" userId="237bb2e1-a752-4b88-b59e-e8cd0f246259" providerId="ADAL" clId="{7478FFC6-A995-4572-A14B-22566D8FE3B6}" dt="2023-11-28T13:42:17.074" v="3981" actId="113"/>
          <ac:spMkLst>
            <pc:docMk/>
            <pc:sldMk cId="0" sldId="261"/>
            <ac:spMk id="4" creationId="{9FC4CD32-D133-7D01-8591-CFE77DF0053C}"/>
          </ac:spMkLst>
        </pc:spChg>
        <pc:spChg chg="mod">
          <ac:chgData name="Isla Foffa" userId="237bb2e1-a752-4b88-b59e-e8cd0f246259" providerId="ADAL" clId="{7478FFC6-A995-4572-A14B-22566D8FE3B6}" dt="2023-11-21T18:38:22.626" v="803" actId="20577"/>
          <ac:spMkLst>
            <pc:docMk/>
            <pc:sldMk cId="0" sldId="261"/>
            <ac:spMk id="30" creationId="{0F0BB14D-F682-CFF4-056F-4F38F170055A}"/>
          </ac:spMkLst>
        </pc:spChg>
        <pc:picChg chg="mod">
          <ac:chgData name="Isla Foffa" userId="237bb2e1-a752-4b88-b59e-e8cd0f246259" providerId="ADAL" clId="{7478FFC6-A995-4572-A14B-22566D8FE3B6}" dt="2023-11-21T18:38:27.544" v="804" actId="1076"/>
          <ac:picMkLst>
            <pc:docMk/>
            <pc:sldMk cId="0" sldId="261"/>
            <ac:picMk id="34" creationId="{0A10E188-0C0A-5EF7-4FE8-32A270562771}"/>
          </ac:picMkLst>
        </pc:picChg>
      </pc:sldChg>
      <pc:sldChg chg="addSp delSp modSp mod">
        <pc:chgData name="Isla Foffa" userId="237bb2e1-a752-4b88-b59e-e8cd0f246259" providerId="ADAL" clId="{7478FFC6-A995-4572-A14B-22566D8FE3B6}" dt="2023-11-28T13:33:20.799" v="3913" actId="1076"/>
        <pc:sldMkLst>
          <pc:docMk/>
          <pc:sldMk cId="0" sldId="262"/>
        </pc:sldMkLst>
        <pc:spChg chg="del">
          <ac:chgData name="Isla Foffa" userId="237bb2e1-a752-4b88-b59e-e8cd0f246259" providerId="ADAL" clId="{7478FFC6-A995-4572-A14B-22566D8FE3B6}" dt="2023-11-21T18:32:19.832" v="677" actId="478"/>
          <ac:spMkLst>
            <pc:docMk/>
            <pc:sldMk cId="0" sldId="262"/>
            <ac:spMk id="7" creationId="{23656F94-43F7-9571-7748-693160A83C5B}"/>
          </ac:spMkLst>
        </pc:spChg>
        <pc:spChg chg="add del mod">
          <ac:chgData name="Isla Foffa" userId="237bb2e1-a752-4b88-b59e-e8cd0f246259" providerId="ADAL" clId="{7478FFC6-A995-4572-A14B-22566D8FE3B6}" dt="2023-11-28T13:33:13.688" v="3910" actId="478"/>
          <ac:spMkLst>
            <pc:docMk/>
            <pc:sldMk cId="0" sldId="262"/>
            <ac:spMk id="7" creationId="{87A33E3D-7DB2-D9B2-624F-9B9E5F13D711}"/>
          </ac:spMkLst>
        </pc:spChg>
        <pc:spChg chg="mod">
          <ac:chgData name="Isla Foffa" userId="237bb2e1-a752-4b88-b59e-e8cd0f246259" providerId="ADAL" clId="{7478FFC6-A995-4572-A14B-22566D8FE3B6}" dt="2023-11-21T18:32:40.040" v="704" actId="14100"/>
          <ac:spMkLst>
            <pc:docMk/>
            <pc:sldMk cId="0" sldId="262"/>
            <ac:spMk id="8" creationId="{00000000-0000-0000-0000-000000000000}"/>
          </ac:spMkLst>
        </pc:spChg>
        <pc:spChg chg="mod">
          <ac:chgData name="Isla Foffa" userId="237bb2e1-a752-4b88-b59e-e8cd0f246259" providerId="ADAL" clId="{7478FFC6-A995-4572-A14B-22566D8FE3B6}" dt="2023-11-21T18:36:24.999" v="744" actId="20577"/>
          <ac:spMkLst>
            <pc:docMk/>
            <pc:sldMk cId="0" sldId="262"/>
            <ac:spMk id="55" creationId="{4BC94A6A-208B-FCEE-9583-A08BC44BB658}"/>
          </ac:spMkLst>
        </pc:spChg>
        <pc:spChg chg="mod">
          <ac:chgData name="Isla Foffa" userId="237bb2e1-a752-4b88-b59e-e8cd0f246259" providerId="ADAL" clId="{7478FFC6-A995-4572-A14B-22566D8FE3B6}" dt="2023-11-21T18:35:38.034" v="739" actId="2711"/>
          <ac:spMkLst>
            <pc:docMk/>
            <pc:sldMk cId="0" sldId="262"/>
            <ac:spMk id="57" creationId="{AAC51DA4-D40E-B29F-D505-80BE9D0BF281}"/>
          </ac:spMkLst>
        </pc:spChg>
        <pc:spChg chg="mod">
          <ac:chgData name="Isla Foffa" userId="237bb2e1-a752-4b88-b59e-e8cd0f246259" providerId="ADAL" clId="{7478FFC6-A995-4572-A14B-22566D8FE3B6}" dt="2023-11-21T18:35:42.552" v="740" actId="2711"/>
          <ac:spMkLst>
            <pc:docMk/>
            <pc:sldMk cId="0" sldId="262"/>
            <ac:spMk id="59" creationId="{8CF320F5-FDB1-80BD-7F76-256FD6232D51}"/>
          </ac:spMkLst>
        </pc:spChg>
        <pc:picChg chg="del">
          <ac:chgData name="Isla Foffa" userId="237bb2e1-a752-4b88-b59e-e8cd0f246259" providerId="ADAL" clId="{7478FFC6-A995-4572-A14B-22566D8FE3B6}" dt="2023-11-21T18:32:44.908" v="705" actId="478"/>
          <ac:picMkLst>
            <pc:docMk/>
            <pc:sldMk cId="0" sldId="262"/>
            <ac:picMk id="2" creationId="{16C66B44-EA4C-4F42-A248-CED48A90BFC1}"/>
          </ac:picMkLst>
        </pc:picChg>
        <pc:picChg chg="add mod modCrop">
          <ac:chgData name="Isla Foffa" userId="237bb2e1-a752-4b88-b59e-e8cd0f246259" providerId="ADAL" clId="{7478FFC6-A995-4572-A14B-22566D8FE3B6}" dt="2023-11-27T20:12:32.229" v="1783" actId="1076"/>
          <ac:picMkLst>
            <pc:docMk/>
            <pc:sldMk cId="0" sldId="262"/>
            <ac:picMk id="4" creationId="{28434E05-0F92-1512-B857-04F25CFC42AA}"/>
          </ac:picMkLst>
        </pc:picChg>
        <pc:picChg chg="add mod">
          <ac:chgData name="Isla Foffa" userId="237bb2e1-a752-4b88-b59e-e8cd0f246259" providerId="ADAL" clId="{7478FFC6-A995-4572-A14B-22566D8FE3B6}" dt="2023-11-28T13:33:20.799" v="3913" actId="1076"/>
          <ac:picMkLst>
            <pc:docMk/>
            <pc:sldMk cId="0" sldId="262"/>
            <ac:picMk id="9" creationId="{1BB46FA2-80EC-9816-92C0-67943BCAE00C}"/>
          </ac:picMkLst>
        </pc:picChg>
      </pc:sldChg>
      <pc:sldChg chg="del">
        <pc:chgData name="Isla Foffa" userId="237bb2e1-a752-4b88-b59e-e8cd0f246259" providerId="ADAL" clId="{7478FFC6-A995-4572-A14B-22566D8FE3B6}" dt="2023-11-21T18:32:06.564" v="675" actId="47"/>
        <pc:sldMkLst>
          <pc:docMk/>
          <pc:sldMk cId="69006592" sldId="263"/>
        </pc:sldMkLst>
      </pc:sldChg>
    </pc:docChg>
  </pc:docChgLst>
  <pc:docChgLst>
    <pc:chgData name="Erica Morgan" userId="39ed17eb-1fe1-4e30-9f9d-69b034d5bc77" providerId="ADAL" clId="{FA5C34C4-1515-4D2C-A8CD-35AEBBEE4A3B}"/>
    <pc:docChg chg="modSld">
      <pc:chgData name="Erica Morgan" userId="39ed17eb-1fe1-4e30-9f9d-69b034d5bc77" providerId="ADAL" clId="{FA5C34C4-1515-4D2C-A8CD-35AEBBEE4A3B}" dt="2023-11-28T11:06:02.114" v="30" actId="113"/>
      <pc:docMkLst>
        <pc:docMk/>
      </pc:docMkLst>
      <pc:sldChg chg="modSp mod">
        <pc:chgData name="Erica Morgan" userId="39ed17eb-1fe1-4e30-9f9d-69b034d5bc77" providerId="ADAL" clId="{FA5C34C4-1515-4D2C-A8CD-35AEBBEE4A3B}" dt="2023-11-28T11:01:50.713" v="1" actId="1076"/>
        <pc:sldMkLst>
          <pc:docMk/>
          <pc:sldMk cId="0" sldId="257"/>
        </pc:sldMkLst>
        <pc:spChg chg="mod">
          <ac:chgData name="Erica Morgan" userId="39ed17eb-1fe1-4e30-9f9d-69b034d5bc77" providerId="ADAL" clId="{FA5C34C4-1515-4D2C-A8CD-35AEBBEE4A3B}" dt="2023-11-28T11:01:47.788" v="0" actId="14100"/>
          <ac:spMkLst>
            <pc:docMk/>
            <pc:sldMk cId="0" sldId="257"/>
            <ac:spMk id="2" creationId="{40D1A517-6FD6-4505-92FE-20BA4FDD87E9}"/>
          </ac:spMkLst>
        </pc:spChg>
        <pc:spChg chg="mod">
          <ac:chgData name="Erica Morgan" userId="39ed17eb-1fe1-4e30-9f9d-69b034d5bc77" providerId="ADAL" clId="{FA5C34C4-1515-4D2C-A8CD-35AEBBEE4A3B}" dt="2023-11-28T11:01:50.713" v="1" actId="1076"/>
          <ac:spMkLst>
            <pc:docMk/>
            <pc:sldMk cId="0" sldId="257"/>
            <ac:spMk id="34" creationId="{00000000-0000-0000-0000-000000000000}"/>
          </ac:spMkLst>
        </pc:spChg>
      </pc:sldChg>
      <pc:sldChg chg="modSp">
        <pc:chgData name="Erica Morgan" userId="39ed17eb-1fe1-4e30-9f9d-69b034d5bc77" providerId="ADAL" clId="{FA5C34C4-1515-4D2C-A8CD-35AEBBEE4A3B}" dt="2023-11-28T11:06:02.114" v="30" actId="113"/>
        <pc:sldMkLst>
          <pc:docMk/>
          <pc:sldMk cId="0" sldId="261"/>
        </pc:sldMkLst>
        <pc:spChg chg="mod">
          <ac:chgData name="Erica Morgan" userId="39ed17eb-1fe1-4e30-9f9d-69b034d5bc77" providerId="ADAL" clId="{FA5C34C4-1515-4D2C-A8CD-35AEBBEE4A3B}" dt="2023-11-28T11:06:02.114" v="30" actId="113"/>
          <ac:spMkLst>
            <pc:docMk/>
            <pc:sldMk cId="0" sldId="261"/>
            <ac:spMk id="4" creationId="{9FC4CD32-D133-7D01-8591-CFE77DF005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54068-8357-0E48-AACD-4BA6E40A7C9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7CBB8-ADE2-6C44-A825-86EAAF74A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7CBB8-ADE2-6C44-A825-86EAAF74A7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8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7CBB8-ADE2-6C44-A825-86EAAF74A7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umcareers.com/flying-high-with-careers-in-aviatio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umcareers.com/flying-high-with-careers-in-aviati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futurumcareers.com/careers-in-aviation-activity-sheet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72425"/>
            <a:ext cx="6802509" cy="2314575"/>
            <a:chOff x="0" y="0"/>
            <a:chExt cx="182242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2422" cy="609600"/>
            </a:xfrm>
            <a:custGeom>
              <a:avLst/>
              <a:gdLst/>
              <a:ahLst/>
              <a:cxnLst/>
              <a:rect l="l" t="t" r="r" b="b"/>
              <a:pathLst>
                <a:path w="1822422" h="609600">
                  <a:moveTo>
                    <a:pt x="203200" y="0"/>
                  </a:moveTo>
                  <a:lnTo>
                    <a:pt x="1822422" y="0"/>
                  </a:lnTo>
                  <a:lnTo>
                    <a:pt x="161922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ECE4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5468" y="670458"/>
            <a:ext cx="16930314" cy="8921668"/>
            <a:chOff x="0" y="0"/>
            <a:chExt cx="4459013" cy="23497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59013" cy="2349740"/>
            </a:xfrm>
            <a:custGeom>
              <a:avLst/>
              <a:gdLst/>
              <a:ahLst/>
              <a:cxnLst/>
              <a:rect l="l" t="t" r="r" b="b"/>
              <a:pathLst>
                <a:path w="4459013" h="2349740">
                  <a:moveTo>
                    <a:pt x="0" y="0"/>
                  </a:moveTo>
                  <a:lnTo>
                    <a:pt x="4459013" y="0"/>
                  </a:lnTo>
                  <a:lnTo>
                    <a:pt x="4459013" y="2349740"/>
                  </a:lnTo>
                  <a:lnTo>
                    <a:pt x="0" y="2349740"/>
                  </a:lnTo>
                  <a:close/>
                </a:path>
              </a:pathLst>
            </a:custGeom>
            <a:solidFill>
              <a:srgbClr val="5A3573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02375" y="0"/>
            <a:ext cx="13885625" cy="7637394"/>
            <a:chOff x="0" y="0"/>
            <a:chExt cx="3657119" cy="20114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57119" cy="2011495"/>
            </a:xfrm>
            <a:custGeom>
              <a:avLst/>
              <a:gdLst/>
              <a:ahLst/>
              <a:cxnLst/>
              <a:rect l="l" t="t" r="r" b="b"/>
              <a:pathLst>
                <a:path w="3657119" h="2011495">
                  <a:moveTo>
                    <a:pt x="203200" y="0"/>
                  </a:moveTo>
                  <a:lnTo>
                    <a:pt x="3657119" y="0"/>
                  </a:lnTo>
                  <a:lnTo>
                    <a:pt x="3453919" y="2011495"/>
                  </a:lnTo>
                  <a:lnTo>
                    <a:pt x="0" y="20114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9CF3B"/>
            </a:solidFill>
          </p:spPr>
          <p:txBody>
            <a:bodyPr/>
            <a:lstStyle/>
            <a:p>
              <a:endParaRPr lang="en-US" dirty="0">
                <a:solidFill>
                  <a:srgbClr val="B9CF3B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01900" y="0"/>
            <a:ext cx="3086100" cy="7637394"/>
            <a:chOff x="0" y="0"/>
            <a:chExt cx="812800" cy="20114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2011495"/>
            </a:xfrm>
            <a:custGeom>
              <a:avLst/>
              <a:gdLst/>
              <a:ahLst/>
              <a:cxnLst/>
              <a:rect l="l" t="t" r="r" b="b"/>
              <a:pathLst>
                <a:path w="812800" h="2011495">
                  <a:moveTo>
                    <a:pt x="0" y="0"/>
                  </a:moveTo>
                  <a:lnTo>
                    <a:pt x="812800" y="0"/>
                  </a:lnTo>
                  <a:lnTo>
                    <a:pt x="812800" y="2011495"/>
                  </a:lnTo>
                  <a:lnTo>
                    <a:pt x="0" y="2011495"/>
                  </a:lnTo>
                  <a:close/>
                </a:path>
              </a:pathLst>
            </a:custGeom>
            <a:solidFill>
              <a:srgbClr val="B9CF3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201170" y="1143280"/>
            <a:ext cx="3407082" cy="6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9"/>
              </a:lnSpc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INSPIRING THE </a:t>
            </a: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Montserrat Extra-Bold Bold"/>
              </a:rPr>
              <a:t>NEXT GENERATION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50376" y="8859853"/>
            <a:ext cx="3849618" cy="25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9"/>
              </a:lnSpc>
            </a:pPr>
            <a:r>
              <a:rPr lang="en-US" sz="2599" dirty="0">
                <a:solidFill>
                  <a:srgbClr val="FFFFFF"/>
                </a:solidFill>
                <a:latin typeface="Montserrat Extra-Bold"/>
              </a:rPr>
              <a:t>futurumcareers.com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45F9D3-AE14-804C-BB1C-B14290FE7762}"/>
              </a:ext>
            </a:extLst>
          </p:cNvPr>
          <p:cNvSpPr txBox="1"/>
          <p:nvPr/>
        </p:nvSpPr>
        <p:spPr>
          <a:xfrm>
            <a:off x="7616084" y="3715061"/>
            <a:ext cx="93683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Montserrat Black" pitchFamily="2" charset="77"/>
              </a:rPr>
              <a:t>Careers in aviation</a:t>
            </a:r>
          </a:p>
          <a:p>
            <a:r>
              <a:rPr lang="en-GB" sz="4800" dirty="0">
                <a:solidFill>
                  <a:schemeClr val="bg1"/>
                </a:solidFill>
                <a:latin typeface="Montserrat" pitchFamily="2" charset="77"/>
              </a:rPr>
              <a:t>Professor Anna Smallwood and Dr Thomas Budd</a:t>
            </a:r>
            <a:endParaRPr lang="en-US" sz="48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0CE55F-DA7D-87CC-04A1-A15FA3B327E5}"/>
              </a:ext>
            </a:extLst>
          </p:cNvPr>
          <p:cNvSpPr txBox="1"/>
          <p:nvPr/>
        </p:nvSpPr>
        <p:spPr>
          <a:xfrm>
            <a:off x="8101145" y="1942145"/>
            <a:ext cx="239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5A3573"/>
                </a:solidFill>
                <a:latin typeface="Montserrat" pitchFamily="2" charset="77"/>
              </a:rPr>
              <a:t>FUTURUM</a:t>
            </a:r>
          </a:p>
          <a:p>
            <a:r>
              <a:rPr lang="en-GB" sz="3200" b="1" i="1" dirty="0">
                <a:solidFill>
                  <a:srgbClr val="5A3573"/>
                </a:solidFill>
                <a:latin typeface="Montserrat Black" pitchFamily="2" charset="77"/>
              </a:rPr>
              <a:t>PODCAST</a:t>
            </a:r>
            <a:endParaRPr lang="en-US" sz="3200" b="1" i="1" dirty="0">
              <a:solidFill>
                <a:srgbClr val="5A3573"/>
              </a:solidFill>
              <a:latin typeface="Montserrat Black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C4E707-6232-5085-579A-C41D0A18B673}"/>
              </a:ext>
            </a:extLst>
          </p:cNvPr>
          <p:cNvSpPr/>
          <p:nvPr/>
        </p:nvSpPr>
        <p:spPr>
          <a:xfrm>
            <a:off x="0" y="8115300"/>
            <a:ext cx="715468" cy="2171700"/>
          </a:xfrm>
          <a:prstGeom prst="rect">
            <a:avLst/>
          </a:prstGeom>
          <a:solidFill>
            <a:srgbClr val="EEC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77B7A6-10BB-7912-B2B4-8C600F0DD589}"/>
              </a:ext>
            </a:extLst>
          </p:cNvPr>
          <p:cNvSpPr txBox="1"/>
          <p:nvPr/>
        </p:nvSpPr>
        <p:spPr>
          <a:xfrm>
            <a:off x="14681196" y="8542222"/>
            <a:ext cx="2612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ECE40"/>
                </a:solidFill>
                <a:latin typeface="Social Circles" panose="02000500000000000000" pitchFamily="2" charset="0"/>
              </a:rPr>
              <a:t>ftlyip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25DDC04-D7CE-105D-F1CE-01A4F1187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613" y="4458905"/>
            <a:ext cx="6969048" cy="45340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1542B7-CA50-72E1-7A57-9FE12DCDE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2608" y="0"/>
            <a:ext cx="4152900" cy="288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5D58AF-0B2D-2982-0C58-5FBFC9B431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2233" y="2043370"/>
            <a:ext cx="477856" cy="75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30CA7F4E-4CF1-47CD-C1B5-3195628DC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8287998" cy="10299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C6D81-4798-870A-2B31-0DDFFD243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3" r="29445"/>
          <a:stretch/>
        </p:blipFill>
        <p:spPr>
          <a:xfrm>
            <a:off x="6872740" y="0"/>
            <a:ext cx="4292547" cy="10299967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8255043" y="657857"/>
            <a:ext cx="7848600" cy="687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64"/>
              </a:lnSpc>
            </a:pPr>
            <a:r>
              <a:rPr lang="en-US" sz="4400" dirty="0">
                <a:solidFill>
                  <a:srgbClr val="5A3573"/>
                </a:solidFill>
                <a:latin typeface="Montserrat Extra-Bold Bold"/>
              </a:rPr>
              <a:t>Meet </a:t>
            </a:r>
            <a:r>
              <a:rPr lang="en-US" sz="4400" dirty="0">
                <a:solidFill>
                  <a:srgbClr val="5A3573"/>
                </a:solidFill>
                <a:latin typeface="Montserrat Bold"/>
              </a:rPr>
              <a:t>Anna and Thomas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9311" y="2324100"/>
            <a:ext cx="4731720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35"/>
              </a:lnSpc>
            </a:pPr>
            <a:r>
              <a:rPr lang="en-US" sz="5199" dirty="0">
                <a:solidFill>
                  <a:srgbClr val="5A3573"/>
                </a:solidFill>
                <a:latin typeface="Montserrat Extra-Bold"/>
              </a:rPr>
              <a:t>Pre-listening: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497874" y="6863755"/>
            <a:ext cx="469552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5A3573"/>
                </a:solidFill>
                <a:latin typeface="Montserrat"/>
              </a:rPr>
              <a:t>Professor Anna Smallwood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D1A517-6FD6-4505-92FE-20BA4FDD87E9}"/>
              </a:ext>
            </a:extLst>
          </p:cNvPr>
          <p:cNvSpPr txBox="1">
            <a:spLocks/>
          </p:cNvSpPr>
          <p:nvPr/>
        </p:nvSpPr>
        <p:spPr>
          <a:xfrm>
            <a:off x="599311" y="3363777"/>
            <a:ext cx="6491770" cy="349997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en-GB" sz="20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 this podcast, </a:t>
            </a:r>
            <a:r>
              <a:rPr lang="en-GB" sz="20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Professor Anna Smallwood </a:t>
            </a:r>
            <a:r>
              <a:rPr lang="en-GB" sz="20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0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Dr Thomas Budd </a:t>
            </a:r>
            <a:r>
              <a:rPr lang="en-GB" sz="20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discuss the opportunities available in the exciting and constantly-evolving aviation industry.</a:t>
            </a:r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What different roles </a:t>
            </a:r>
            <a:r>
              <a:rPr lang="en-GB" sz="20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are you aware of in the aviation industry?</a:t>
            </a:r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What subjects </a:t>
            </a:r>
            <a:r>
              <a:rPr lang="en-GB" sz="20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do you think it would be useful to study if you want a career in aviation? Why?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54285281-03D7-0694-33E3-8B4478EB2997}"/>
              </a:ext>
            </a:extLst>
          </p:cNvPr>
          <p:cNvSpPr txBox="1"/>
          <p:nvPr/>
        </p:nvSpPr>
        <p:spPr>
          <a:xfrm>
            <a:off x="685153" y="568779"/>
            <a:ext cx="8230247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b="1" dirty="0">
                <a:solidFill>
                  <a:srgbClr val="B9CF3B"/>
                </a:solidFill>
                <a:latin typeface="Montserrat" pitchFamily="2" charset="77"/>
              </a:rPr>
              <a:t>Pre-listening</a:t>
            </a:r>
            <a:r>
              <a:rPr lang="en-US" sz="1700" dirty="0">
                <a:solidFill>
                  <a:srgbClr val="B9CF3B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dirty="0">
                <a:solidFill>
                  <a:srgbClr val="B9CF3B"/>
                </a:solidFill>
                <a:latin typeface="Montserrat" pitchFamily="2" charset="0"/>
              </a:rPr>
              <a:t>Break it down 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  Post-listening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 |  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Learn more</a:t>
            </a:r>
          </a:p>
        </p:txBody>
      </p:sp>
      <p:pic>
        <p:nvPicPr>
          <p:cNvPr id="5" name="Picture 4" descr="A person leaning against a wall&#10;&#10;Description automatically generated">
            <a:extLst>
              <a:ext uri="{FF2B5EF4-FFF2-40B4-BE49-F238E27FC236}">
                <a16:creationId xmlns:a16="http://schemas.microsoft.com/office/drawing/2014/main" id="{80AFD97B-3825-0BB9-75DB-C2691026B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8" t="14638" r="19319" b="36473"/>
          <a:stretch/>
        </p:blipFill>
        <p:spPr>
          <a:xfrm>
            <a:off x="13792200" y="1917755"/>
            <a:ext cx="3759145" cy="3759145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4AD8ABD-A692-9B8C-6061-3C7E60A31B88}"/>
              </a:ext>
            </a:extLst>
          </p:cNvPr>
          <p:cNvSpPr/>
          <p:nvPr/>
        </p:nvSpPr>
        <p:spPr>
          <a:xfrm>
            <a:off x="8966436" y="1917755"/>
            <a:ext cx="3758400" cy="3758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74D5463D-C96D-F237-F31D-CDAAE9D47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r="3271"/>
          <a:stretch/>
        </p:blipFill>
        <p:spPr>
          <a:xfrm>
            <a:off x="8977934" y="1917755"/>
            <a:ext cx="3758400" cy="3758400"/>
          </a:xfrm>
          <a:prstGeom prst="ellipse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E9AAB63-3E52-49B9-3011-2F4B0188802A}"/>
              </a:ext>
            </a:extLst>
          </p:cNvPr>
          <p:cNvSpPr/>
          <p:nvPr/>
        </p:nvSpPr>
        <p:spPr>
          <a:xfrm>
            <a:off x="8783552" y="1723355"/>
            <a:ext cx="4147163" cy="4147200"/>
          </a:xfrm>
          <a:prstGeom prst="ellipse">
            <a:avLst/>
          </a:prstGeom>
          <a:noFill/>
          <a:ln w="76200">
            <a:solidFill>
              <a:srgbClr val="EECE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35">
            <a:extLst>
              <a:ext uri="{FF2B5EF4-FFF2-40B4-BE49-F238E27FC236}">
                <a16:creationId xmlns:a16="http://schemas.microsoft.com/office/drawing/2014/main" id="{2BCF6923-7E8B-D7FE-1738-A18E5D152CB6}"/>
              </a:ext>
            </a:extLst>
          </p:cNvPr>
          <p:cNvSpPr txBox="1"/>
          <p:nvPr/>
        </p:nvSpPr>
        <p:spPr>
          <a:xfrm>
            <a:off x="13898010" y="7115105"/>
            <a:ext cx="344651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rgbClr val="5A3573"/>
                </a:solidFill>
                <a:latin typeface="Montserrat"/>
              </a:rPr>
              <a:t>Dr Thomas Budd</a:t>
            </a: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21C61F08-106E-4605-B5B6-1BBFCC75C25B}"/>
              </a:ext>
            </a:extLst>
          </p:cNvPr>
          <p:cNvSpPr txBox="1"/>
          <p:nvPr/>
        </p:nvSpPr>
        <p:spPr>
          <a:xfrm>
            <a:off x="8153400" y="8732847"/>
            <a:ext cx="101346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5A3573"/>
                </a:solidFill>
                <a:latin typeface="Montserrat"/>
              </a:rPr>
              <a:t>Centre for Air Transport Management, </a:t>
            </a:r>
          </a:p>
          <a:p>
            <a:pPr algn="ctr"/>
            <a:r>
              <a:rPr lang="en-US" sz="2800" dirty="0">
                <a:solidFill>
                  <a:srgbClr val="5A3573"/>
                </a:solidFill>
                <a:latin typeface="Montserrat"/>
              </a:rPr>
              <a:t>Cranfield University,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8640" y="1543230"/>
            <a:ext cx="9253929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35"/>
              </a:lnSpc>
            </a:pPr>
            <a:r>
              <a:rPr lang="en-US" sz="5199" dirty="0">
                <a:solidFill>
                  <a:srgbClr val="5A3573"/>
                </a:solidFill>
                <a:latin typeface="Montserrat Extra-Bold"/>
              </a:rPr>
              <a:t>Break the podcast down: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E9455F-C122-33A9-00CA-E748F6F67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2600" y="0"/>
            <a:ext cx="8915400" cy="1030982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AA8134-E568-BC47-ED49-B684404FDB7F}"/>
              </a:ext>
            </a:extLst>
          </p:cNvPr>
          <p:cNvSpPr txBox="1">
            <a:spLocks/>
          </p:cNvSpPr>
          <p:nvPr/>
        </p:nvSpPr>
        <p:spPr>
          <a:xfrm>
            <a:off x="892160" y="3922764"/>
            <a:ext cx="7718440" cy="4649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0"/>
              </a:rPr>
              <a:t>What similarities and differences </a:t>
            </a:r>
            <a:r>
              <a:rPr lang="en-GB" sz="2000" dirty="0">
                <a:latin typeface="Montserrat" pitchFamily="2" charset="0"/>
              </a:rPr>
              <a:t>do you think exist between careers in the technical and management sides of the aviation industry?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0"/>
              </a:rPr>
              <a:t>How do you think </a:t>
            </a:r>
            <a:r>
              <a:rPr lang="en-GB" sz="2000" dirty="0">
                <a:latin typeface="Montserrat" pitchFamily="2" charset="0"/>
              </a:rPr>
              <a:t>the climate change is impacting air transport?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0"/>
              </a:rPr>
              <a:t>How do you think </a:t>
            </a:r>
            <a:r>
              <a:rPr lang="en-GB" sz="2000" dirty="0">
                <a:latin typeface="Montserrat" pitchFamily="2" charset="0"/>
              </a:rPr>
              <a:t>the aviation sector needs to adapt to a changing climate?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0"/>
              </a:rPr>
              <a:t>What do you think </a:t>
            </a:r>
            <a:r>
              <a:rPr lang="en-GB" sz="2000" dirty="0">
                <a:latin typeface="Montserrat" pitchFamily="2" charset="0"/>
              </a:rPr>
              <a:t>a ‘traditional’ air transport skillset involves?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latin typeface="Montserrat" pitchFamily="2" charset="0"/>
              </a:rPr>
              <a:t>What ‘non-traditional’ skills </a:t>
            </a:r>
            <a:r>
              <a:rPr lang="en-GB" sz="2000" dirty="0">
                <a:latin typeface="Montserrat" pitchFamily="2" charset="0"/>
              </a:rPr>
              <a:t>do you think are needed to help the sector adapt to climate change?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261F7-FCBE-40C2-FAC7-0983D2834D45}"/>
              </a:ext>
            </a:extLst>
          </p:cNvPr>
          <p:cNvSpPr txBox="1"/>
          <p:nvPr/>
        </p:nvSpPr>
        <p:spPr>
          <a:xfrm>
            <a:off x="1273393" y="3054650"/>
            <a:ext cx="28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5A3573"/>
                </a:solidFill>
                <a:latin typeface="Montserrat Black" pitchFamily="2" charset="77"/>
                <a:ea typeface="Calibri" panose="020F0502020204030204" pitchFamily="34" charset="0"/>
                <a:cs typeface="Calibri Light" panose="020F0302020204030204" pitchFamily="34" charset="0"/>
              </a:rPr>
              <a:t>Up to 04:30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F84F4-C6B8-83C1-192C-4AC6BBCFC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265" y="2625574"/>
            <a:ext cx="883743" cy="981634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0E2743B5-0269-D855-44F8-F5D243DB8923}"/>
              </a:ext>
            </a:extLst>
          </p:cNvPr>
          <p:cNvSpPr txBox="1"/>
          <p:nvPr/>
        </p:nvSpPr>
        <p:spPr>
          <a:xfrm>
            <a:off x="685153" y="568779"/>
            <a:ext cx="8230247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B9CF3B"/>
                </a:solidFill>
                <a:latin typeface="Montserrat" pitchFamily="2" charset="77"/>
              </a:rPr>
              <a:t>Pre-listening </a:t>
            </a:r>
            <a:r>
              <a:rPr lang="en-US" sz="1700" dirty="0">
                <a:solidFill>
                  <a:srgbClr val="5A3573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b="1" dirty="0">
                <a:solidFill>
                  <a:srgbClr val="B9CF3B"/>
                </a:solidFill>
                <a:latin typeface="Montserrat Black" pitchFamily="2" charset="77"/>
              </a:rPr>
              <a:t>Break it down 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  Post-listening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 |  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Learn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450F3D4-CDBB-7808-977F-7982A780F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90" y="0"/>
            <a:ext cx="8337620" cy="10292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95EFD7-2B81-8E6D-C596-2C80708997A6}"/>
              </a:ext>
            </a:extLst>
          </p:cNvPr>
          <p:cNvSpPr txBox="1"/>
          <p:nvPr/>
        </p:nvSpPr>
        <p:spPr>
          <a:xfrm>
            <a:off x="1273393" y="2600776"/>
            <a:ext cx="28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5A3573"/>
                </a:solidFill>
                <a:latin typeface="Montserrat Black" pitchFamily="2" charset="77"/>
                <a:ea typeface="Calibri" panose="020F0502020204030204" pitchFamily="34" charset="0"/>
                <a:cs typeface="Calibri Light" panose="020F0302020204030204" pitchFamily="34" charset="0"/>
              </a:rPr>
              <a:t>04:30 – 06:30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B6402-C28C-2D68-BD64-958F9D836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265" y="2171700"/>
            <a:ext cx="883743" cy="981634"/>
          </a:xfrm>
          <a:prstGeom prst="rect">
            <a:avLst/>
          </a:prstGeom>
        </p:spPr>
      </p:pic>
      <p:sp>
        <p:nvSpPr>
          <p:cNvPr id="4" name="TextBox 55">
            <a:extLst>
              <a:ext uri="{FF2B5EF4-FFF2-40B4-BE49-F238E27FC236}">
                <a16:creationId xmlns:a16="http://schemas.microsoft.com/office/drawing/2014/main" id="{9977C1D2-E3E9-3FC7-C8AD-31824B03C664}"/>
              </a:ext>
            </a:extLst>
          </p:cNvPr>
          <p:cNvSpPr txBox="1"/>
          <p:nvPr/>
        </p:nvSpPr>
        <p:spPr>
          <a:xfrm>
            <a:off x="685153" y="568779"/>
            <a:ext cx="8230247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B9CF3B"/>
                </a:solidFill>
                <a:latin typeface="Montserrat" pitchFamily="2" charset="77"/>
              </a:rPr>
              <a:t>Pre-listening </a:t>
            </a:r>
            <a:r>
              <a:rPr lang="en-US" sz="1700" dirty="0">
                <a:solidFill>
                  <a:srgbClr val="5A3573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b="1" dirty="0">
                <a:solidFill>
                  <a:srgbClr val="B9CF3B"/>
                </a:solidFill>
                <a:latin typeface="Montserrat Black" pitchFamily="2" charset="77"/>
              </a:rPr>
              <a:t>Break it down 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  Post-listening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 |  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Learn more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A2631B1-4A6D-6F32-0154-35CD5C763784}"/>
              </a:ext>
            </a:extLst>
          </p:cNvPr>
          <p:cNvSpPr txBox="1">
            <a:spLocks/>
          </p:cNvSpPr>
          <p:nvPr/>
        </p:nvSpPr>
        <p:spPr>
          <a:xfrm>
            <a:off x="892160" y="3468890"/>
            <a:ext cx="8709040" cy="4189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000" b="1" dirty="0">
                <a:latin typeface="Montserrat" pitchFamily="2" charset="0"/>
              </a:rPr>
              <a:t>What skills did Anna learn </a:t>
            </a:r>
            <a:r>
              <a:rPr lang="en-GB" sz="2000" dirty="0">
                <a:latin typeface="Montserrat" pitchFamily="2" charset="0"/>
              </a:rPr>
              <a:t>while studying English literature that help her in her career in air transport management?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000" b="1" dirty="0">
                <a:latin typeface="Montserrat" pitchFamily="2" charset="0"/>
              </a:rPr>
              <a:t>What skills do you think she learnt </a:t>
            </a:r>
            <a:r>
              <a:rPr lang="en-GB" sz="2000" dirty="0">
                <a:latin typeface="Montserrat" pitchFamily="2" charset="0"/>
              </a:rPr>
              <a:t>while working as cabin crew?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000" b="1" dirty="0">
                <a:latin typeface="Montserrat" pitchFamily="2" charset="0"/>
              </a:rPr>
              <a:t>In preparing her for her career</a:t>
            </a:r>
            <a:r>
              <a:rPr lang="en-GB" sz="2000" dirty="0">
                <a:latin typeface="Montserrat" pitchFamily="2" charset="0"/>
              </a:rPr>
              <a:t>, which experiences (studying at university or working as cabin crew) do you think were more valuable, and why?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000" b="1" dirty="0">
                <a:latin typeface="Montserrat" pitchFamily="2" charset="0"/>
              </a:rPr>
              <a:t>In what ways do you think you would benefit </a:t>
            </a:r>
            <a:r>
              <a:rPr lang="en-GB" sz="2000" dirty="0">
                <a:latin typeface="Montserrat" pitchFamily="2" charset="0"/>
              </a:rPr>
              <a:t>from a university education?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000" b="1" dirty="0">
                <a:latin typeface="Montserrat" pitchFamily="2" charset="0"/>
              </a:rPr>
              <a:t>In what ways do you think you would benefit </a:t>
            </a:r>
            <a:r>
              <a:rPr lang="en-GB" sz="2000" dirty="0">
                <a:latin typeface="Montserrat" pitchFamily="2" charset="0"/>
              </a:rPr>
              <a:t>from a ‘different type’ of education? What would you like this type of education to look like?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D5B3611-DDE5-917F-8C87-59DBE0132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6632" y="0"/>
            <a:ext cx="8141367" cy="10291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068FC-E714-5834-70D7-7BD47A569F9B}"/>
              </a:ext>
            </a:extLst>
          </p:cNvPr>
          <p:cNvSpPr txBox="1"/>
          <p:nvPr/>
        </p:nvSpPr>
        <p:spPr>
          <a:xfrm>
            <a:off x="1126280" y="4658176"/>
            <a:ext cx="28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5A3573"/>
                </a:solidFill>
                <a:latin typeface="Montserrat Black" pitchFamily="2" charset="77"/>
                <a:ea typeface="Calibri" panose="020F0502020204030204" pitchFamily="34" charset="0"/>
                <a:cs typeface="Calibri Light" panose="020F0302020204030204" pitchFamily="34" charset="0"/>
              </a:rPr>
              <a:t>08:30 – end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B22A1-5D08-CABF-0331-DD25534B3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152" y="4229100"/>
            <a:ext cx="883743" cy="981634"/>
          </a:xfrm>
          <a:prstGeom prst="rect">
            <a:avLst/>
          </a:prstGeom>
        </p:spPr>
      </p:pic>
      <p:sp>
        <p:nvSpPr>
          <p:cNvPr id="2" name="TextBox 55">
            <a:extLst>
              <a:ext uri="{FF2B5EF4-FFF2-40B4-BE49-F238E27FC236}">
                <a16:creationId xmlns:a16="http://schemas.microsoft.com/office/drawing/2014/main" id="{2E981D64-71B7-C25A-3746-495ACA9288FF}"/>
              </a:ext>
            </a:extLst>
          </p:cNvPr>
          <p:cNvSpPr txBox="1"/>
          <p:nvPr/>
        </p:nvSpPr>
        <p:spPr>
          <a:xfrm>
            <a:off x="685153" y="568779"/>
            <a:ext cx="8230247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B9CF3B"/>
                </a:solidFill>
                <a:latin typeface="Montserrat" pitchFamily="2" charset="77"/>
              </a:rPr>
              <a:t>Pre-listening </a:t>
            </a:r>
            <a:r>
              <a:rPr lang="en-US" sz="1700" dirty="0">
                <a:solidFill>
                  <a:srgbClr val="5A3573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b="1" dirty="0">
                <a:solidFill>
                  <a:srgbClr val="B9CF3B"/>
                </a:solidFill>
                <a:latin typeface="Montserrat Black" pitchFamily="2" charset="77"/>
              </a:rPr>
              <a:t>Break it down 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  Post-listening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 |  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Learn more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7E8613-FCCF-7A05-BD0E-97C809E72947}"/>
              </a:ext>
            </a:extLst>
          </p:cNvPr>
          <p:cNvSpPr txBox="1">
            <a:spLocks/>
          </p:cNvSpPr>
          <p:nvPr/>
        </p:nvSpPr>
        <p:spPr>
          <a:xfrm>
            <a:off x="685153" y="5441484"/>
            <a:ext cx="9068446" cy="3714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13"/>
            </a:pPr>
            <a:r>
              <a:rPr lang="en-GB" sz="2000" b="1" dirty="0">
                <a:latin typeface="Montserrat" pitchFamily="2" charset="0"/>
              </a:rPr>
              <a:t>What subject(s) </a:t>
            </a:r>
            <a:r>
              <a:rPr lang="en-GB" sz="2000" dirty="0">
                <a:latin typeface="Montserrat" pitchFamily="2" charset="0"/>
              </a:rPr>
              <a:t>do you most enjoy? How could you use knowledge from this subject in a career in aviation?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13"/>
            </a:pPr>
            <a:r>
              <a:rPr lang="en-GB" sz="2000" b="1" dirty="0">
                <a:latin typeface="Montserrat" pitchFamily="2" charset="0"/>
              </a:rPr>
              <a:t>Why do you think </a:t>
            </a:r>
            <a:r>
              <a:rPr lang="en-GB" sz="2000" dirty="0">
                <a:latin typeface="Montserrat" pitchFamily="2" charset="0"/>
              </a:rPr>
              <a:t>‘soft skills’ might be more important than technical skills in some aspects of careers in aviation? When do you think technical skills might be more important?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13"/>
            </a:pPr>
            <a:r>
              <a:rPr lang="en-GB" sz="2000" b="1" dirty="0">
                <a:latin typeface="Montserrat" pitchFamily="2" charset="0"/>
              </a:rPr>
              <a:t>To what extent do you have </a:t>
            </a:r>
            <a:r>
              <a:rPr lang="en-GB" sz="2000" dirty="0">
                <a:latin typeface="Montserrat" pitchFamily="2" charset="0"/>
              </a:rPr>
              <a:t>strong transferrable skills, such as communication, teamwork and the ability to work to deadlines? How could you develop these?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13"/>
            </a:pPr>
            <a:r>
              <a:rPr lang="en-GB" sz="2000" b="1" dirty="0">
                <a:latin typeface="Montserrat" pitchFamily="2" charset="0"/>
              </a:rPr>
              <a:t>How do you think </a:t>
            </a:r>
            <a:r>
              <a:rPr lang="en-GB" sz="2000" dirty="0">
                <a:latin typeface="Montserrat" pitchFamily="2" charset="0"/>
              </a:rPr>
              <a:t>artificial intelligence (AI) will influence aviation in the future?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59E3F-59F9-85E9-9904-9658F33C5205}"/>
              </a:ext>
            </a:extLst>
          </p:cNvPr>
          <p:cNvSpPr txBox="1"/>
          <p:nvPr/>
        </p:nvSpPr>
        <p:spPr>
          <a:xfrm>
            <a:off x="1126280" y="1972570"/>
            <a:ext cx="28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5A3573"/>
                </a:solidFill>
                <a:latin typeface="Montserrat Black" pitchFamily="2" charset="77"/>
                <a:ea typeface="Calibri" panose="020F0502020204030204" pitchFamily="34" charset="0"/>
                <a:cs typeface="Calibri Light" panose="020F0302020204030204" pitchFamily="34" charset="0"/>
              </a:rPr>
              <a:t>06:30 – 08:30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8D3BAD-7A9A-6AF3-9069-85C8259BD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152" y="1543494"/>
            <a:ext cx="883743" cy="98163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27FBE1-2BED-1C8E-41C6-25DA44DF4B3E}"/>
              </a:ext>
            </a:extLst>
          </p:cNvPr>
          <p:cNvSpPr txBox="1">
            <a:spLocks/>
          </p:cNvSpPr>
          <p:nvPr/>
        </p:nvSpPr>
        <p:spPr>
          <a:xfrm>
            <a:off x="685152" y="2806776"/>
            <a:ext cx="9068446" cy="1193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n-GB" sz="2000" b="1" dirty="0">
                <a:latin typeface="Montserrat" pitchFamily="2" charset="0"/>
              </a:rPr>
              <a:t>Why do you think </a:t>
            </a:r>
            <a:r>
              <a:rPr lang="en-GB" sz="2000" dirty="0">
                <a:latin typeface="Montserrat" pitchFamily="2" charset="0"/>
              </a:rPr>
              <a:t>some roles in aviation are still dominated by men?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11"/>
            </a:pPr>
            <a:r>
              <a:rPr lang="en-GB" sz="2000" b="1" dirty="0">
                <a:latin typeface="Montserrat" pitchFamily="2" charset="0"/>
              </a:rPr>
              <a:t>How do you think </a:t>
            </a:r>
            <a:r>
              <a:rPr lang="en-GB" sz="2000" dirty="0">
                <a:latin typeface="Montserrat" pitchFamily="2" charset="0"/>
              </a:rPr>
              <a:t>the aviation industry could increase diversity?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9596" y="1516361"/>
            <a:ext cx="9253929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35"/>
              </a:lnSpc>
            </a:pPr>
            <a:r>
              <a:rPr lang="en-US" sz="5199" dirty="0">
                <a:solidFill>
                  <a:srgbClr val="5A3573"/>
                </a:solidFill>
                <a:latin typeface="Montserrat Extra-Bold"/>
              </a:rPr>
              <a:t>Post-listening: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7D0129-3015-1EA1-D0BC-18FA05157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" y="5559796"/>
            <a:ext cx="18277108" cy="4754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0BB14D-F682-CFF4-056F-4F38F170055A}"/>
              </a:ext>
            </a:extLst>
          </p:cNvPr>
          <p:cNvSpPr txBox="1"/>
          <p:nvPr/>
        </p:nvSpPr>
        <p:spPr>
          <a:xfrm>
            <a:off x="12331908" y="8021394"/>
            <a:ext cx="5422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ontserrat" pitchFamily="2" charset="0"/>
              </a:rPr>
              <a:t>*Submit questions to Anna and Thomas </a:t>
            </a:r>
            <a:r>
              <a:rPr lang="en-GB" sz="3200" b="1" dirty="0">
                <a:latin typeface="Montserrat Black" pitchFamily="2" charset="0"/>
                <a:hlinkClick r:id="rId3"/>
              </a:rPr>
              <a:t>here</a:t>
            </a:r>
            <a:endParaRPr lang="en-GB" sz="3200" b="1" dirty="0">
              <a:latin typeface="Montserrat Black" pitchFamily="2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0A10E188-0C0A-5EF7-4FE8-32A270562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135" y="7937005"/>
            <a:ext cx="875164" cy="8943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4CD32-D133-7D01-8591-CFE77DF0053C}"/>
              </a:ext>
            </a:extLst>
          </p:cNvPr>
          <p:cNvSpPr txBox="1">
            <a:spLocks/>
          </p:cNvSpPr>
          <p:nvPr/>
        </p:nvSpPr>
        <p:spPr>
          <a:xfrm>
            <a:off x="709596" y="2624510"/>
            <a:ext cx="16598795" cy="305238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Why is it vital </a:t>
            </a:r>
            <a:r>
              <a:rPr lang="en-GB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that environmentally conscious people seek careers in the aviation industry?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“We need everybody’s skills</a:t>
            </a:r>
            <a:r>
              <a:rPr lang="en-US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we need everybody’s input,” says Anna. What could you bring to the aviation industry?</a:t>
            </a:r>
            <a:endParaRPr lang="en-GB" sz="1800" dirty="0"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What aspect of the aviation industry </a:t>
            </a:r>
            <a:r>
              <a:rPr lang="en-GB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most interests you, and why?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What could you do to learn more </a:t>
            </a:r>
            <a:r>
              <a:rPr lang="en-GB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about this aspect of aviation and how to pursue a career in it? </a:t>
            </a:r>
            <a:endParaRPr lang="en-GB" sz="1800" dirty="0">
              <a:solidFill>
                <a:srgbClr val="FF0000"/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Which piece of advice </a:t>
            </a:r>
            <a:r>
              <a:rPr lang="en-GB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from Anna and Thomas did you find most useful, and why?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What do you think </a:t>
            </a:r>
            <a:r>
              <a:rPr lang="en-GB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air transport will look like in 50 years?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1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What further questions </a:t>
            </a:r>
            <a:r>
              <a:rPr lang="en-GB" sz="18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would you ask Anna and Thomas about aviation and/or their careers?*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0CFB1D55-177B-D8F9-5A3E-5448BE634362}"/>
              </a:ext>
            </a:extLst>
          </p:cNvPr>
          <p:cNvSpPr txBox="1"/>
          <p:nvPr/>
        </p:nvSpPr>
        <p:spPr>
          <a:xfrm>
            <a:off x="685153" y="568779"/>
            <a:ext cx="8230247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B9CF3B"/>
                </a:solidFill>
                <a:latin typeface="Montserrat" pitchFamily="2" charset="77"/>
              </a:rPr>
              <a:t>Pre-listening </a:t>
            </a:r>
            <a:r>
              <a:rPr lang="en-US" sz="1700" dirty="0">
                <a:solidFill>
                  <a:srgbClr val="5A3573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dirty="0">
                <a:solidFill>
                  <a:srgbClr val="B9CF3B"/>
                </a:solidFill>
                <a:latin typeface="Montserrat" pitchFamily="2" charset="0"/>
              </a:rPr>
              <a:t>Break it down 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  </a:t>
            </a:r>
            <a:r>
              <a:rPr lang="en-US" sz="1700" b="1" dirty="0">
                <a:solidFill>
                  <a:srgbClr val="B9CF3B"/>
                </a:solidFill>
                <a:latin typeface="Montserrat"/>
              </a:rPr>
              <a:t>Post-listening </a:t>
            </a:r>
            <a:r>
              <a:rPr lang="en-US" sz="1700" b="1" dirty="0">
                <a:solidFill>
                  <a:srgbClr val="5A3573"/>
                </a:solidFill>
                <a:latin typeface="Montserrat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Learn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4F3F13D-1F73-0471-030F-D8DECFE45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2" y="0"/>
            <a:ext cx="18264975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155" y="1714500"/>
            <a:ext cx="8687446" cy="1600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199" dirty="0">
                <a:solidFill>
                  <a:srgbClr val="5A3573"/>
                </a:solidFill>
                <a:latin typeface="Montserrat Extra-Bold"/>
              </a:rPr>
              <a:t>Learn more about careers in aviation: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D78D4D-173E-5803-6035-2BF5A8C2DDE4}"/>
              </a:ext>
            </a:extLst>
          </p:cNvPr>
          <p:cNvSpPr txBox="1"/>
          <p:nvPr/>
        </p:nvSpPr>
        <p:spPr>
          <a:xfrm>
            <a:off x="14920359" y="9120079"/>
            <a:ext cx="262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B9CF3B"/>
                </a:solidFill>
                <a:latin typeface="Social Circles" panose="02000500000000000000" pitchFamily="2" charset="0"/>
              </a:rPr>
              <a:t>ftlyip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BC94A6A-208B-FCEE-9583-A08BC44BB658}"/>
              </a:ext>
            </a:extLst>
          </p:cNvPr>
          <p:cNvSpPr txBox="1"/>
          <p:nvPr/>
        </p:nvSpPr>
        <p:spPr>
          <a:xfrm>
            <a:off x="11734800" y="9401903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A3573"/>
                </a:solidFill>
                <a:latin typeface="Montserrat" pitchFamily="2" charset="77"/>
              </a:rPr>
              <a:t>futurumcareers.com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C51DA4-D40E-B29F-D505-80BE9D0BF281}"/>
              </a:ext>
            </a:extLst>
          </p:cNvPr>
          <p:cNvSpPr txBox="1"/>
          <p:nvPr/>
        </p:nvSpPr>
        <p:spPr>
          <a:xfrm>
            <a:off x="11348254" y="5143500"/>
            <a:ext cx="7458292" cy="19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latin typeface="Montserrat" pitchFamily="2" charset="0"/>
              </a:rPr>
              <a:t>Watch the </a:t>
            </a:r>
            <a:r>
              <a:rPr lang="en-GB" sz="2800" b="1" dirty="0">
                <a:latin typeface="Montserrat Black" pitchFamily="2" charset="0"/>
                <a:hlinkClick r:id="rId3"/>
              </a:rPr>
              <a:t>animation</a:t>
            </a:r>
            <a:endParaRPr lang="en-GB" sz="2800" b="1" dirty="0">
              <a:latin typeface="Montserrat Black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latin typeface="Montserrat" pitchFamily="2" charset="0"/>
              </a:rPr>
              <a:t>Download the </a:t>
            </a:r>
            <a:r>
              <a:rPr lang="en-GB" sz="2800" b="1" dirty="0">
                <a:latin typeface="Montserrat Black" pitchFamily="2" charset="0"/>
                <a:hlinkClick r:id="rId3"/>
              </a:rPr>
              <a:t>PowerPoint</a:t>
            </a:r>
            <a:endParaRPr lang="en-GB" sz="2800" b="1" dirty="0">
              <a:latin typeface="Montserrat Black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latin typeface="Montserrat" pitchFamily="2" charset="0"/>
              </a:rPr>
              <a:t>Download the </a:t>
            </a:r>
            <a:r>
              <a:rPr lang="en-GB" sz="2800" b="1" dirty="0">
                <a:latin typeface="Montserrat Black" pitchFamily="2" charset="0"/>
                <a:hlinkClick r:id="rId4"/>
              </a:rPr>
              <a:t>activity sheet </a:t>
            </a:r>
            <a:endParaRPr lang="en-GB" sz="2800" b="1" dirty="0">
              <a:latin typeface="Montserrat Black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EE8627-5405-71BD-B49D-6D9BCB7AF628}"/>
              </a:ext>
            </a:extLst>
          </p:cNvPr>
          <p:cNvSpPr txBox="1"/>
          <p:nvPr/>
        </p:nvSpPr>
        <p:spPr>
          <a:xfrm>
            <a:off x="10831077" y="5203760"/>
            <a:ext cx="54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A3573"/>
                </a:solidFill>
                <a:latin typeface="Social Circles" panose="02000500000000000000" pitchFamily="2" charset="0"/>
              </a:rPr>
              <a:t>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F320F5-FDB1-80BD-7F76-256FD6232D51}"/>
              </a:ext>
            </a:extLst>
          </p:cNvPr>
          <p:cNvSpPr txBox="1"/>
          <p:nvPr/>
        </p:nvSpPr>
        <p:spPr>
          <a:xfrm>
            <a:off x="4572000" y="4723179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Read the </a:t>
            </a:r>
            <a:r>
              <a:rPr lang="en-GB" sz="2800" b="1" dirty="0">
                <a:latin typeface="Montserrat Black" pitchFamily="2" charset="0"/>
                <a:hlinkClick r:id="rId3"/>
              </a:rPr>
              <a:t>article</a:t>
            </a:r>
            <a:r>
              <a:rPr lang="en-GB" sz="2800" b="1" dirty="0">
                <a:latin typeface="Montserrat SemiBold" pitchFamily="2" charset="77"/>
              </a:rPr>
              <a:t> </a:t>
            </a:r>
            <a:endParaRPr lang="en-US" sz="2800" dirty="0">
              <a:latin typeface="Montserrat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E63003-758B-4CE0-1DE9-0E9E93D5D1E4}"/>
              </a:ext>
            </a:extLst>
          </p:cNvPr>
          <p:cNvSpPr txBox="1"/>
          <p:nvPr/>
        </p:nvSpPr>
        <p:spPr>
          <a:xfrm>
            <a:off x="4155435" y="4684707"/>
            <a:ext cx="54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A3573"/>
                </a:solidFill>
                <a:latin typeface="Social Circles" panose="02000500000000000000" pitchFamily="2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7D112-5F98-A279-EC85-BE8F88F54877}"/>
              </a:ext>
            </a:extLst>
          </p:cNvPr>
          <p:cNvSpPr txBox="1"/>
          <p:nvPr/>
        </p:nvSpPr>
        <p:spPr>
          <a:xfrm>
            <a:off x="10831077" y="5830365"/>
            <a:ext cx="54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A3573"/>
                </a:solidFill>
                <a:latin typeface="Social Circles" panose="02000500000000000000" pitchFamily="2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33F8B-7717-D907-BE3C-892F03144684}"/>
              </a:ext>
            </a:extLst>
          </p:cNvPr>
          <p:cNvSpPr txBox="1"/>
          <p:nvPr/>
        </p:nvSpPr>
        <p:spPr>
          <a:xfrm>
            <a:off x="10850127" y="6488720"/>
            <a:ext cx="54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A3573"/>
                </a:solidFill>
                <a:latin typeface="Social Circles" panose="02000500000000000000" pitchFamily="2" charset="0"/>
              </a:rPr>
              <a:t>A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CAF6CED2-751B-5738-9F02-7F98F29B1165}"/>
              </a:ext>
            </a:extLst>
          </p:cNvPr>
          <p:cNvSpPr txBox="1"/>
          <p:nvPr/>
        </p:nvSpPr>
        <p:spPr>
          <a:xfrm>
            <a:off x="685153" y="568779"/>
            <a:ext cx="8230247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B9CF3B"/>
                </a:solidFill>
                <a:latin typeface="Montserrat" pitchFamily="2" charset="77"/>
              </a:rPr>
              <a:t>Pre-listening </a:t>
            </a:r>
            <a:r>
              <a:rPr lang="en-US" sz="1700" dirty="0">
                <a:solidFill>
                  <a:srgbClr val="5A3573"/>
                </a:solidFill>
                <a:latin typeface="Montserrat" pitchFamily="2" charset="77"/>
              </a:rPr>
              <a:t>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  </a:t>
            </a:r>
            <a:r>
              <a:rPr lang="en-US" sz="1700" dirty="0">
                <a:solidFill>
                  <a:srgbClr val="B9CF3B"/>
                </a:solidFill>
                <a:latin typeface="Montserrat" pitchFamily="2" charset="0"/>
              </a:rPr>
              <a:t>Break it down 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|</a:t>
            </a:r>
            <a:r>
              <a:rPr lang="en-US" sz="1700" dirty="0">
                <a:solidFill>
                  <a:srgbClr val="B9CF3B"/>
                </a:solidFill>
                <a:latin typeface="Montserrat"/>
              </a:rPr>
              <a:t>  Post-listening </a:t>
            </a:r>
            <a:r>
              <a:rPr lang="en-US" sz="1700" dirty="0">
                <a:solidFill>
                  <a:srgbClr val="5A3573"/>
                </a:solidFill>
                <a:latin typeface="Montserrat"/>
              </a:rPr>
              <a:t> |  </a:t>
            </a:r>
            <a:r>
              <a:rPr lang="en-US" sz="1700" b="1" dirty="0">
                <a:solidFill>
                  <a:srgbClr val="B9CF3B"/>
                </a:solidFill>
                <a:latin typeface="Montserrat"/>
              </a:rPr>
              <a:t>Learn more</a:t>
            </a:r>
          </a:p>
        </p:txBody>
      </p:sp>
      <p:pic>
        <p:nvPicPr>
          <p:cNvPr id="4" name="Picture 3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28434E05-0F92-1512-B857-04F25CFC42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/>
          <a:stretch/>
        </p:blipFill>
        <p:spPr>
          <a:xfrm>
            <a:off x="11549876" y="1645837"/>
            <a:ext cx="3527524" cy="1668845"/>
          </a:xfrm>
          <a:prstGeom prst="rect">
            <a:avLst/>
          </a:prstGeom>
        </p:spPr>
      </p:pic>
      <p:pic>
        <p:nvPicPr>
          <p:cNvPr id="9" name="Picture 8" descr="A magazine with pictures of a plane flying in the sky&#10;&#10;Description automatically generated">
            <a:extLst>
              <a:ext uri="{FF2B5EF4-FFF2-40B4-BE49-F238E27FC236}">
                <a16:creationId xmlns:a16="http://schemas.microsoft.com/office/drawing/2014/main" id="{1BB46FA2-80EC-9816-92C0-67943BCAE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20" y="4972230"/>
            <a:ext cx="7734079" cy="53088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7" ma:contentTypeDescription="Create a new document." ma:contentTypeScope="" ma:versionID="77257b456cfc84a8ab3163ea7b5c58d5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ab2fef5f6e6f82aee22a180e1e536134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2B03F3-B0DB-491D-A879-09A349BDDD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0B8CC0-2D17-477B-8291-2B7CA86A8E5E}">
  <ds:schemaRefs>
    <ds:schemaRef ds:uri="http://schemas.microsoft.com/office/2006/metadata/properties"/>
    <ds:schemaRef ds:uri="http://schemas.microsoft.com/office/infopath/2007/PartnerControls"/>
    <ds:schemaRef ds:uri="09e5eb4c-ad0d-4795-ae2e-baffe4a7a343"/>
    <ds:schemaRef ds:uri="4ef8ee0b-e025-4bd4-94a6-4c71df7778d2"/>
  </ds:schemaRefs>
</ds:datastoreItem>
</file>

<file path=customXml/itemProps3.xml><?xml version="1.0" encoding="utf-8"?>
<ds:datastoreItem xmlns:ds="http://schemas.openxmlformats.org/officeDocument/2006/customXml" ds:itemID="{7C7585A1-8DC5-4861-A695-933CCF6D75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648</Words>
  <Application>Microsoft Office PowerPoint</Application>
  <PresentationFormat>Custom</PresentationFormat>
  <Paragraphs>66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Montserrat Extra-Bold Bold</vt:lpstr>
      <vt:lpstr>Montserrat</vt:lpstr>
      <vt:lpstr>Montserrat Black</vt:lpstr>
      <vt:lpstr>Montserrat Extra-Bold</vt:lpstr>
      <vt:lpstr>Montserrat Bold</vt:lpstr>
      <vt:lpstr>Calibri</vt:lpstr>
      <vt:lpstr>Arial</vt:lpstr>
      <vt:lpstr>Montserrat SemiBold</vt:lpstr>
      <vt:lpstr>Social Circles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FUTURUM PODCAST</dc:title>
  <dc:creator>Isla</dc:creator>
  <cp:lastModifiedBy>Isla Foffa</cp:lastModifiedBy>
  <cp:revision>5</cp:revision>
  <dcterms:created xsi:type="dcterms:W3CDTF">2006-08-16T00:00:00Z</dcterms:created>
  <dcterms:modified xsi:type="dcterms:W3CDTF">2023-11-28T17:24:52Z</dcterms:modified>
  <dc:identifier>DAFU7K6HS2U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